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8" r:id="rId2"/>
    <p:sldId id="260" r:id="rId3"/>
    <p:sldId id="287" r:id="rId4"/>
    <p:sldId id="256" r:id="rId5"/>
    <p:sldId id="262" r:id="rId6"/>
    <p:sldId id="278" r:id="rId7"/>
    <p:sldId id="261" r:id="rId8"/>
    <p:sldId id="285" r:id="rId9"/>
    <p:sldId id="264" r:id="rId10"/>
    <p:sldId id="263" r:id="rId11"/>
    <p:sldId id="286" r:id="rId12"/>
    <p:sldId id="273" r:id="rId13"/>
    <p:sldId id="266" r:id="rId14"/>
    <p:sldId id="267" r:id="rId15"/>
    <p:sldId id="259" r:id="rId16"/>
    <p:sldId id="274" r:id="rId17"/>
    <p:sldId id="279" r:id="rId18"/>
    <p:sldId id="280" r:id="rId19"/>
  </p:sldIdLst>
  <p:sldSz cx="9144000" cy="5143500" type="screen16x9"/>
  <p:notesSz cx="6858000" cy="9144000"/>
  <p:embeddedFontLst>
    <p:embeddedFont>
      <p:font typeface="Amatic SC" panose="020B0604020202020204" charset="-79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erriweather" panose="020B0604020202020204" charset="0"/>
      <p:regular r:id="rId27"/>
      <p:bold r:id="rId28"/>
      <p:italic r:id="rId29"/>
      <p:boldItalic r:id="rId30"/>
    </p:embeddedFont>
    <p:embeddedFont>
      <p:font typeface="Roboto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523F56-0D02-4175-A64D-45E582D6819D}">
  <a:tblStyle styleId="{80523F56-0D02-4175-A64D-45E582D681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Huu Hiep" userId="f9915de6d52af834" providerId="LiveId" clId="{F260FF72-B8D4-4E8C-A126-70BD5E1D77DE}"/>
    <pc:docChg chg="modSld">
      <pc:chgData name="Hoang Huu Hiep" userId="f9915de6d52af834" providerId="LiveId" clId="{F260FF72-B8D4-4E8C-A126-70BD5E1D77DE}" dt="2021-02-14T12:57:13.546" v="7" actId="20577"/>
      <pc:docMkLst>
        <pc:docMk/>
      </pc:docMkLst>
      <pc:sldChg chg="modSp mod">
        <pc:chgData name="Hoang Huu Hiep" userId="f9915de6d52af834" providerId="LiveId" clId="{F260FF72-B8D4-4E8C-A126-70BD5E1D77DE}" dt="2021-02-14T12:57:13.546" v="7" actId="20577"/>
        <pc:sldMkLst>
          <pc:docMk/>
          <pc:sldMk cId="0" sldId="261"/>
        </pc:sldMkLst>
        <pc:spChg chg="mod">
          <ac:chgData name="Hoang Huu Hiep" userId="f9915de6d52af834" providerId="LiveId" clId="{F260FF72-B8D4-4E8C-A126-70BD5E1D77DE}" dt="2021-02-14T12:57:13.546" v="7" actId="20577"/>
          <ac:spMkLst>
            <pc:docMk/>
            <pc:sldMk cId="0" sldId="261"/>
            <ac:spMk id="1928" creationId="{00000000-0000-0000-0000-000000000000}"/>
          </ac:spMkLst>
        </pc:spChg>
      </pc:sldChg>
      <pc:sldChg chg="modSp mod">
        <pc:chgData name="Hoang Huu Hiep" userId="f9915de6d52af834" providerId="LiveId" clId="{F260FF72-B8D4-4E8C-A126-70BD5E1D77DE}" dt="2021-01-30T07:15:21.032" v="0" actId="20577"/>
        <pc:sldMkLst>
          <pc:docMk/>
          <pc:sldMk cId="0" sldId="262"/>
        </pc:sldMkLst>
        <pc:spChg chg="mod">
          <ac:chgData name="Hoang Huu Hiep" userId="f9915de6d52af834" providerId="LiveId" clId="{F260FF72-B8D4-4E8C-A126-70BD5E1D77DE}" dt="2021-01-30T07:15:21.032" v="0" actId="20577"/>
          <ac:spMkLst>
            <pc:docMk/>
            <pc:sldMk cId="0" sldId="262"/>
            <ac:spMk id="193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287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813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71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745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15250" y="14579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 dirty="0"/>
          </a:p>
        </p:txBody>
      </p:sp>
      <p:sp>
        <p:nvSpPr>
          <p:cNvPr id="1906" name="Google Shape;1906;p15"/>
          <p:cNvSpPr txBox="1">
            <a:spLocks noGrp="1"/>
          </p:cNvSpPr>
          <p:nvPr>
            <p:ph type="subTitle" idx="4294967295"/>
          </p:nvPr>
        </p:nvSpPr>
        <p:spPr>
          <a:xfrm>
            <a:off x="1715250" y="21542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Học viên: Hiệp</a:t>
            </a:r>
            <a:endParaRPr sz="3600" b="1" dirty="0"/>
          </a:p>
        </p:txBody>
      </p:sp>
      <p:sp>
        <p:nvSpPr>
          <p:cNvPr id="1907" name="Google Shape;1907;p15"/>
          <p:cNvSpPr txBox="1">
            <a:spLocks noGrp="1"/>
          </p:cNvSpPr>
          <p:nvPr>
            <p:ph type="body" idx="4294967295"/>
          </p:nvPr>
        </p:nvSpPr>
        <p:spPr>
          <a:xfrm>
            <a:off x="1715250" y="2811319"/>
            <a:ext cx="5713500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Đây</a:t>
            </a:r>
            <a:r>
              <a:rPr lang="en-US" sz="1800"/>
              <a:t> </a:t>
            </a:r>
            <a:r>
              <a:rPr lang="en-US" sz="1800" err="1"/>
              <a:t>là</a:t>
            </a:r>
            <a:r>
              <a:rPr lang="en-US" sz="1800"/>
              <a:t> </a:t>
            </a:r>
            <a:r>
              <a:rPr lang="en-US" sz="1800" err="1"/>
              <a:t>một</a:t>
            </a:r>
            <a:r>
              <a:rPr lang="en-US" sz="1800"/>
              <a:t> </a:t>
            </a:r>
            <a:r>
              <a:rPr lang="en-US" sz="1800" err="1"/>
              <a:t>bài</a:t>
            </a:r>
            <a:r>
              <a:rPr lang="en-US" sz="1800"/>
              <a:t> </a:t>
            </a:r>
            <a:r>
              <a:rPr lang="en-US" sz="1800" err="1"/>
              <a:t>thuyết</a:t>
            </a:r>
            <a:r>
              <a:rPr lang="en-US" sz="1800"/>
              <a:t> trình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đủ nội dung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và đầy chất lượng.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908" name="Google Shape;1908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4100100" y="628650"/>
            <a:ext cx="943800" cy="943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Chất lượng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Chất lượng FLAC Lossless cho ra âm thanh tốt nhất.</a:t>
            </a:r>
            <a:endParaRPr/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Điểm Mạnh</a:t>
            </a:r>
            <a:endParaRPr/>
          </a:p>
        </p:txBody>
      </p:sp>
      <p:sp>
        <p:nvSpPr>
          <p:cNvPr id="1945" name="Google Shape;1945;p20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Giao diện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Trực quan, đơn giản, dễ nhìn.</a:t>
            </a:r>
            <a:endParaRPr/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QUY TRÌNH</a:t>
            </a:r>
            <a:endParaRPr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</a:t>
            </a:r>
            <a:r>
              <a:rPr lang="en"/>
              <a:t>ình thành SoundTify</a:t>
            </a:r>
            <a:endParaRPr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7411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3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Quy Trình</a:t>
            </a:r>
            <a:endParaRPr/>
          </a:p>
        </p:txBody>
      </p:sp>
      <p:sp>
        <p:nvSpPr>
          <p:cNvPr id="2054" name="Google Shape;2054;p30"/>
          <p:cNvSpPr/>
          <p:nvPr/>
        </p:nvSpPr>
        <p:spPr>
          <a:xfrm>
            <a:off x="905075" y="1692425"/>
            <a:ext cx="1788900" cy="175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Ý tưởng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5" name="Google Shape;2055;p30"/>
          <p:cNvSpPr/>
          <p:nvPr/>
        </p:nvSpPr>
        <p:spPr>
          <a:xfrm>
            <a:off x="6449687" y="1692425"/>
            <a:ext cx="1788900" cy="175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Thăm ngàn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6" name="Google Shape;2056;p30"/>
          <p:cNvSpPr/>
          <p:nvPr/>
        </p:nvSpPr>
        <p:spPr>
          <a:xfrm>
            <a:off x="3677381" y="1692425"/>
            <a:ext cx="1788900" cy="175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Tham khảo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57" name="Google Shape;2057;p30"/>
          <p:cNvCxnSpPr>
            <a:endCxn id="2056" idx="2"/>
          </p:cNvCxnSpPr>
          <p:nvPr/>
        </p:nvCxnSpPr>
        <p:spPr>
          <a:xfrm>
            <a:off x="2694281" y="2571875"/>
            <a:ext cx="98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2058" name="Google Shape;2058;p30"/>
          <p:cNvCxnSpPr>
            <a:endCxn id="2055" idx="2"/>
          </p:cNvCxnSpPr>
          <p:nvPr/>
        </p:nvCxnSpPr>
        <p:spPr>
          <a:xfrm>
            <a:off x="5466587" y="2571875"/>
            <a:ext cx="98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2059" name="Google Shape;2059;p3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23"/>
          <p:cNvSpPr txBox="1">
            <a:spLocks noGrp="1"/>
          </p:cNvSpPr>
          <p:nvPr>
            <p:ph type="title" idx="4294967295"/>
          </p:nvPr>
        </p:nvSpPr>
        <p:spPr>
          <a:xfrm>
            <a:off x="2923225" y="406225"/>
            <a:ext cx="3297600" cy="19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lt1"/>
                </a:solidFill>
              </a:rPr>
              <a:t>THỨC KHUYA 2 TUẦN</a:t>
            </a:r>
            <a:endParaRPr sz="2400" b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latin typeface="Merriweather"/>
                <a:ea typeface="Merriweather"/>
                <a:cs typeface="Merriweather"/>
                <a:sym typeface="Merriweather"/>
              </a:rPr>
              <a:t>Để làm cái web này.</a:t>
            </a:r>
            <a:endParaRPr sz="2400"/>
          </a:p>
        </p:txBody>
      </p:sp>
      <p:sp>
        <p:nvSpPr>
          <p:cNvPr id="1969" name="Google Shape;1969;p2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24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Quá Trình “Thăm Ngàn”</a:t>
            </a:r>
            <a:endParaRPr/>
          </a:p>
        </p:txBody>
      </p:sp>
      <p:sp>
        <p:nvSpPr>
          <p:cNvPr id="1975" name="Google Shape;1975;p24"/>
          <p:cNvSpPr/>
          <p:nvPr/>
        </p:nvSpPr>
        <p:spPr>
          <a:xfrm>
            <a:off x="3706478" y="1712600"/>
            <a:ext cx="1707000" cy="1718400"/>
          </a:xfrm>
          <a:prstGeom prst="ellipse">
            <a:avLst/>
          </a:prstGeom>
          <a:noFill/>
          <a:ln w="9525" cap="rnd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Cày cuốc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6" name="Google Shape;1976;p24"/>
          <p:cNvSpPr/>
          <p:nvPr/>
        </p:nvSpPr>
        <p:spPr>
          <a:xfrm>
            <a:off x="2166525" y="1712600"/>
            <a:ext cx="1707000" cy="1718400"/>
          </a:xfrm>
          <a:prstGeom prst="ellipse">
            <a:avLst/>
          </a:prstGeom>
          <a:noFill/>
          <a:ln w="9525" cap="rnd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Lấy và edit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7" name="Google Shape;1977;p24"/>
          <p:cNvSpPr/>
          <p:nvPr/>
        </p:nvSpPr>
        <p:spPr>
          <a:xfrm>
            <a:off x="5270306" y="1712600"/>
            <a:ext cx="1707000" cy="1718400"/>
          </a:xfrm>
          <a:prstGeom prst="ellipse">
            <a:avLst/>
          </a:prstGeom>
          <a:noFill/>
          <a:ln w="9525" cap="rnd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Ngủ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8" name="Google Shape;1978;p2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1" name="Google Shape;2530;p40">
            <a:extLst>
              <a:ext uri="{FF2B5EF4-FFF2-40B4-BE49-F238E27FC236}">
                <a16:creationId xmlns:a16="http://schemas.microsoft.com/office/drawing/2014/main" id="{3C5107C3-BDD5-4AE3-BECA-97ED5651CFC7}"/>
              </a:ext>
            </a:extLst>
          </p:cNvPr>
          <p:cNvGrpSpPr/>
          <p:nvPr/>
        </p:nvGrpSpPr>
        <p:grpSpPr>
          <a:xfrm>
            <a:off x="5866840" y="623025"/>
            <a:ext cx="513932" cy="471585"/>
            <a:chOff x="1147762" y="1131887"/>
            <a:chExt cx="5137150" cy="4619626"/>
          </a:xfrm>
        </p:grpSpPr>
        <p:sp>
          <p:nvSpPr>
            <p:cNvPr id="12" name="Google Shape;2531;p40">
              <a:extLst>
                <a:ext uri="{FF2B5EF4-FFF2-40B4-BE49-F238E27FC236}">
                  <a16:creationId xmlns:a16="http://schemas.microsoft.com/office/drawing/2014/main" id="{B5AB7B2E-8CF8-4EFF-B2D6-CE1D23503A12}"/>
                </a:ext>
              </a:extLst>
            </p:cNvPr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532;p40">
              <a:extLst>
                <a:ext uri="{FF2B5EF4-FFF2-40B4-BE49-F238E27FC236}">
                  <a16:creationId xmlns:a16="http://schemas.microsoft.com/office/drawing/2014/main" id="{049FEA43-21A0-43A7-8FD7-05765B3F545E}"/>
                </a:ext>
              </a:extLst>
            </p:cNvPr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533;p40">
              <a:extLst>
                <a:ext uri="{FF2B5EF4-FFF2-40B4-BE49-F238E27FC236}">
                  <a16:creationId xmlns:a16="http://schemas.microsoft.com/office/drawing/2014/main" id="{72B04068-C8B6-4A13-8EC2-94AB075713A2}"/>
                </a:ext>
              </a:extLst>
            </p:cNvPr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783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1"/>
          <p:cNvSpPr txBox="1">
            <a:spLocks noGrp="1"/>
          </p:cNvSpPr>
          <p:nvPr>
            <p:ph type="body" idx="1"/>
          </p:nvPr>
        </p:nvSpPr>
        <p:spPr>
          <a:xfrm>
            <a:off x="977300" y="1279071"/>
            <a:ext cx="2296500" cy="1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Comment</a:t>
            </a:r>
            <a:endParaRPr sz="12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Giúp người dùng trao đổi và bàn luận về âm nhạc.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65" name="Google Shape;2065;p31"/>
          <p:cNvSpPr txBox="1">
            <a:spLocks noGrp="1"/>
          </p:cNvSpPr>
          <p:nvPr>
            <p:ph type="body" idx="2"/>
          </p:nvPr>
        </p:nvSpPr>
        <p:spPr>
          <a:xfrm>
            <a:off x="3391601" y="1279071"/>
            <a:ext cx="2296500" cy="1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Sản phẩm</a:t>
            </a:r>
            <a:endParaRPr sz="12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</a:rPr>
              <a:t>Cập nhập thêm nhiều bài hát thịnh hành.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66" name="Google Shape;2066;p31"/>
          <p:cNvSpPr txBox="1">
            <a:spLocks noGrp="1"/>
          </p:cNvSpPr>
          <p:nvPr>
            <p:ph type="body" idx="3"/>
          </p:nvPr>
        </p:nvSpPr>
        <p:spPr>
          <a:xfrm>
            <a:off x="5805902" y="1279071"/>
            <a:ext cx="2296500" cy="1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Tìm kiếm</a:t>
            </a:r>
            <a:endParaRPr sz="12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</a:rPr>
              <a:t>Không cần phải “mò kim đáy bể”.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2067" name="Google Shape;2067;p31"/>
          <p:cNvSpPr txBox="1">
            <a:spLocks noGrp="1"/>
          </p:cNvSpPr>
          <p:nvPr>
            <p:ph type="body" idx="1"/>
          </p:nvPr>
        </p:nvSpPr>
        <p:spPr>
          <a:xfrm>
            <a:off x="977300" y="2803071"/>
            <a:ext cx="2296500" cy="1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BXH</a:t>
            </a:r>
            <a:endParaRPr sz="12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Cập nhật bảng xếp hạng theo thời gian thực.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68" name="Google Shape;2068;p31"/>
          <p:cNvSpPr txBox="1">
            <a:spLocks noGrp="1"/>
          </p:cNvSpPr>
          <p:nvPr>
            <p:ph type="body" idx="2"/>
          </p:nvPr>
        </p:nvSpPr>
        <p:spPr>
          <a:xfrm>
            <a:off x="3391601" y="2803071"/>
            <a:ext cx="2296500" cy="1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Playlist</a:t>
            </a:r>
            <a:endParaRPr sz="12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Người dùng tự tạo playlist của riêng mình.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69" name="Google Shape;2069;p31"/>
          <p:cNvSpPr txBox="1">
            <a:spLocks noGrp="1"/>
          </p:cNvSpPr>
          <p:nvPr>
            <p:ph type="body" idx="3"/>
          </p:nvPr>
        </p:nvSpPr>
        <p:spPr>
          <a:xfrm>
            <a:off x="5805902" y="2803071"/>
            <a:ext cx="2296500" cy="14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Log In / Sign Up</a:t>
            </a:r>
            <a:endParaRPr sz="12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</a:rPr>
              <a:t>Mỗi người đều có thể tự tạo và tuỳ chỉnh tài khoản của mình.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2070" name="Google Shape;2070;p31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CÁC VẤN ĐỀ CẦN (VÀ SẼ) CẢI THIỆN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1" name="Google Shape;2071;p31"/>
          <p:cNvSpPr/>
          <p:nvPr/>
        </p:nvSpPr>
        <p:spPr>
          <a:xfrm>
            <a:off x="1905530" y="1385722"/>
            <a:ext cx="231895" cy="193296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31"/>
          <p:cNvSpPr/>
          <p:nvPr/>
        </p:nvSpPr>
        <p:spPr>
          <a:xfrm>
            <a:off x="4338943" y="1336700"/>
            <a:ext cx="294129" cy="241071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31"/>
          <p:cNvSpPr/>
          <p:nvPr/>
        </p:nvSpPr>
        <p:spPr>
          <a:xfrm>
            <a:off x="4170403" y="2918041"/>
            <a:ext cx="337079" cy="233885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Google Shape;2074;p31"/>
          <p:cNvSpPr/>
          <p:nvPr/>
        </p:nvSpPr>
        <p:spPr>
          <a:xfrm>
            <a:off x="7239941" y="2910857"/>
            <a:ext cx="287232" cy="24824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5" name="Google Shape;2075;p31"/>
          <p:cNvSpPr/>
          <p:nvPr/>
        </p:nvSpPr>
        <p:spPr>
          <a:xfrm>
            <a:off x="1549860" y="2910857"/>
            <a:ext cx="235530" cy="244498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31"/>
          <p:cNvSpPr/>
          <p:nvPr/>
        </p:nvSpPr>
        <p:spPr>
          <a:xfrm>
            <a:off x="6701370" y="1334197"/>
            <a:ext cx="236622" cy="243574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7" name="Google Shape;2077;p3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2123" name="Google Shape;2123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9"/>
            <a:ext cx="5713500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</a:t>
            </a:r>
            <a:r>
              <a:rPr lang="en-US" sz="1800"/>
              <a:t>diohip_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tripleh1606@gmail.com</a:t>
            </a:r>
            <a:endParaRPr sz="1800"/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3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all…</a:t>
            </a:r>
            <a:endParaRPr dirty="0"/>
          </a:p>
        </p:txBody>
      </p:sp>
      <p:sp>
        <p:nvSpPr>
          <p:cNvPr id="2130" name="Google Shape;2130;p37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2C3E50"/>
                </a:solidFill>
              </a:rPr>
              <a:t>Special thanks to all the people in this room for your kind attention. Goodbye !</a:t>
            </a:r>
            <a:endParaRPr sz="3600" dirty="0">
              <a:solidFill>
                <a:srgbClr val="2C3E50"/>
              </a:solidFill>
            </a:endParaRPr>
          </a:p>
        </p:txBody>
      </p:sp>
      <p:sp>
        <p:nvSpPr>
          <p:cNvPr id="2131" name="Google Shape;2131;p3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832400" y="216180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>
                <a:effectLst/>
                <a:latin typeface="Merriweather" panose="020B0604020202020204" charset="0"/>
              </a:rPr>
              <a:t>“Music can name the unnameable and communicate the unknowable.”</a:t>
            </a: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u="none" strike="noStrike">
                <a:solidFill>
                  <a:srgbClr val="484848"/>
                </a:solidFill>
                <a:effectLst/>
                <a:latin typeface="Roboto"/>
              </a:rPr>
              <a:t>- Leonard Bernstein</a:t>
            </a:r>
            <a:endParaRPr lang="en-US" b="0">
              <a:effectLst/>
              <a:latin typeface="Merriweather" panose="020B0604020202020204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Merriweather" panose="020B0604020202020204" charset="0"/>
            </a:endParaRPr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Ý TƯỞNG</a:t>
            </a:r>
            <a:endParaRPr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</a:t>
            </a:r>
            <a:r>
              <a:rPr lang="en"/>
              <a:t>à nguồn gốc ý tưởng</a:t>
            </a:r>
            <a:endParaRPr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1937;p19">
            <a:extLst>
              <a:ext uri="{FF2B5EF4-FFF2-40B4-BE49-F238E27FC236}">
                <a16:creationId xmlns:a16="http://schemas.microsoft.com/office/drawing/2014/main" id="{58B228FE-25FD-4573-BFCA-AB500537780B}"/>
              </a:ext>
            </a:extLst>
          </p:cNvPr>
          <p:cNvSpPr/>
          <p:nvPr/>
        </p:nvSpPr>
        <p:spPr>
          <a:xfrm rot="1707800">
            <a:off x="5387893" y="1419381"/>
            <a:ext cx="472070" cy="573739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923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+ SOUNDCLOUD + APPLE MUSIC = ?</a:t>
            </a:r>
            <a:endParaRPr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SOUNDTIFY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1374150" y="3240109"/>
            <a:ext cx="639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2149;p39">
            <a:extLst>
              <a:ext uri="{FF2B5EF4-FFF2-40B4-BE49-F238E27FC236}">
                <a16:creationId xmlns:a16="http://schemas.microsoft.com/office/drawing/2014/main" id="{17D654F3-40CF-4C89-B171-D239E18CB819}"/>
              </a:ext>
            </a:extLst>
          </p:cNvPr>
          <p:cNvSpPr/>
          <p:nvPr/>
        </p:nvSpPr>
        <p:spPr>
          <a:xfrm>
            <a:off x="3999795" y="756081"/>
            <a:ext cx="1037618" cy="1034886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35"/>
          <p:cNvSpPr/>
          <p:nvPr/>
        </p:nvSpPr>
        <p:spPr>
          <a:xfrm>
            <a:off x="2897926" y="774553"/>
            <a:ext cx="3348000" cy="22557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14" name="Google Shape;2114;p35"/>
          <p:cNvSpPr/>
          <p:nvPr/>
        </p:nvSpPr>
        <p:spPr>
          <a:xfrm>
            <a:off x="2748000" y="615150"/>
            <a:ext cx="3647885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19050" cap="flat" cmpd="sng">
            <a:solidFill>
              <a:srgbClr val="F55D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5" name="Google Shape;2115;p35"/>
          <p:cNvSpPr txBox="1">
            <a:spLocks noGrp="1"/>
          </p:cNvSpPr>
          <p:nvPr>
            <p:ph type="body" idx="4294967295"/>
          </p:nvPr>
        </p:nvSpPr>
        <p:spPr>
          <a:xfrm>
            <a:off x="1234600" y="3741500"/>
            <a:ext cx="66747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SOUNDTIFY</a:t>
            </a:r>
            <a:endParaRPr sz="2400" b="1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Một trang web chỉ để nghe nhạc.</a:t>
            </a:r>
            <a:endParaRPr sz="1200"/>
          </a:p>
        </p:txBody>
      </p:sp>
      <p:sp>
        <p:nvSpPr>
          <p:cNvPr id="2116" name="Google Shape;2116;p3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356ED-0E2B-43B7-8865-7ABFC1A10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061" y="1092171"/>
            <a:ext cx="2137729" cy="12189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Nguồn gốc Ý Tưởng</a:t>
            </a:r>
            <a:endParaRPr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-US"/>
              <a:t>Sở thích &amp; đam mê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r>
              <a:rPr lang="en-US"/>
              <a:t>Vừa làm web vừa nghe nhạc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endParaRPr lang="en-US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✖"/>
            </a:pP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1"/>
                </a:solidFill>
                <a:latin typeface="Amatic SC" panose="020B0604020202020204" charset="-79"/>
                <a:cs typeface="Amatic SC" panose="020B0604020202020204" charset="-79"/>
              </a:rPr>
              <a:t>Tại Sao?</a:t>
            </a:r>
          </a:p>
          <a:p>
            <a:pPr indent="-457200"/>
            <a:r>
              <a:rPr lang="en">
                <a:solidFill>
                  <a:schemeClr val="tx1"/>
                </a:solidFill>
                <a:latin typeface="Merriweather" panose="020B0604020202020204" charset="0"/>
                <a:cs typeface="Amatic SC" panose="020B0604020202020204" charset="-79"/>
              </a:rPr>
              <a:t>Gây ấn tượng</a:t>
            </a:r>
          </a:p>
          <a:p>
            <a:pPr indent="-457200"/>
            <a:r>
              <a:rPr lang="en">
                <a:solidFill>
                  <a:schemeClr val="tx1"/>
                </a:solidFill>
                <a:latin typeface="Merriweather" panose="020B0604020202020204" charset="0"/>
                <a:cs typeface="Amatic SC" panose="020B0604020202020204" charset="-79"/>
              </a:rPr>
              <a:t>Nhu cầu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Google Shape;2170;p39">
            <a:extLst>
              <a:ext uri="{FF2B5EF4-FFF2-40B4-BE49-F238E27FC236}">
                <a16:creationId xmlns:a16="http://schemas.microsoft.com/office/drawing/2014/main" id="{215CCAD1-5567-4EBA-BF0E-B33C31C040FB}"/>
              </a:ext>
            </a:extLst>
          </p:cNvPr>
          <p:cNvSpPr/>
          <p:nvPr/>
        </p:nvSpPr>
        <p:spPr>
          <a:xfrm>
            <a:off x="6995456" y="1455030"/>
            <a:ext cx="633444" cy="660771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2171;p39">
            <a:extLst>
              <a:ext uri="{FF2B5EF4-FFF2-40B4-BE49-F238E27FC236}">
                <a16:creationId xmlns:a16="http://schemas.microsoft.com/office/drawing/2014/main" id="{E0EC6838-91B4-4B7D-A7F3-E012938A7D4E}"/>
              </a:ext>
            </a:extLst>
          </p:cNvPr>
          <p:cNvSpPr/>
          <p:nvPr/>
        </p:nvSpPr>
        <p:spPr>
          <a:xfrm>
            <a:off x="6995456" y="3475958"/>
            <a:ext cx="494237" cy="762319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C3E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LÍ DO, NHU CẦU, LỢI ÍCH</a:t>
            </a:r>
            <a:endParaRPr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Của SoundTify</a:t>
            </a:r>
            <a:endParaRPr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2184;p39">
            <a:extLst>
              <a:ext uri="{FF2B5EF4-FFF2-40B4-BE49-F238E27FC236}">
                <a16:creationId xmlns:a16="http://schemas.microsoft.com/office/drawing/2014/main" id="{D47F33EA-5194-4A4D-AEE2-8175B0F748BF}"/>
              </a:ext>
            </a:extLst>
          </p:cNvPr>
          <p:cNvSpPr/>
          <p:nvPr/>
        </p:nvSpPr>
        <p:spPr>
          <a:xfrm>
            <a:off x="6896250" y="1679997"/>
            <a:ext cx="689825" cy="623594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4660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21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Lợi Ích</a:t>
            </a:r>
            <a:endParaRPr/>
          </a:p>
        </p:txBody>
      </p:sp>
      <p:sp>
        <p:nvSpPr>
          <p:cNvPr id="1952" name="Google Shape;1952;p21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Nghe nhạc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Đeo tai nghe và cảm nhận.</a:t>
            </a:r>
            <a:endParaRPr/>
          </a:p>
        </p:txBody>
      </p:sp>
      <p:sp>
        <p:nvSpPr>
          <p:cNvPr id="1953" name="Google Shape;1953;p21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Chia sẻ </a:t>
            </a:r>
            <a:r>
              <a:rPr lang="en-US" b="1"/>
              <a:t>sở thích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Nơi giao lưu của những tín đồ âm nhạc.</a:t>
            </a:r>
            <a:endParaRPr/>
          </a:p>
        </p:txBody>
      </p:sp>
      <p:sp>
        <p:nvSpPr>
          <p:cNvPr id="1954" name="Google Shape;1954;p21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Giải toả căng thẳng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Mở nhạc và chill.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2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2149;p39">
            <a:extLst>
              <a:ext uri="{FF2B5EF4-FFF2-40B4-BE49-F238E27FC236}">
                <a16:creationId xmlns:a16="http://schemas.microsoft.com/office/drawing/2014/main" id="{6A3F1E1A-39A9-4507-801E-F2CB9D40584F}"/>
              </a:ext>
            </a:extLst>
          </p:cNvPr>
          <p:cNvSpPr/>
          <p:nvPr/>
        </p:nvSpPr>
        <p:spPr>
          <a:xfrm>
            <a:off x="1311790" y="2834778"/>
            <a:ext cx="750616" cy="849519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2161;p39">
            <a:extLst>
              <a:ext uri="{FF2B5EF4-FFF2-40B4-BE49-F238E27FC236}">
                <a16:creationId xmlns:a16="http://schemas.microsoft.com/office/drawing/2014/main" id="{E2901E8E-2394-4031-A6A0-FA6347BE5EEA}"/>
              </a:ext>
            </a:extLst>
          </p:cNvPr>
          <p:cNvSpPr/>
          <p:nvPr/>
        </p:nvSpPr>
        <p:spPr>
          <a:xfrm>
            <a:off x="4118615" y="2879634"/>
            <a:ext cx="906769" cy="769426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2177;p39">
            <a:extLst>
              <a:ext uri="{FF2B5EF4-FFF2-40B4-BE49-F238E27FC236}">
                <a16:creationId xmlns:a16="http://schemas.microsoft.com/office/drawing/2014/main" id="{F839ACF0-76BC-485C-B63D-41D41E66D041}"/>
              </a:ext>
            </a:extLst>
          </p:cNvPr>
          <p:cNvSpPr/>
          <p:nvPr/>
        </p:nvSpPr>
        <p:spPr>
          <a:xfrm>
            <a:off x="6415115" y="2834779"/>
            <a:ext cx="953481" cy="922938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339</Words>
  <Application>Microsoft Office PowerPoint</Application>
  <PresentationFormat>On-screen Show (16:9)</PresentationFormat>
  <Paragraphs>90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Amatic SC</vt:lpstr>
      <vt:lpstr>Roboto</vt:lpstr>
      <vt:lpstr>Merriweather</vt:lpstr>
      <vt:lpstr>Nathaniel template</vt:lpstr>
      <vt:lpstr>Hello!</vt:lpstr>
      <vt:lpstr>PowerPoint Presentation</vt:lpstr>
      <vt:lpstr>1. Ý TƯỞNG</vt:lpstr>
      <vt:lpstr>SPOTIFY + SOUNDCLOUD + APPLE MUSIC = ?</vt:lpstr>
      <vt:lpstr>SOUNDTIFY</vt:lpstr>
      <vt:lpstr>PowerPoint Presentation</vt:lpstr>
      <vt:lpstr>Nguồn gốc Ý Tưởng</vt:lpstr>
      <vt:lpstr>2. LÍ DO, NHU CẦU, LỢI ÍCH</vt:lpstr>
      <vt:lpstr>Lợi Ích</vt:lpstr>
      <vt:lpstr>Điểm Mạnh</vt:lpstr>
      <vt:lpstr>3. QUY TRÌNH</vt:lpstr>
      <vt:lpstr>Quy Trình</vt:lpstr>
      <vt:lpstr>THỨC KHUYA 2 TUẦN Để làm cái web này.</vt:lpstr>
      <vt:lpstr>Quá Trình “Thăm Ngàn”</vt:lpstr>
      <vt:lpstr>4. DEMO</vt:lpstr>
      <vt:lpstr>CÁC VẤN ĐỀ CẦN (VÀ SẼ) CẢI THIỆN</vt:lpstr>
      <vt:lpstr>Thanks!</vt:lpstr>
      <vt:lpstr>After all…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+ SOUNDCLOUD + APPLE MUSIC = ?</dc:title>
  <cp:lastModifiedBy>Hoang Huu Hiep</cp:lastModifiedBy>
  <cp:revision>16</cp:revision>
  <dcterms:modified xsi:type="dcterms:W3CDTF">2021-02-14T12:57:19Z</dcterms:modified>
</cp:coreProperties>
</file>