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02B02-209D-41A4-830D-3193522C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691614-C5B7-4EDE-9A0E-D6B62401E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3C5D3-5F79-45FA-B4FC-E7C07F5F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0A33D-5905-4C9C-8BF0-C6E7AA33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34DFD-8BAA-4196-8DB2-D69A6D3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7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63B2-9983-4AC4-BC06-95426817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C5BAE-AB91-405C-9E81-790A1BFD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08CAB-BF39-488D-B69E-EC791632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39A97-E225-40E9-B2F4-194E8F5D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78B2E-EEC6-43CD-804D-653936E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A47E49-F680-4AE6-AD3A-D7DB3F110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8460A-E5E3-4EDC-9BB9-F95ECA71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A483A-FFF8-4D21-8721-8EB7F123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B046B-14FE-411D-A591-59A340BC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7751-BEA2-4B89-8BC8-94237984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0EE7D-0379-40DA-979D-7B275163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50E1-4427-4C77-9175-D8347A50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DCE98-F0C2-4385-AA91-9C3D70C5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C9314-AE71-4293-AB22-991144C4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C03B0-FB60-482E-BC3A-0BB893D0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5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7099-3EA5-4ED5-B260-18F9519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EC84E-3F5B-46B6-84F5-56BEE3BA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AB91F-47F3-457A-A906-DA036503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DEECC-2A93-4DFF-A448-49BDAE71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1FBA9-79C0-46C7-82E8-EA132D61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7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B25B-903C-41CE-BF3F-D10DA76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D3D3E-941F-4CAF-9F7B-791C42731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8DFD5-91BF-46D6-BE8E-5C2B7339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30D07-1B5F-4DBA-88AB-DCBE842D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75B16-D886-48F3-842B-C63CCB3D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A0C56-7192-424C-84BB-F0B393F7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CB05-67E3-4753-AFAB-5A283D5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5E6FB-69C2-4A88-9B34-FE8BF2A8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89634-2DE5-4DBD-B0B7-7FC7C612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32C1C-1998-4677-BC1A-CD0454E23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F1841-4EC4-4F65-B976-DB418FCA5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6589BE-2066-4AAC-98D9-A6144DA8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28188-88BD-4612-86DA-0D9E7C8F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EDF83-8E30-4586-B594-DF1270D1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2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EB54-6909-415D-8D72-5E6714EB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95961-82BA-4AAD-845D-C01F6504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B5676-AE7F-49C8-BD3D-F7CA0DA6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C617F-E32D-4B3A-8D25-4E063974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15F128-0AE3-4FEA-9CF6-41E8515D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9EB94F-E9A9-4A76-B671-FFC9CCA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F5B0B-273B-4FB6-933A-3539A82D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8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996CF-71B0-4BD1-B9DA-2763C0AB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1FC5D-F3D2-4676-9539-D5C56D70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BE6F3-5ACD-48B5-B625-69BF691B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5CE5A-2013-413B-B867-ABB924D7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46FD9-74A3-46D1-A3A2-230BBBB2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9B23A-35CF-405E-AAA9-12429C3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0F26-15B9-42AB-908E-358FDB9D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513AEB-73F2-4B59-9BFC-FA9314D76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F9C10-2C81-40E2-B8D0-E1A314C9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E7D14-AAC9-47AD-9E65-0F487E9D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300D8-111C-4F5A-9858-C6FA8D69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D2D48-F051-4874-8F31-11737745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6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477A9-2FE5-4C9B-A5D1-39C6ED49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1C854-AD4A-407A-A140-2BDF672B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3D93B-9AA4-4475-A9B0-13FECE57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B9CC-9207-4E70-8F02-088612D9576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F1138-CF1B-45AD-B6A9-87364CBC2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9538A-0303-45D8-BA4B-0384FC644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4C26-C08A-4644-B4E3-2128320F3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lanning.cs.uiuc.edu/node101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lanning.cs.uiuc.edu/node102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lanning.cs.uiuc.edu/node102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652F69-9E4F-45E7-9EFC-62181F0E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94" y="967801"/>
            <a:ext cx="6620929" cy="5473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7D717-295E-40BE-8D40-BFF61894558D}"/>
              </a:ext>
            </a:extLst>
          </p:cNvPr>
          <p:cNvSpPr txBox="1"/>
          <p:nvPr/>
        </p:nvSpPr>
        <p:spPr>
          <a:xfrm>
            <a:off x="0" y="0"/>
            <a:ext cx="3887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World Coordination (IEC)</a:t>
            </a:r>
          </a:p>
          <a:p>
            <a:r>
              <a:rPr lang="en-US" altLang="ko-KR" sz="2400" b="1" dirty="0"/>
              <a:t>Right-hand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40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B7D717-295E-40BE-8D40-BFF61894558D}"/>
              </a:ext>
            </a:extLst>
          </p:cNvPr>
          <p:cNvSpPr txBox="1"/>
          <p:nvPr/>
        </p:nvSpPr>
        <p:spPr>
          <a:xfrm>
            <a:off x="0" y="0"/>
            <a:ext cx="3992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ViveTracker</a:t>
            </a:r>
            <a:r>
              <a:rPr lang="en-US" altLang="ko-KR" sz="2400" b="1" dirty="0"/>
              <a:t> Coordination</a:t>
            </a:r>
          </a:p>
          <a:p>
            <a:r>
              <a:rPr lang="en-US" altLang="ko-KR" sz="2400" b="1" dirty="0"/>
              <a:t>Right-hand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9BAC95-0080-4975-A036-FD0D7437D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58" t="61385"/>
          <a:stretch/>
        </p:blipFill>
        <p:spPr>
          <a:xfrm>
            <a:off x="1487568" y="1238249"/>
            <a:ext cx="9216863" cy="438150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D7C17A-5EB8-48C3-BD5E-C736AF94EB7A}"/>
              </a:ext>
            </a:extLst>
          </p:cNvPr>
          <p:cNvCxnSpPr>
            <a:cxnSpLocks/>
          </p:cNvCxnSpPr>
          <p:nvPr/>
        </p:nvCxnSpPr>
        <p:spPr>
          <a:xfrm>
            <a:off x="8458201" y="3409949"/>
            <a:ext cx="1533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8B06C2-DC18-4B59-897E-FCE2826C98A3}"/>
              </a:ext>
            </a:extLst>
          </p:cNvPr>
          <p:cNvCxnSpPr>
            <a:cxnSpLocks/>
          </p:cNvCxnSpPr>
          <p:nvPr/>
        </p:nvCxnSpPr>
        <p:spPr>
          <a:xfrm flipH="1">
            <a:off x="4438650" y="3409949"/>
            <a:ext cx="1657349" cy="19050"/>
          </a:xfrm>
          <a:prstGeom prst="straightConnector1">
            <a:avLst/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257D8A-FD22-4B48-BCCC-513F89AE4F16}"/>
              </a:ext>
            </a:extLst>
          </p:cNvPr>
          <p:cNvCxnSpPr>
            <a:cxnSpLocks/>
          </p:cNvCxnSpPr>
          <p:nvPr/>
        </p:nvCxnSpPr>
        <p:spPr>
          <a:xfrm flipV="1">
            <a:off x="6095999" y="1638300"/>
            <a:ext cx="0" cy="179069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28BCB9-7E45-4CDE-A681-B84F2CAB302F}"/>
              </a:ext>
            </a:extLst>
          </p:cNvPr>
          <p:cNvCxnSpPr>
            <a:cxnSpLocks/>
          </p:cNvCxnSpPr>
          <p:nvPr/>
        </p:nvCxnSpPr>
        <p:spPr>
          <a:xfrm flipV="1">
            <a:off x="8458201" y="1638300"/>
            <a:ext cx="0" cy="179069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F0D745-6799-4D32-B9D5-7335FDB34CEE}"/>
              </a:ext>
            </a:extLst>
          </p:cNvPr>
          <p:cNvSpPr txBox="1"/>
          <p:nvPr/>
        </p:nvSpPr>
        <p:spPr>
          <a:xfrm>
            <a:off x="9770515" y="3409949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6EF724-E028-4A81-AE3F-7623F0121359}"/>
              </a:ext>
            </a:extLst>
          </p:cNvPr>
          <p:cNvSpPr txBox="1"/>
          <p:nvPr/>
        </p:nvSpPr>
        <p:spPr>
          <a:xfrm>
            <a:off x="4337336" y="342899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9FC5F-ECB9-4790-ACEE-61B2AB59C1BF}"/>
              </a:ext>
            </a:extLst>
          </p:cNvPr>
          <p:cNvSpPr txBox="1"/>
          <p:nvPr/>
        </p:nvSpPr>
        <p:spPr>
          <a:xfrm>
            <a:off x="5604161" y="17144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37D72-885B-4B03-9DB0-411EB0A16FD2}"/>
              </a:ext>
            </a:extLst>
          </p:cNvPr>
          <p:cNvSpPr txBox="1"/>
          <p:nvPr/>
        </p:nvSpPr>
        <p:spPr>
          <a:xfrm>
            <a:off x="7920467" y="170943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281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B7D717-295E-40BE-8D40-BFF61894558D}"/>
              </a:ext>
            </a:extLst>
          </p:cNvPr>
          <p:cNvSpPr txBox="1"/>
          <p:nvPr/>
        </p:nvSpPr>
        <p:spPr>
          <a:xfrm>
            <a:off x="0" y="0"/>
            <a:ext cx="341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Multislit</a:t>
            </a:r>
            <a:r>
              <a:rPr lang="en-US" altLang="ko-KR" sz="2400" b="1" dirty="0"/>
              <a:t> Coordination</a:t>
            </a:r>
          </a:p>
          <a:p>
            <a:r>
              <a:rPr lang="en-US" altLang="ko-KR" sz="2400" b="1" dirty="0"/>
              <a:t>Right-hand</a:t>
            </a:r>
            <a:endParaRPr lang="ko-KR" altLang="en-US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991D57-086F-4F03-BF38-6F0A2802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71" y="1144016"/>
            <a:ext cx="9349957" cy="54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3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B7D717-295E-40BE-8D40-BFF61894558D}"/>
              </a:ext>
            </a:extLst>
          </p:cNvPr>
          <p:cNvSpPr txBox="1"/>
          <p:nvPr/>
        </p:nvSpPr>
        <p:spPr>
          <a:xfrm>
            <a:off x="0" y="0"/>
            <a:ext cx="4360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Coordination definition</a:t>
            </a:r>
          </a:p>
          <a:p>
            <a:r>
              <a:rPr lang="en-US" altLang="ko-KR" sz="2400" b="1" dirty="0"/>
              <a:t>Yaw, pitch, roll</a:t>
            </a:r>
          </a:p>
          <a:p>
            <a:r>
              <a:rPr lang="en-US" altLang="ko-KR" sz="2400" b="1" dirty="0"/>
              <a:t>Right-hand</a:t>
            </a:r>
          </a:p>
          <a:p>
            <a:r>
              <a:rPr lang="en-US" altLang="ko-KR" sz="2400" b="1" dirty="0"/>
              <a:t>Rotation: counter-clockwise </a:t>
            </a:r>
          </a:p>
          <a:p>
            <a:r>
              <a:rPr lang="en-US" altLang="ko-KR" sz="2400" b="1" dirty="0"/>
              <a:t>Ref: </a:t>
            </a:r>
            <a:r>
              <a:rPr lang="en-US" altLang="ko-KR" sz="2400" dirty="0">
                <a:hlinkClick r:id="rId2"/>
              </a:rPr>
              <a:t>3D translation (uiuc.edu)</a:t>
            </a:r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655818-3F31-4389-91FA-949FD291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24" y="314695"/>
            <a:ext cx="4830521" cy="60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0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B7D717-295E-40BE-8D40-BFF61894558D}"/>
              </a:ext>
            </a:extLst>
          </p:cNvPr>
          <p:cNvSpPr txBox="1"/>
          <p:nvPr/>
        </p:nvSpPr>
        <p:spPr>
          <a:xfrm>
            <a:off x="0" y="-14068"/>
            <a:ext cx="88243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Coordination definition (Yaw, pitch, roll to transformation)</a:t>
            </a:r>
          </a:p>
          <a:p>
            <a:r>
              <a:rPr lang="en-US" altLang="ko-KR" sz="2400" b="1" dirty="0"/>
              <a:t>Right-hand </a:t>
            </a:r>
          </a:p>
          <a:p>
            <a:r>
              <a:rPr lang="en-US" altLang="ko-KR" sz="2400" b="1" dirty="0"/>
              <a:t>Column Major</a:t>
            </a:r>
          </a:p>
          <a:p>
            <a:r>
              <a:rPr lang="en-US" altLang="ko-KR" sz="2400" b="1" dirty="0"/>
              <a:t>Ref: </a:t>
            </a:r>
            <a:r>
              <a:rPr lang="en-US" altLang="ko-KR" sz="2400" dirty="0">
                <a:hlinkClick r:id="rId2"/>
              </a:rPr>
              <a:t>Yaw, pitch, and roll rotations (uiuc.edu)</a:t>
            </a:r>
            <a:endParaRPr lang="en-US" altLang="ko-KR" sz="2400" dirty="0"/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Roll first, then the pitch, and finally the yaw</a:t>
            </a:r>
          </a:p>
          <a:p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2CA954-2DC9-46C5-BBC4-7B53714E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8" y="2050517"/>
            <a:ext cx="11881143" cy="2456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B8543F-5461-4E47-89B6-E05793A01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28" y="4661879"/>
            <a:ext cx="7448201" cy="16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2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B7D717-295E-40BE-8D40-BFF61894558D}"/>
              </a:ext>
            </a:extLst>
          </p:cNvPr>
          <p:cNvSpPr txBox="1"/>
          <p:nvPr/>
        </p:nvSpPr>
        <p:spPr>
          <a:xfrm>
            <a:off x="0" y="-14068"/>
            <a:ext cx="6961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Coordination</a:t>
            </a:r>
          </a:p>
          <a:p>
            <a:r>
              <a:rPr lang="en-US" altLang="ko-KR" sz="2400" b="1" dirty="0"/>
              <a:t>n definition (transformation to yaw pitch roll)</a:t>
            </a:r>
          </a:p>
          <a:p>
            <a:r>
              <a:rPr lang="en-US" altLang="ko-KR" sz="2400" b="1" dirty="0"/>
              <a:t>Right-hand </a:t>
            </a:r>
          </a:p>
          <a:p>
            <a:r>
              <a:rPr lang="en-US" altLang="ko-KR" sz="2400" b="1"/>
              <a:t>Column Major</a:t>
            </a:r>
            <a:endParaRPr lang="en-US" altLang="ko-KR" sz="2400" b="1" dirty="0"/>
          </a:p>
          <a:p>
            <a:r>
              <a:rPr lang="en-US" altLang="ko-KR" sz="2400" b="1" dirty="0"/>
              <a:t>Ref: </a:t>
            </a:r>
            <a:r>
              <a:rPr lang="en-US" altLang="ko-KR" sz="2400" dirty="0">
                <a:hlinkClick r:id="rId2"/>
              </a:rPr>
              <a:t>Yaw, pitch, and roll rotations (uiuc.edu)</a:t>
            </a:r>
            <a:endParaRPr lang="en-US" altLang="ko-KR" sz="2400" dirty="0"/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Roll first, then the pitch, and finally the yaw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B8543F-5461-4E47-89B6-E05793A0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7569"/>
            <a:ext cx="7448201" cy="16826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FAE3FB-CD9C-4620-B7C9-0CD1158E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036" y="1884222"/>
            <a:ext cx="3482528" cy="3701163"/>
          </a:xfrm>
          <a:prstGeom prst="rect">
            <a:avLst/>
          </a:prstGeom>
        </p:spPr>
      </p:pic>
      <p:pic>
        <p:nvPicPr>
          <p:cNvPr id="2050" name="Picture 2" descr="$\displaystyle \begin{pmatrix}r_{11} &amp; r_{12} &amp; r_{13}  r_{21} &amp; r_{22} &amp; r_{23}  r_{31} &amp; r_{32} &amp; r_{33}  \end{pmatrix}$">
            <a:extLst>
              <a:ext uri="{FF2B5EF4-FFF2-40B4-BE49-F238E27FC236}">
                <a16:creationId xmlns:a16="http://schemas.microsoft.com/office/drawing/2014/main" id="{2FBAAEC5-6313-4B95-80B4-1AAB01D3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84" y="2259416"/>
            <a:ext cx="3655143" cy="23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7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113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ChoiSehoon</dc:creator>
  <cp:lastModifiedBy>ChoiSehoon</cp:lastModifiedBy>
  <cp:revision>10</cp:revision>
  <dcterms:created xsi:type="dcterms:W3CDTF">2021-11-19T02:19:21Z</dcterms:created>
  <dcterms:modified xsi:type="dcterms:W3CDTF">2021-11-19T03:00:37Z</dcterms:modified>
</cp:coreProperties>
</file>