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4" r:id="rId2"/>
  </p:sldMasterIdLst>
  <p:notesMasterIdLst>
    <p:notesMasterId r:id="rId20"/>
  </p:notesMasterIdLst>
  <p:sldIdLst>
    <p:sldId id="258" r:id="rId3"/>
    <p:sldId id="268" r:id="rId4"/>
    <p:sldId id="289" r:id="rId5"/>
    <p:sldId id="275" r:id="rId6"/>
    <p:sldId id="283" r:id="rId7"/>
    <p:sldId id="261" r:id="rId8"/>
    <p:sldId id="292" r:id="rId9"/>
    <p:sldId id="291" r:id="rId10"/>
    <p:sldId id="293" r:id="rId11"/>
    <p:sldId id="294" r:id="rId12"/>
    <p:sldId id="295" r:id="rId13"/>
    <p:sldId id="296" r:id="rId14"/>
    <p:sldId id="297" r:id="rId15"/>
    <p:sldId id="298" r:id="rId16"/>
    <p:sldId id="280" r:id="rId17"/>
    <p:sldId id="274" r:id="rId18"/>
    <p:sldId id="29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089"/>
    <a:srgbClr val="3D4D6F"/>
    <a:srgbClr val="3C4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8" autoAdjust="0"/>
  </p:normalViewPr>
  <p:slideViewPr>
    <p:cSldViewPr snapToGrid="0" showGuides="1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71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8B28D-7CE4-4656-8CB7-8CC64E1809DB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F4662-5B5C-428E-B17F-E5F1DA75B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3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05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548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123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64654" y="64363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26913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349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090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3778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2024/10/20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1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2024/10/20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75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1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35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290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0091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457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184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82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2231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86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3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 rot="16200000">
            <a:off x="4381500" y="-952500"/>
            <a:ext cx="3429000" cy="12192000"/>
          </a:xfrm>
          <a:custGeom>
            <a:avLst/>
            <a:gdLst>
              <a:gd name="connsiteX0" fmla="*/ 0 w 5597353"/>
              <a:gd name="connsiteY0" fmla="*/ 0 h 6858000"/>
              <a:gd name="connsiteX1" fmla="*/ 5597353 w 5597353"/>
              <a:gd name="connsiteY1" fmla="*/ 0 h 6858000"/>
              <a:gd name="connsiteX2" fmla="*/ 5540061 w 5597353"/>
              <a:gd name="connsiteY2" fmla="*/ 49628 h 6858000"/>
              <a:gd name="connsiteX3" fmla="*/ 4044341 w 5597353"/>
              <a:gd name="connsiteY3" fmla="*/ 3429000 h 6858000"/>
              <a:gd name="connsiteX4" fmla="*/ 5540061 w 5597353"/>
              <a:gd name="connsiteY4" fmla="*/ 6808373 h 6858000"/>
              <a:gd name="connsiteX5" fmla="*/ 5597353 w 5597353"/>
              <a:gd name="connsiteY5" fmla="*/ 6858000 h 6858000"/>
              <a:gd name="connsiteX6" fmla="*/ 0 w 559735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7353" h="6858000">
                <a:moveTo>
                  <a:pt x="0" y="0"/>
                </a:moveTo>
                <a:lnTo>
                  <a:pt x="5597353" y="0"/>
                </a:lnTo>
                <a:lnTo>
                  <a:pt x="5540061" y="49628"/>
                </a:lnTo>
                <a:cubicBezTo>
                  <a:pt x="4621209" y="884762"/>
                  <a:pt x="4044341" y="2089514"/>
                  <a:pt x="4044341" y="3429000"/>
                </a:cubicBezTo>
                <a:cubicBezTo>
                  <a:pt x="4044341" y="4768487"/>
                  <a:pt x="4621209" y="5973239"/>
                  <a:pt x="5540061" y="6808373"/>
                </a:cubicBezTo>
                <a:lnTo>
                  <a:pt x="559735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D4D6F"/>
          </a:solidFill>
          <a:ln>
            <a:noFill/>
          </a:ln>
          <a:effectLst>
            <a:innerShdw blurRad="292100" dist="508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61849" y="988819"/>
            <a:ext cx="10868297" cy="4880360"/>
          </a:xfrm>
          <a:prstGeom prst="roundRect">
            <a:avLst>
              <a:gd name="adj" fmla="val 10853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sx="102000" sy="102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5586" y="1935074"/>
            <a:ext cx="9920821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altLang="zh-CN" sz="3600" b="1" dirty="0">
                <a:solidFill>
                  <a:srgbClr val="3D4D6F"/>
                </a:solidFill>
                <a:effectLst/>
                <a:cs typeface="+mn-ea"/>
                <a:sym typeface="+mn-lt"/>
              </a:rPr>
              <a:t>Разработка цифрового решения для администрирования очереди потребителей почтового отделения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6BC7849-1346-4DCA-AFC0-D7B7DDF9D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044" y="169863"/>
            <a:ext cx="4694768" cy="586846"/>
          </a:xfrm>
          <a:prstGeom prst="rect">
            <a:avLst/>
          </a:prstGeom>
          <a:effectLst>
            <a:outerShdw blurRad="38100" dist="38100" dir="3060000" algn="t" rotWithShape="0">
              <a:prstClr val="black">
                <a:alpha val="39000"/>
              </a:prstClr>
            </a:outerShdw>
          </a:effectLst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EA50D28-D16D-4C77-BDE3-A6B8376A7A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46" y="80011"/>
            <a:ext cx="1581150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30" name="文本框 75">
            <a:extLst>
              <a:ext uri="{FF2B5EF4-FFF2-40B4-BE49-F238E27FC236}">
                <a16:creationId xmlns:a16="http://schemas.microsoft.com/office/drawing/2014/main" id="{37884AB8-FAF1-4B18-B3F1-6BE6AB661C42}"/>
              </a:ext>
            </a:extLst>
          </p:cNvPr>
          <p:cNvSpPr txBox="1"/>
          <p:nvPr/>
        </p:nvSpPr>
        <p:spPr>
          <a:xfrm>
            <a:off x="3305022" y="3949801"/>
            <a:ext cx="5581950" cy="12449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ru-RU" altLang="zh-CN" sz="6000" b="1" dirty="0" err="1">
                <a:gradFill>
                  <a:gsLst>
                    <a:gs pos="48000">
                      <a:srgbClr val="EFD2AB"/>
                    </a:gs>
                    <a:gs pos="100000">
                      <a:srgbClr val="E7BB8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Кибервойско</a:t>
            </a:r>
            <a:endParaRPr lang="en-US" altLang="zh-CN" sz="6000" b="1" dirty="0">
              <a:gradFill>
                <a:gsLst>
                  <a:gs pos="48000">
                    <a:srgbClr val="EFD2AB"/>
                  </a:gs>
                  <a:gs pos="100000">
                    <a:srgbClr val="E7BB81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62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 rot="10800000">
            <a:off x="0" y="1687008"/>
            <a:ext cx="22102354" cy="3483979"/>
          </a:xfrm>
          <a:custGeom>
            <a:avLst/>
            <a:gdLst>
              <a:gd name="connsiteX0" fmla="*/ 4524058 w 12192000"/>
              <a:gd name="connsiteY0" fmla="*/ 0 h 3483979"/>
              <a:gd name="connsiteX1" fmla="*/ 12192000 w 12192000"/>
              <a:gd name="connsiteY1" fmla="*/ 0 h 3483979"/>
              <a:gd name="connsiteX2" fmla="*/ 12192000 w 12192000"/>
              <a:gd name="connsiteY2" fmla="*/ 3483979 h 3483979"/>
              <a:gd name="connsiteX3" fmla="*/ 4524057 w 12192000"/>
              <a:gd name="connsiteY3" fmla="*/ 3483979 h 3483979"/>
              <a:gd name="connsiteX4" fmla="*/ 4594651 w 12192000"/>
              <a:gd name="connsiteY4" fmla="*/ 3419819 h 3483979"/>
              <a:gd name="connsiteX5" fmla="*/ 5289631 w 12192000"/>
              <a:gd name="connsiteY5" fmla="*/ 1741989 h 3483979"/>
              <a:gd name="connsiteX6" fmla="*/ 4594651 w 12192000"/>
              <a:gd name="connsiteY6" fmla="*/ 64159 h 3483979"/>
              <a:gd name="connsiteX7" fmla="*/ 0 w 12192000"/>
              <a:gd name="connsiteY7" fmla="*/ 0 h 3483979"/>
              <a:gd name="connsiteX8" fmla="*/ 1309583 w 12192000"/>
              <a:gd name="connsiteY8" fmla="*/ 0 h 3483979"/>
              <a:gd name="connsiteX9" fmla="*/ 1238990 w 12192000"/>
              <a:gd name="connsiteY9" fmla="*/ 64159 h 3483979"/>
              <a:gd name="connsiteX10" fmla="*/ 544010 w 12192000"/>
              <a:gd name="connsiteY10" fmla="*/ 1741989 h 3483979"/>
              <a:gd name="connsiteX11" fmla="*/ 1238990 w 12192000"/>
              <a:gd name="connsiteY11" fmla="*/ 3419819 h 3483979"/>
              <a:gd name="connsiteX12" fmla="*/ 1309584 w 12192000"/>
              <a:gd name="connsiteY12" fmla="*/ 3483979 h 3483979"/>
              <a:gd name="connsiteX13" fmla="*/ 0 w 12192000"/>
              <a:gd name="connsiteY13" fmla="*/ 3483979 h 348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83979">
                <a:moveTo>
                  <a:pt x="4524058" y="0"/>
                </a:moveTo>
                <a:lnTo>
                  <a:pt x="12192000" y="0"/>
                </a:lnTo>
                <a:lnTo>
                  <a:pt x="12192000" y="3483979"/>
                </a:lnTo>
                <a:lnTo>
                  <a:pt x="4524057" y="3483979"/>
                </a:lnTo>
                <a:lnTo>
                  <a:pt x="4594651" y="3419819"/>
                </a:lnTo>
                <a:cubicBezTo>
                  <a:pt x="5024045" y="2990425"/>
                  <a:pt x="5289631" y="2397223"/>
                  <a:pt x="5289631" y="1741989"/>
                </a:cubicBezTo>
                <a:cubicBezTo>
                  <a:pt x="5289631" y="1086756"/>
                  <a:pt x="5024045" y="493553"/>
                  <a:pt x="4594651" y="64159"/>
                </a:cubicBezTo>
                <a:close/>
                <a:moveTo>
                  <a:pt x="0" y="0"/>
                </a:moveTo>
                <a:lnTo>
                  <a:pt x="1309583" y="0"/>
                </a:lnTo>
                <a:lnTo>
                  <a:pt x="1238990" y="64159"/>
                </a:lnTo>
                <a:cubicBezTo>
                  <a:pt x="809596" y="493553"/>
                  <a:pt x="544010" y="1086756"/>
                  <a:pt x="544010" y="1741989"/>
                </a:cubicBezTo>
                <a:cubicBezTo>
                  <a:pt x="544010" y="2397223"/>
                  <a:pt x="809596" y="2990425"/>
                  <a:pt x="1238990" y="3419819"/>
                </a:cubicBezTo>
                <a:lnTo>
                  <a:pt x="1309584" y="3483979"/>
                </a:lnTo>
                <a:lnTo>
                  <a:pt x="0" y="3483979"/>
                </a:lnTo>
                <a:close/>
              </a:path>
            </a:pathLst>
          </a:custGeom>
          <a:solidFill>
            <a:srgbClr val="3D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54B345-EC72-4301-B28E-CC3BE601A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044" y="169863"/>
            <a:ext cx="4694768" cy="586846"/>
          </a:xfrm>
          <a:prstGeom prst="rect">
            <a:avLst/>
          </a:prstGeom>
          <a:effectLst>
            <a:outerShdw blurRad="38100" dist="38100" dir="3060000" algn="t" rotWithShape="0">
              <a:prstClr val="black">
                <a:alpha val="39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83A568-8EA3-47A2-BF40-C524C03DB9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46" y="80011"/>
            <a:ext cx="1581150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9" name="文本框 11">
            <a:extLst>
              <a:ext uri="{FF2B5EF4-FFF2-40B4-BE49-F238E27FC236}">
                <a16:creationId xmlns:a16="http://schemas.microsoft.com/office/drawing/2014/main" id="{76016C57-A0B1-40BD-8B8F-7882D29FCCDB}"/>
              </a:ext>
            </a:extLst>
          </p:cNvPr>
          <p:cNvSpPr txBox="1"/>
          <p:nvPr/>
        </p:nvSpPr>
        <p:spPr>
          <a:xfrm flipH="1">
            <a:off x="3805178" y="752820"/>
            <a:ext cx="45755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altLang="zh-CN" sz="2800" b="1" dirty="0">
                <a:solidFill>
                  <a:srgbClr val="3D4D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Демонстрация проекта</a:t>
            </a:r>
            <a:endParaRPr lang="zh-CN" altLang="en-US" sz="2800" b="1" dirty="0">
              <a:solidFill>
                <a:srgbClr val="3D4D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FD16EA-9DBC-4BB5-A0BF-AD49D170E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045" y="2481130"/>
            <a:ext cx="10097909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2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 rot="10800000">
            <a:off x="0" y="1687008"/>
            <a:ext cx="22102354" cy="3483979"/>
          </a:xfrm>
          <a:custGeom>
            <a:avLst/>
            <a:gdLst>
              <a:gd name="connsiteX0" fmla="*/ 4524058 w 12192000"/>
              <a:gd name="connsiteY0" fmla="*/ 0 h 3483979"/>
              <a:gd name="connsiteX1" fmla="*/ 12192000 w 12192000"/>
              <a:gd name="connsiteY1" fmla="*/ 0 h 3483979"/>
              <a:gd name="connsiteX2" fmla="*/ 12192000 w 12192000"/>
              <a:gd name="connsiteY2" fmla="*/ 3483979 h 3483979"/>
              <a:gd name="connsiteX3" fmla="*/ 4524057 w 12192000"/>
              <a:gd name="connsiteY3" fmla="*/ 3483979 h 3483979"/>
              <a:gd name="connsiteX4" fmla="*/ 4594651 w 12192000"/>
              <a:gd name="connsiteY4" fmla="*/ 3419819 h 3483979"/>
              <a:gd name="connsiteX5" fmla="*/ 5289631 w 12192000"/>
              <a:gd name="connsiteY5" fmla="*/ 1741989 h 3483979"/>
              <a:gd name="connsiteX6" fmla="*/ 4594651 w 12192000"/>
              <a:gd name="connsiteY6" fmla="*/ 64159 h 3483979"/>
              <a:gd name="connsiteX7" fmla="*/ 0 w 12192000"/>
              <a:gd name="connsiteY7" fmla="*/ 0 h 3483979"/>
              <a:gd name="connsiteX8" fmla="*/ 1309583 w 12192000"/>
              <a:gd name="connsiteY8" fmla="*/ 0 h 3483979"/>
              <a:gd name="connsiteX9" fmla="*/ 1238990 w 12192000"/>
              <a:gd name="connsiteY9" fmla="*/ 64159 h 3483979"/>
              <a:gd name="connsiteX10" fmla="*/ 544010 w 12192000"/>
              <a:gd name="connsiteY10" fmla="*/ 1741989 h 3483979"/>
              <a:gd name="connsiteX11" fmla="*/ 1238990 w 12192000"/>
              <a:gd name="connsiteY11" fmla="*/ 3419819 h 3483979"/>
              <a:gd name="connsiteX12" fmla="*/ 1309584 w 12192000"/>
              <a:gd name="connsiteY12" fmla="*/ 3483979 h 3483979"/>
              <a:gd name="connsiteX13" fmla="*/ 0 w 12192000"/>
              <a:gd name="connsiteY13" fmla="*/ 3483979 h 348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83979">
                <a:moveTo>
                  <a:pt x="4524058" y="0"/>
                </a:moveTo>
                <a:lnTo>
                  <a:pt x="12192000" y="0"/>
                </a:lnTo>
                <a:lnTo>
                  <a:pt x="12192000" y="3483979"/>
                </a:lnTo>
                <a:lnTo>
                  <a:pt x="4524057" y="3483979"/>
                </a:lnTo>
                <a:lnTo>
                  <a:pt x="4594651" y="3419819"/>
                </a:lnTo>
                <a:cubicBezTo>
                  <a:pt x="5024045" y="2990425"/>
                  <a:pt x="5289631" y="2397223"/>
                  <a:pt x="5289631" y="1741989"/>
                </a:cubicBezTo>
                <a:cubicBezTo>
                  <a:pt x="5289631" y="1086756"/>
                  <a:pt x="5024045" y="493553"/>
                  <a:pt x="4594651" y="64159"/>
                </a:cubicBezTo>
                <a:close/>
                <a:moveTo>
                  <a:pt x="0" y="0"/>
                </a:moveTo>
                <a:lnTo>
                  <a:pt x="1309583" y="0"/>
                </a:lnTo>
                <a:lnTo>
                  <a:pt x="1238990" y="64159"/>
                </a:lnTo>
                <a:cubicBezTo>
                  <a:pt x="809596" y="493553"/>
                  <a:pt x="544010" y="1086756"/>
                  <a:pt x="544010" y="1741989"/>
                </a:cubicBezTo>
                <a:cubicBezTo>
                  <a:pt x="544010" y="2397223"/>
                  <a:pt x="809596" y="2990425"/>
                  <a:pt x="1238990" y="3419819"/>
                </a:cubicBezTo>
                <a:lnTo>
                  <a:pt x="1309584" y="3483979"/>
                </a:lnTo>
                <a:lnTo>
                  <a:pt x="0" y="3483979"/>
                </a:lnTo>
                <a:close/>
              </a:path>
            </a:pathLst>
          </a:custGeom>
          <a:solidFill>
            <a:srgbClr val="3D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54B345-EC72-4301-B28E-CC3BE601A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044" y="169863"/>
            <a:ext cx="4694768" cy="586846"/>
          </a:xfrm>
          <a:prstGeom prst="rect">
            <a:avLst/>
          </a:prstGeom>
          <a:effectLst>
            <a:outerShdw blurRad="38100" dist="38100" dir="3060000" algn="t" rotWithShape="0">
              <a:prstClr val="black">
                <a:alpha val="39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83A568-8EA3-47A2-BF40-C524C03DB9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46" y="80011"/>
            <a:ext cx="1581150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9" name="文本框 11">
            <a:extLst>
              <a:ext uri="{FF2B5EF4-FFF2-40B4-BE49-F238E27FC236}">
                <a16:creationId xmlns:a16="http://schemas.microsoft.com/office/drawing/2014/main" id="{76016C57-A0B1-40BD-8B8F-7882D29FCCDB}"/>
              </a:ext>
            </a:extLst>
          </p:cNvPr>
          <p:cNvSpPr txBox="1"/>
          <p:nvPr/>
        </p:nvSpPr>
        <p:spPr>
          <a:xfrm flipH="1">
            <a:off x="3805178" y="752820"/>
            <a:ext cx="45755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altLang="zh-CN" sz="2800" b="1" dirty="0">
                <a:solidFill>
                  <a:srgbClr val="3D4D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Демонстрация проекта</a:t>
            </a:r>
            <a:endParaRPr lang="zh-CN" altLang="en-US" sz="2800" b="1" dirty="0">
              <a:solidFill>
                <a:srgbClr val="3D4D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8C3380-9475-44EE-A9B6-3E306F8A6E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052"/>
          <a:stretch/>
        </p:blipFill>
        <p:spPr>
          <a:xfrm>
            <a:off x="4079847" y="1544571"/>
            <a:ext cx="4026248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8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 rot="10800000">
            <a:off x="0" y="1687008"/>
            <a:ext cx="22102354" cy="3483979"/>
          </a:xfrm>
          <a:custGeom>
            <a:avLst/>
            <a:gdLst>
              <a:gd name="connsiteX0" fmla="*/ 4524058 w 12192000"/>
              <a:gd name="connsiteY0" fmla="*/ 0 h 3483979"/>
              <a:gd name="connsiteX1" fmla="*/ 12192000 w 12192000"/>
              <a:gd name="connsiteY1" fmla="*/ 0 h 3483979"/>
              <a:gd name="connsiteX2" fmla="*/ 12192000 w 12192000"/>
              <a:gd name="connsiteY2" fmla="*/ 3483979 h 3483979"/>
              <a:gd name="connsiteX3" fmla="*/ 4524057 w 12192000"/>
              <a:gd name="connsiteY3" fmla="*/ 3483979 h 3483979"/>
              <a:gd name="connsiteX4" fmla="*/ 4594651 w 12192000"/>
              <a:gd name="connsiteY4" fmla="*/ 3419819 h 3483979"/>
              <a:gd name="connsiteX5" fmla="*/ 5289631 w 12192000"/>
              <a:gd name="connsiteY5" fmla="*/ 1741989 h 3483979"/>
              <a:gd name="connsiteX6" fmla="*/ 4594651 w 12192000"/>
              <a:gd name="connsiteY6" fmla="*/ 64159 h 3483979"/>
              <a:gd name="connsiteX7" fmla="*/ 0 w 12192000"/>
              <a:gd name="connsiteY7" fmla="*/ 0 h 3483979"/>
              <a:gd name="connsiteX8" fmla="*/ 1309583 w 12192000"/>
              <a:gd name="connsiteY8" fmla="*/ 0 h 3483979"/>
              <a:gd name="connsiteX9" fmla="*/ 1238990 w 12192000"/>
              <a:gd name="connsiteY9" fmla="*/ 64159 h 3483979"/>
              <a:gd name="connsiteX10" fmla="*/ 544010 w 12192000"/>
              <a:gd name="connsiteY10" fmla="*/ 1741989 h 3483979"/>
              <a:gd name="connsiteX11" fmla="*/ 1238990 w 12192000"/>
              <a:gd name="connsiteY11" fmla="*/ 3419819 h 3483979"/>
              <a:gd name="connsiteX12" fmla="*/ 1309584 w 12192000"/>
              <a:gd name="connsiteY12" fmla="*/ 3483979 h 3483979"/>
              <a:gd name="connsiteX13" fmla="*/ 0 w 12192000"/>
              <a:gd name="connsiteY13" fmla="*/ 3483979 h 348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83979">
                <a:moveTo>
                  <a:pt x="4524058" y="0"/>
                </a:moveTo>
                <a:lnTo>
                  <a:pt x="12192000" y="0"/>
                </a:lnTo>
                <a:lnTo>
                  <a:pt x="12192000" y="3483979"/>
                </a:lnTo>
                <a:lnTo>
                  <a:pt x="4524057" y="3483979"/>
                </a:lnTo>
                <a:lnTo>
                  <a:pt x="4594651" y="3419819"/>
                </a:lnTo>
                <a:cubicBezTo>
                  <a:pt x="5024045" y="2990425"/>
                  <a:pt x="5289631" y="2397223"/>
                  <a:pt x="5289631" y="1741989"/>
                </a:cubicBezTo>
                <a:cubicBezTo>
                  <a:pt x="5289631" y="1086756"/>
                  <a:pt x="5024045" y="493553"/>
                  <a:pt x="4594651" y="64159"/>
                </a:cubicBezTo>
                <a:close/>
                <a:moveTo>
                  <a:pt x="0" y="0"/>
                </a:moveTo>
                <a:lnTo>
                  <a:pt x="1309583" y="0"/>
                </a:lnTo>
                <a:lnTo>
                  <a:pt x="1238990" y="64159"/>
                </a:lnTo>
                <a:cubicBezTo>
                  <a:pt x="809596" y="493553"/>
                  <a:pt x="544010" y="1086756"/>
                  <a:pt x="544010" y="1741989"/>
                </a:cubicBezTo>
                <a:cubicBezTo>
                  <a:pt x="544010" y="2397223"/>
                  <a:pt x="809596" y="2990425"/>
                  <a:pt x="1238990" y="3419819"/>
                </a:cubicBezTo>
                <a:lnTo>
                  <a:pt x="1309584" y="3483979"/>
                </a:lnTo>
                <a:lnTo>
                  <a:pt x="0" y="3483979"/>
                </a:lnTo>
                <a:close/>
              </a:path>
            </a:pathLst>
          </a:custGeom>
          <a:solidFill>
            <a:srgbClr val="3D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54B345-EC72-4301-B28E-CC3BE601A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044" y="169863"/>
            <a:ext cx="4694768" cy="586846"/>
          </a:xfrm>
          <a:prstGeom prst="rect">
            <a:avLst/>
          </a:prstGeom>
          <a:effectLst>
            <a:outerShdw blurRad="38100" dist="38100" dir="3060000" algn="t" rotWithShape="0">
              <a:prstClr val="black">
                <a:alpha val="39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83A568-8EA3-47A2-BF40-C524C03DB9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46" y="80011"/>
            <a:ext cx="1581150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9" name="文本框 11">
            <a:extLst>
              <a:ext uri="{FF2B5EF4-FFF2-40B4-BE49-F238E27FC236}">
                <a16:creationId xmlns:a16="http://schemas.microsoft.com/office/drawing/2014/main" id="{76016C57-A0B1-40BD-8B8F-7882D29FCCDB}"/>
              </a:ext>
            </a:extLst>
          </p:cNvPr>
          <p:cNvSpPr txBox="1"/>
          <p:nvPr/>
        </p:nvSpPr>
        <p:spPr>
          <a:xfrm flipH="1">
            <a:off x="3805178" y="752820"/>
            <a:ext cx="45755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altLang="zh-CN" sz="2800" b="1" dirty="0">
                <a:solidFill>
                  <a:srgbClr val="3D4D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Демонстрация проекта</a:t>
            </a:r>
            <a:endParaRPr lang="zh-CN" altLang="en-US" sz="2800" b="1" dirty="0">
              <a:solidFill>
                <a:srgbClr val="3D4D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E16F31-3247-4373-8EA7-3ABF0D371A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35"/>
          <a:stretch/>
        </p:blipFill>
        <p:spPr>
          <a:xfrm>
            <a:off x="4566423" y="2390627"/>
            <a:ext cx="3053096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 rot="10800000">
            <a:off x="0" y="1687008"/>
            <a:ext cx="22102354" cy="3483979"/>
          </a:xfrm>
          <a:custGeom>
            <a:avLst/>
            <a:gdLst>
              <a:gd name="connsiteX0" fmla="*/ 4524058 w 12192000"/>
              <a:gd name="connsiteY0" fmla="*/ 0 h 3483979"/>
              <a:gd name="connsiteX1" fmla="*/ 12192000 w 12192000"/>
              <a:gd name="connsiteY1" fmla="*/ 0 h 3483979"/>
              <a:gd name="connsiteX2" fmla="*/ 12192000 w 12192000"/>
              <a:gd name="connsiteY2" fmla="*/ 3483979 h 3483979"/>
              <a:gd name="connsiteX3" fmla="*/ 4524057 w 12192000"/>
              <a:gd name="connsiteY3" fmla="*/ 3483979 h 3483979"/>
              <a:gd name="connsiteX4" fmla="*/ 4594651 w 12192000"/>
              <a:gd name="connsiteY4" fmla="*/ 3419819 h 3483979"/>
              <a:gd name="connsiteX5" fmla="*/ 5289631 w 12192000"/>
              <a:gd name="connsiteY5" fmla="*/ 1741989 h 3483979"/>
              <a:gd name="connsiteX6" fmla="*/ 4594651 w 12192000"/>
              <a:gd name="connsiteY6" fmla="*/ 64159 h 3483979"/>
              <a:gd name="connsiteX7" fmla="*/ 0 w 12192000"/>
              <a:gd name="connsiteY7" fmla="*/ 0 h 3483979"/>
              <a:gd name="connsiteX8" fmla="*/ 1309583 w 12192000"/>
              <a:gd name="connsiteY8" fmla="*/ 0 h 3483979"/>
              <a:gd name="connsiteX9" fmla="*/ 1238990 w 12192000"/>
              <a:gd name="connsiteY9" fmla="*/ 64159 h 3483979"/>
              <a:gd name="connsiteX10" fmla="*/ 544010 w 12192000"/>
              <a:gd name="connsiteY10" fmla="*/ 1741989 h 3483979"/>
              <a:gd name="connsiteX11" fmla="*/ 1238990 w 12192000"/>
              <a:gd name="connsiteY11" fmla="*/ 3419819 h 3483979"/>
              <a:gd name="connsiteX12" fmla="*/ 1309584 w 12192000"/>
              <a:gd name="connsiteY12" fmla="*/ 3483979 h 3483979"/>
              <a:gd name="connsiteX13" fmla="*/ 0 w 12192000"/>
              <a:gd name="connsiteY13" fmla="*/ 3483979 h 348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83979">
                <a:moveTo>
                  <a:pt x="4524058" y="0"/>
                </a:moveTo>
                <a:lnTo>
                  <a:pt x="12192000" y="0"/>
                </a:lnTo>
                <a:lnTo>
                  <a:pt x="12192000" y="3483979"/>
                </a:lnTo>
                <a:lnTo>
                  <a:pt x="4524057" y="3483979"/>
                </a:lnTo>
                <a:lnTo>
                  <a:pt x="4594651" y="3419819"/>
                </a:lnTo>
                <a:cubicBezTo>
                  <a:pt x="5024045" y="2990425"/>
                  <a:pt x="5289631" y="2397223"/>
                  <a:pt x="5289631" y="1741989"/>
                </a:cubicBezTo>
                <a:cubicBezTo>
                  <a:pt x="5289631" y="1086756"/>
                  <a:pt x="5024045" y="493553"/>
                  <a:pt x="4594651" y="64159"/>
                </a:cubicBezTo>
                <a:close/>
                <a:moveTo>
                  <a:pt x="0" y="0"/>
                </a:moveTo>
                <a:lnTo>
                  <a:pt x="1309583" y="0"/>
                </a:lnTo>
                <a:lnTo>
                  <a:pt x="1238990" y="64159"/>
                </a:lnTo>
                <a:cubicBezTo>
                  <a:pt x="809596" y="493553"/>
                  <a:pt x="544010" y="1086756"/>
                  <a:pt x="544010" y="1741989"/>
                </a:cubicBezTo>
                <a:cubicBezTo>
                  <a:pt x="544010" y="2397223"/>
                  <a:pt x="809596" y="2990425"/>
                  <a:pt x="1238990" y="3419819"/>
                </a:cubicBezTo>
                <a:lnTo>
                  <a:pt x="1309584" y="3483979"/>
                </a:lnTo>
                <a:lnTo>
                  <a:pt x="0" y="3483979"/>
                </a:lnTo>
                <a:close/>
              </a:path>
            </a:pathLst>
          </a:custGeom>
          <a:solidFill>
            <a:srgbClr val="3D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54B345-EC72-4301-B28E-CC3BE601A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044" y="169863"/>
            <a:ext cx="4694768" cy="586846"/>
          </a:xfrm>
          <a:prstGeom prst="rect">
            <a:avLst/>
          </a:prstGeom>
          <a:effectLst>
            <a:outerShdw blurRad="38100" dist="38100" dir="3060000" algn="t" rotWithShape="0">
              <a:prstClr val="black">
                <a:alpha val="39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83A568-8EA3-47A2-BF40-C524C03DB9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46" y="80011"/>
            <a:ext cx="1581150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9" name="文本框 11">
            <a:extLst>
              <a:ext uri="{FF2B5EF4-FFF2-40B4-BE49-F238E27FC236}">
                <a16:creationId xmlns:a16="http://schemas.microsoft.com/office/drawing/2014/main" id="{76016C57-A0B1-40BD-8B8F-7882D29FCCDB}"/>
              </a:ext>
            </a:extLst>
          </p:cNvPr>
          <p:cNvSpPr txBox="1"/>
          <p:nvPr/>
        </p:nvSpPr>
        <p:spPr>
          <a:xfrm flipH="1">
            <a:off x="3805178" y="752820"/>
            <a:ext cx="45755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altLang="zh-CN" sz="2800" b="1" dirty="0">
                <a:solidFill>
                  <a:srgbClr val="3D4D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Демонстрация проекта</a:t>
            </a:r>
            <a:endParaRPr lang="zh-CN" altLang="en-US" sz="2800" b="1" dirty="0">
              <a:solidFill>
                <a:srgbClr val="3D4D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B0AF9E-97A8-4343-8F17-226F97E592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157"/>
          <a:stretch/>
        </p:blipFill>
        <p:spPr>
          <a:xfrm>
            <a:off x="4139213" y="1627805"/>
            <a:ext cx="3907516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6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 rot="10800000">
            <a:off x="0" y="1687008"/>
            <a:ext cx="22102354" cy="3483979"/>
          </a:xfrm>
          <a:custGeom>
            <a:avLst/>
            <a:gdLst>
              <a:gd name="connsiteX0" fmla="*/ 4524058 w 12192000"/>
              <a:gd name="connsiteY0" fmla="*/ 0 h 3483979"/>
              <a:gd name="connsiteX1" fmla="*/ 12192000 w 12192000"/>
              <a:gd name="connsiteY1" fmla="*/ 0 h 3483979"/>
              <a:gd name="connsiteX2" fmla="*/ 12192000 w 12192000"/>
              <a:gd name="connsiteY2" fmla="*/ 3483979 h 3483979"/>
              <a:gd name="connsiteX3" fmla="*/ 4524057 w 12192000"/>
              <a:gd name="connsiteY3" fmla="*/ 3483979 h 3483979"/>
              <a:gd name="connsiteX4" fmla="*/ 4594651 w 12192000"/>
              <a:gd name="connsiteY4" fmla="*/ 3419819 h 3483979"/>
              <a:gd name="connsiteX5" fmla="*/ 5289631 w 12192000"/>
              <a:gd name="connsiteY5" fmla="*/ 1741989 h 3483979"/>
              <a:gd name="connsiteX6" fmla="*/ 4594651 w 12192000"/>
              <a:gd name="connsiteY6" fmla="*/ 64159 h 3483979"/>
              <a:gd name="connsiteX7" fmla="*/ 0 w 12192000"/>
              <a:gd name="connsiteY7" fmla="*/ 0 h 3483979"/>
              <a:gd name="connsiteX8" fmla="*/ 1309583 w 12192000"/>
              <a:gd name="connsiteY8" fmla="*/ 0 h 3483979"/>
              <a:gd name="connsiteX9" fmla="*/ 1238990 w 12192000"/>
              <a:gd name="connsiteY9" fmla="*/ 64159 h 3483979"/>
              <a:gd name="connsiteX10" fmla="*/ 544010 w 12192000"/>
              <a:gd name="connsiteY10" fmla="*/ 1741989 h 3483979"/>
              <a:gd name="connsiteX11" fmla="*/ 1238990 w 12192000"/>
              <a:gd name="connsiteY11" fmla="*/ 3419819 h 3483979"/>
              <a:gd name="connsiteX12" fmla="*/ 1309584 w 12192000"/>
              <a:gd name="connsiteY12" fmla="*/ 3483979 h 3483979"/>
              <a:gd name="connsiteX13" fmla="*/ 0 w 12192000"/>
              <a:gd name="connsiteY13" fmla="*/ 3483979 h 348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83979">
                <a:moveTo>
                  <a:pt x="4524058" y="0"/>
                </a:moveTo>
                <a:lnTo>
                  <a:pt x="12192000" y="0"/>
                </a:lnTo>
                <a:lnTo>
                  <a:pt x="12192000" y="3483979"/>
                </a:lnTo>
                <a:lnTo>
                  <a:pt x="4524057" y="3483979"/>
                </a:lnTo>
                <a:lnTo>
                  <a:pt x="4594651" y="3419819"/>
                </a:lnTo>
                <a:cubicBezTo>
                  <a:pt x="5024045" y="2990425"/>
                  <a:pt x="5289631" y="2397223"/>
                  <a:pt x="5289631" y="1741989"/>
                </a:cubicBezTo>
                <a:cubicBezTo>
                  <a:pt x="5289631" y="1086756"/>
                  <a:pt x="5024045" y="493553"/>
                  <a:pt x="4594651" y="64159"/>
                </a:cubicBezTo>
                <a:close/>
                <a:moveTo>
                  <a:pt x="0" y="0"/>
                </a:moveTo>
                <a:lnTo>
                  <a:pt x="1309583" y="0"/>
                </a:lnTo>
                <a:lnTo>
                  <a:pt x="1238990" y="64159"/>
                </a:lnTo>
                <a:cubicBezTo>
                  <a:pt x="809596" y="493553"/>
                  <a:pt x="544010" y="1086756"/>
                  <a:pt x="544010" y="1741989"/>
                </a:cubicBezTo>
                <a:cubicBezTo>
                  <a:pt x="544010" y="2397223"/>
                  <a:pt x="809596" y="2990425"/>
                  <a:pt x="1238990" y="3419819"/>
                </a:cubicBezTo>
                <a:lnTo>
                  <a:pt x="1309584" y="3483979"/>
                </a:lnTo>
                <a:lnTo>
                  <a:pt x="0" y="3483979"/>
                </a:lnTo>
                <a:close/>
              </a:path>
            </a:pathLst>
          </a:custGeom>
          <a:solidFill>
            <a:srgbClr val="3D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54B345-EC72-4301-B28E-CC3BE601A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044" y="169863"/>
            <a:ext cx="4694768" cy="586846"/>
          </a:xfrm>
          <a:prstGeom prst="rect">
            <a:avLst/>
          </a:prstGeom>
          <a:effectLst>
            <a:outerShdw blurRad="38100" dist="38100" dir="3060000" algn="t" rotWithShape="0">
              <a:prstClr val="black">
                <a:alpha val="39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83A568-8EA3-47A2-BF40-C524C03DB9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46" y="80011"/>
            <a:ext cx="1581150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9" name="文本框 11">
            <a:extLst>
              <a:ext uri="{FF2B5EF4-FFF2-40B4-BE49-F238E27FC236}">
                <a16:creationId xmlns:a16="http://schemas.microsoft.com/office/drawing/2014/main" id="{76016C57-A0B1-40BD-8B8F-7882D29FCCDB}"/>
              </a:ext>
            </a:extLst>
          </p:cNvPr>
          <p:cNvSpPr txBox="1"/>
          <p:nvPr/>
        </p:nvSpPr>
        <p:spPr>
          <a:xfrm flipH="1">
            <a:off x="3805178" y="752820"/>
            <a:ext cx="45755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altLang="zh-CN" sz="2800" b="1" dirty="0">
                <a:solidFill>
                  <a:srgbClr val="3D4D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Демонстрация проекта</a:t>
            </a:r>
            <a:endParaRPr lang="zh-CN" altLang="en-US" sz="2800" b="1" dirty="0">
              <a:solidFill>
                <a:srgbClr val="3D4D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9ECF27-88EB-4FF9-9A28-D83A821A37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4189758" y="1481975"/>
            <a:ext cx="3806425" cy="517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1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7">
            <a:extLst>
              <a:ext uri="{FF2B5EF4-FFF2-40B4-BE49-F238E27FC236}">
                <a16:creationId xmlns:a16="http://schemas.microsoft.com/office/drawing/2014/main" id="{AFE41BF5-563F-4FE9-ADC5-8634798D5B4F}"/>
              </a:ext>
            </a:extLst>
          </p:cNvPr>
          <p:cNvSpPr/>
          <p:nvPr/>
        </p:nvSpPr>
        <p:spPr>
          <a:xfrm>
            <a:off x="597873" y="2752506"/>
            <a:ext cx="8051800" cy="1633992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" fmla="*/ 0 w 6038850"/>
              <a:gd name="connsiteY0" fmla="*/ 299838 h 1304686"/>
              <a:gd name="connsiteX1" fmla="*/ 2705100 w 6038850"/>
              <a:gd name="connsiteY1" fmla="*/ 52188 h 1304686"/>
              <a:gd name="connsiteX2" fmla="*/ 5619750 w 6038850"/>
              <a:gd name="connsiteY2" fmla="*/ 1195188 h 1304686"/>
              <a:gd name="connsiteX3" fmla="*/ 6038850 w 6038850"/>
              <a:gd name="connsiteY3" fmla="*/ 1176138 h 1304686"/>
              <a:gd name="connsiteX0" fmla="*/ 0 w 6038850"/>
              <a:gd name="connsiteY0" fmla="*/ 287550 h 1218694"/>
              <a:gd name="connsiteX1" fmla="*/ 2705100 w 6038850"/>
              <a:gd name="connsiteY1" fmla="*/ 39900 h 1218694"/>
              <a:gd name="connsiteX2" fmla="*/ 4832350 w 6038850"/>
              <a:gd name="connsiteY2" fmla="*/ 1005100 h 1218694"/>
              <a:gd name="connsiteX3" fmla="*/ 6038850 w 6038850"/>
              <a:gd name="connsiteY3" fmla="*/ 1163850 h 1218694"/>
              <a:gd name="connsiteX0" fmla="*/ 0 w 6038850"/>
              <a:gd name="connsiteY0" fmla="*/ 287550 h 1225494"/>
              <a:gd name="connsiteX1" fmla="*/ 2705100 w 6038850"/>
              <a:gd name="connsiteY1" fmla="*/ 39900 h 1225494"/>
              <a:gd name="connsiteX2" fmla="*/ 4832350 w 6038850"/>
              <a:gd name="connsiteY2" fmla="*/ 1005100 h 1225494"/>
              <a:gd name="connsiteX3" fmla="*/ 6038850 w 6038850"/>
              <a:gd name="connsiteY3" fmla="*/ 1163850 h 122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ln w="12700" cmpd="sng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FDA3E41-ACF9-49ED-9ADC-4DB5B2511CDE}"/>
              </a:ext>
            </a:extLst>
          </p:cNvPr>
          <p:cNvGrpSpPr/>
          <p:nvPr/>
        </p:nvGrpSpPr>
        <p:grpSpPr>
          <a:xfrm>
            <a:off x="8670488" y="3311689"/>
            <a:ext cx="1133095" cy="847308"/>
            <a:chOff x="6054436" y="2405136"/>
            <a:chExt cx="849821" cy="6354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" name="Freeform 133">
              <a:extLst>
                <a:ext uri="{FF2B5EF4-FFF2-40B4-BE49-F238E27FC236}">
                  <a16:creationId xmlns:a16="http://schemas.microsoft.com/office/drawing/2014/main" id="{BEA41AC9-A797-444B-A270-B6CFF509442A}"/>
                </a:ext>
              </a:extLst>
            </p:cNvPr>
            <p:cNvSpPr>
              <a:spLocks/>
            </p:cNvSpPr>
            <p:nvPr/>
          </p:nvSpPr>
          <p:spPr bwMode="auto">
            <a:xfrm rot="2700000" flipH="1">
              <a:off x="611655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4" name="Freeform 134">
              <a:extLst>
                <a:ext uri="{FF2B5EF4-FFF2-40B4-BE49-F238E27FC236}">
                  <a16:creationId xmlns:a16="http://schemas.microsoft.com/office/drawing/2014/main" id="{CD306AA1-04EE-4005-965F-FF6B2F704B1A}"/>
                </a:ext>
              </a:extLst>
            </p:cNvPr>
            <p:cNvSpPr>
              <a:spLocks/>
            </p:cNvSpPr>
            <p:nvPr/>
          </p:nvSpPr>
          <p:spPr bwMode="auto">
            <a:xfrm rot="2700000" flipH="1">
              <a:off x="617640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5" name="Freeform 135">
              <a:extLst>
                <a:ext uri="{FF2B5EF4-FFF2-40B4-BE49-F238E27FC236}">
                  <a16:creationId xmlns:a16="http://schemas.microsoft.com/office/drawing/2014/main" id="{92EC9A45-F647-4C20-AE0B-706E886DF9DF}"/>
                </a:ext>
              </a:extLst>
            </p:cNvPr>
            <p:cNvSpPr>
              <a:spLocks/>
            </p:cNvSpPr>
            <p:nvPr/>
          </p:nvSpPr>
          <p:spPr bwMode="auto">
            <a:xfrm rot="2700000" flipH="1">
              <a:off x="621612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6" name="Freeform 107">
              <a:extLst>
                <a:ext uri="{FF2B5EF4-FFF2-40B4-BE49-F238E27FC236}">
                  <a16:creationId xmlns:a16="http://schemas.microsoft.com/office/drawing/2014/main" id="{6B2BAA06-2A4D-4C04-A18A-049A9B41E7A3}"/>
                </a:ext>
              </a:extLst>
            </p:cNvPr>
            <p:cNvSpPr>
              <a:spLocks/>
            </p:cNvSpPr>
            <p:nvPr/>
          </p:nvSpPr>
          <p:spPr bwMode="auto">
            <a:xfrm rot="2700000" flipH="1">
              <a:off x="621923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288 w 10000"/>
                <a:gd name="connsiteY10" fmla="*/ 8384 h 10000"/>
                <a:gd name="connsiteX11" fmla="*/ 3910 w 10000"/>
                <a:gd name="connsiteY11" fmla="*/ 6283 h 10000"/>
                <a:gd name="connsiteX12" fmla="*/ 3910 w 10000"/>
                <a:gd name="connsiteY12" fmla="*/ 6263 h 10000"/>
                <a:gd name="connsiteX13" fmla="*/ 1346 w 10000"/>
                <a:gd name="connsiteY13" fmla="*/ 5333 h 10000"/>
                <a:gd name="connsiteX14" fmla="*/ 0 w 10000"/>
                <a:gd name="connsiteY14" fmla="*/ 3172 h 10000"/>
                <a:gd name="connsiteX15" fmla="*/ 5000 w 10000"/>
                <a:gd name="connsiteY15" fmla="*/ 0 h 10000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7" name="Freeform 107">
              <a:extLst>
                <a:ext uri="{FF2B5EF4-FFF2-40B4-BE49-F238E27FC236}">
                  <a16:creationId xmlns:a16="http://schemas.microsoft.com/office/drawing/2014/main" id="{500976F3-87A9-40B6-8023-07C33249A2A8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636974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288 w 10000"/>
                <a:gd name="connsiteY10" fmla="*/ 8384 h 10000"/>
                <a:gd name="connsiteX11" fmla="*/ 3910 w 10000"/>
                <a:gd name="connsiteY11" fmla="*/ 6283 h 10000"/>
                <a:gd name="connsiteX12" fmla="*/ 3910 w 10000"/>
                <a:gd name="connsiteY12" fmla="*/ 6263 h 10000"/>
                <a:gd name="connsiteX13" fmla="*/ 1346 w 10000"/>
                <a:gd name="connsiteY13" fmla="*/ 5333 h 10000"/>
                <a:gd name="connsiteX14" fmla="*/ 0 w 10000"/>
                <a:gd name="connsiteY14" fmla="*/ 3172 h 10000"/>
                <a:gd name="connsiteX15" fmla="*/ 5000 w 10000"/>
                <a:gd name="connsiteY15" fmla="*/ 0 h 10000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8" name="Freeform 108">
              <a:extLst>
                <a:ext uri="{FF2B5EF4-FFF2-40B4-BE49-F238E27FC236}">
                  <a16:creationId xmlns:a16="http://schemas.microsoft.com/office/drawing/2014/main" id="{2225BC9F-9BDA-4C22-8EDD-26F7642471A2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640780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9" name="Oval 113">
              <a:extLst>
                <a:ext uri="{FF2B5EF4-FFF2-40B4-BE49-F238E27FC236}">
                  <a16:creationId xmlns:a16="http://schemas.microsoft.com/office/drawing/2014/main" id="{ADEB96FF-8ACE-4F52-9ED9-9E5C7E126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6568043" y="2481147"/>
              <a:ext cx="117123" cy="114085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60" name="Oval 116">
              <a:extLst>
                <a:ext uri="{FF2B5EF4-FFF2-40B4-BE49-F238E27FC236}">
                  <a16:creationId xmlns:a16="http://schemas.microsoft.com/office/drawing/2014/main" id="{550387E3-B1CF-499B-BF16-1F235B504F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6500229" y="2593093"/>
              <a:ext cx="70303" cy="72640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61" name="Oval 119">
              <a:extLst>
                <a:ext uri="{FF2B5EF4-FFF2-40B4-BE49-F238E27FC236}">
                  <a16:creationId xmlns:a16="http://schemas.microsoft.com/office/drawing/2014/main" id="{8D1903B8-E787-41C6-B9BB-A22528DE59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6447912" y="2674106"/>
              <a:ext cx="43239" cy="42313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7789E0F7-A6C4-4F3B-852D-02A1095782D4}"/>
                </a:ext>
              </a:extLst>
            </p:cNvPr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solidFill>
              <a:srgbClr val="EB6949">
                <a:alpha val="73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</p:grpSp>
      <p:grpSp>
        <p:nvGrpSpPr>
          <p:cNvPr id="63" name="Group 30">
            <a:extLst>
              <a:ext uri="{FF2B5EF4-FFF2-40B4-BE49-F238E27FC236}">
                <a16:creationId xmlns:a16="http://schemas.microsoft.com/office/drawing/2014/main" id="{2C47D71E-3373-4DEF-9ECD-A038F99FC732}"/>
              </a:ext>
            </a:extLst>
          </p:cNvPr>
          <p:cNvGrpSpPr/>
          <p:nvPr/>
        </p:nvGrpSpPr>
        <p:grpSpPr>
          <a:xfrm>
            <a:off x="6985119" y="5058942"/>
            <a:ext cx="423143" cy="371105"/>
            <a:chOff x="3175" y="-1587"/>
            <a:chExt cx="490538" cy="430212"/>
          </a:xfrm>
          <a:solidFill>
            <a:schemeClr val="accent1"/>
          </a:solidFill>
        </p:grpSpPr>
        <p:sp>
          <p:nvSpPr>
            <p:cNvPr id="64" name="Freeform 175">
              <a:extLst>
                <a:ext uri="{FF2B5EF4-FFF2-40B4-BE49-F238E27FC236}">
                  <a16:creationId xmlns:a16="http://schemas.microsoft.com/office/drawing/2014/main" id="{FFBA0C3E-1CE4-4763-9381-F373E3E893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" y="-1587"/>
              <a:ext cx="490538" cy="430212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65" name="Freeform 176">
              <a:extLst>
                <a:ext uri="{FF2B5EF4-FFF2-40B4-BE49-F238E27FC236}">
                  <a16:creationId xmlns:a16="http://schemas.microsoft.com/office/drawing/2014/main" id="{F6DCB69D-0437-4C38-AEEF-783324E41F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" y="58738"/>
              <a:ext cx="374650" cy="277812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sz="2400">
                <a:cs typeface="+mn-ea"/>
                <a:sym typeface="+mn-lt"/>
              </a:endParaRPr>
            </a:p>
          </p:txBody>
        </p:sp>
      </p:grpSp>
      <p:sp>
        <p:nvSpPr>
          <p:cNvPr id="66" name="Freeform 50">
            <a:extLst>
              <a:ext uri="{FF2B5EF4-FFF2-40B4-BE49-F238E27FC236}">
                <a16:creationId xmlns:a16="http://schemas.microsoft.com/office/drawing/2014/main" id="{8DAEC843-F823-47A1-8283-9D587B086D80}"/>
              </a:ext>
            </a:extLst>
          </p:cNvPr>
          <p:cNvSpPr>
            <a:spLocks noEditPoints="1"/>
          </p:cNvSpPr>
          <p:nvPr/>
        </p:nvSpPr>
        <p:spPr bwMode="auto">
          <a:xfrm>
            <a:off x="1857190" y="3806401"/>
            <a:ext cx="349097" cy="439700"/>
          </a:xfrm>
          <a:custGeom>
            <a:avLst/>
            <a:gdLst/>
            <a:ahLst/>
            <a:cxnLst>
              <a:cxn ang="0">
                <a:pos x="187" y="135"/>
              </a:cxn>
              <a:cxn ang="0">
                <a:pos x="44" y="135"/>
              </a:cxn>
              <a:cxn ang="0">
                <a:pos x="44" y="156"/>
              </a:cxn>
              <a:cxn ang="0">
                <a:pos x="187" y="156"/>
              </a:cxn>
              <a:cxn ang="0">
                <a:pos x="187" y="135"/>
              </a:cxn>
              <a:cxn ang="0">
                <a:pos x="187" y="95"/>
              </a:cxn>
              <a:cxn ang="0">
                <a:pos x="44" y="95"/>
              </a:cxn>
              <a:cxn ang="0">
                <a:pos x="44" y="115"/>
              </a:cxn>
              <a:cxn ang="0">
                <a:pos x="187" y="115"/>
              </a:cxn>
              <a:cxn ang="0">
                <a:pos x="187" y="95"/>
              </a:cxn>
              <a:cxn ang="0">
                <a:pos x="187" y="54"/>
              </a:cxn>
              <a:cxn ang="0">
                <a:pos x="44" y="54"/>
              </a:cxn>
              <a:cxn ang="0">
                <a:pos x="44" y="75"/>
              </a:cxn>
              <a:cxn ang="0">
                <a:pos x="187" y="75"/>
              </a:cxn>
              <a:cxn ang="0">
                <a:pos x="187" y="54"/>
              </a:cxn>
              <a:cxn ang="0">
                <a:pos x="44" y="196"/>
              </a:cxn>
              <a:cxn ang="0">
                <a:pos x="116" y="196"/>
              </a:cxn>
              <a:cxn ang="0">
                <a:pos x="116" y="176"/>
              </a:cxn>
              <a:cxn ang="0">
                <a:pos x="44" y="176"/>
              </a:cxn>
              <a:cxn ang="0">
                <a:pos x="44" y="196"/>
              </a:cxn>
              <a:cxn ang="0">
                <a:pos x="233" y="29"/>
              </a:cxn>
              <a:cxn ang="0">
                <a:pos x="233" y="0"/>
              </a:cxn>
              <a:cxn ang="0">
                <a:pos x="0" y="0"/>
              </a:cxn>
              <a:cxn ang="0">
                <a:pos x="0" y="301"/>
              </a:cxn>
              <a:cxn ang="0">
                <a:pos x="29" y="301"/>
              </a:cxn>
              <a:cxn ang="0">
                <a:pos x="29" y="330"/>
              </a:cxn>
              <a:cxn ang="0">
                <a:pos x="262" y="330"/>
              </a:cxn>
              <a:cxn ang="0">
                <a:pos x="262" y="29"/>
              </a:cxn>
              <a:cxn ang="0">
                <a:pos x="233" y="29"/>
              </a:cxn>
              <a:cxn ang="0">
                <a:pos x="15" y="286"/>
              </a:cxn>
              <a:cxn ang="0">
                <a:pos x="15" y="16"/>
              </a:cxn>
              <a:cxn ang="0">
                <a:pos x="216" y="16"/>
              </a:cxn>
              <a:cxn ang="0">
                <a:pos x="216" y="216"/>
              </a:cxn>
              <a:cxn ang="0">
                <a:pos x="148" y="216"/>
              </a:cxn>
              <a:cxn ang="0">
                <a:pos x="148" y="286"/>
              </a:cxn>
              <a:cxn ang="0">
                <a:pos x="15" y="286"/>
              </a:cxn>
              <a:cxn ang="0">
                <a:pos x="245" y="315"/>
              </a:cxn>
              <a:cxn ang="0">
                <a:pos x="44" y="315"/>
              </a:cxn>
              <a:cxn ang="0">
                <a:pos x="44" y="301"/>
              </a:cxn>
              <a:cxn ang="0">
                <a:pos x="155" y="301"/>
              </a:cxn>
              <a:cxn ang="0">
                <a:pos x="233" y="225"/>
              </a:cxn>
              <a:cxn ang="0">
                <a:pos x="233" y="45"/>
              </a:cxn>
              <a:cxn ang="0">
                <a:pos x="245" y="45"/>
              </a:cxn>
              <a:cxn ang="0">
                <a:pos x="245" y="315"/>
              </a:cxn>
            </a:cxnLst>
            <a:rect l="0" t="0" r="r" b="b"/>
            <a:pathLst>
              <a:path w="262" h="330">
                <a:moveTo>
                  <a:pt x="187" y="135"/>
                </a:moveTo>
                <a:lnTo>
                  <a:pt x="44" y="135"/>
                </a:lnTo>
                <a:lnTo>
                  <a:pt x="44" y="156"/>
                </a:lnTo>
                <a:lnTo>
                  <a:pt x="187" y="156"/>
                </a:lnTo>
                <a:lnTo>
                  <a:pt x="187" y="135"/>
                </a:lnTo>
                <a:close/>
                <a:moveTo>
                  <a:pt x="187" y="95"/>
                </a:moveTo>
                <a:lnTo>
                  <a:pt x="44" y="95"/>
                </a:lnTo>
                <a:lnTo>
                  <a:pt x="44" y="115"/>
                </a:lnTo>
                <a:lnTo>
                  <a:pt x="187" y="115"/>
                </a:lnTo>
                <a:lnTo>
                  <a:pt x="187" y="95"/>
                </a:lnTo>
                <a:close/>
                <a:moveTo>
                  <a:pt x="187" y="54"/>
                </a:moveTo>
                <a:lnTo>
                  <a:pt x="44" y="54"/>
                </a:lnTo>
                <a:lnTo>
                  <a:pt x="44" y="75"/>
                </a:lnTo>
                <a:lnTo>
                  <a:pt x="187" y="75"/>
                </a:lnTo>
                <a:lnTo>
                  <a:pt x="187" y="54"/>
                </a:lnTo>
                <a:close/>
                <a:moveTo>
                  <a:pt x="44" y="196"/>
                </a:moveTo>
                <a:lnTo>
                  <a:pt x="116" y="196"/>
                </a:lnTo>
                <a:lnTo>
                  <a:pt x="116" y="176"/>
                </a:lnTo>
                <a:lnTo>
                  <a:pt x="44" y="176"/>
                </a:lnTo>
                <a:lnTo>
                  <a:pt x="44" y="196"/>
                </a:lnTo>
                <a:close/>
                <a:moveTo>
                  <a:pt x="233" y="29"/>
                </a:moveTo>
                <a:lnTo>
                  <a:pt x="233" y="0"/>
                </a:lnTo>
                <a:lnTo>
                  <a:pt x="0" y="0"/>
                </a:lnTo>
                <a:lnTo>
                  <a:pt x="0" y="301"/>
                </a:lnTo>
                <a:lnTo>
                  <a:pt x="29" y="301"/>
                </a:lnTo>
                <a:lnTo>
                  <a:pt x="29" y="330"/>
                </a:lnTo>
                <a:lnTo>
                  <a:pt x="262" y="330"/>
                </a:lnTo>
                <a:lnTo>
                  <a:pt x="262" y="29"/>
                </a:lnTo>
                <a:lnTo>
                  <a:pt x="233" y="29"/>
                </a:lnTo>
                <a:close/>
                <a:moveTo>
                  <a:pt x="15" y="286"/>
                </a:moveTo>
                <a:lnTo>
                  <a:pt x="15" y="16"/>
                </a:lnTo>
                <a:lnTo>
                  <a:pt x="216" y="16"/>
                </a:lnTo>
                <a:lnTo>
                  <a:pt x="216" y="216"/>
                </a:lnTo>
                <a:lnTo>
                  <a:pt x="148" y="216"/>
                </a:lnTo>
                <a:lnTo>
                  <a:pt x="148" y="286"/>
                </a:lnTo>
                <a:lnTo>
                  <a:pt x="15" y="286"/>
                </a:lnTo>
                <a:close/>
                <a:moveTo>
                  <a:pt x="245" y="315"/>
                </a:moveTo>
                <a:lnTo>
                  <a:pt x="44" y="315"/>
                </a:lnTo>
                <a:lnTo>
                  <a:pt x="44" y="301"/>
                </a:lnTo>
                <a:lnTo>
                  <a:pt x="155" y="301"/>
                </a:lnTo>
                <a:lnTo>
                  <a:pt x="233" y="225"/>
                </a:lnTo>
                <a:lnTo>
                  <a:pt x="233" y="45"/>
                </a:lnTo>
                <a:lnTo>
                  <a:pt x="245" y="45"/>
                </a:lnTo>
                <a:lnTo>
                  <a:pt x="245" y="3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>
              <a:cs typeface="+mn-ea"/>
              <a:sym typeface="+mn-lt"/>
            </a:endParaRPr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6DD3EFEA-C646-44B9-87AF-0DEC6DD33032}"/>
              </a:ext>
            </a:extLst>
          </p:cNvPr>
          <p:cNvSpPr>
            <a:spLocks noEditPoints="1"/>
          </p:cNvSpPr>
          <p:nvPr/>
        </p:nvSpPr>
        <p:spPr bwMode="auto">
          <a:xfrm>
            <a:off x="4444351" y="4200446"/>
            <a:ext cx="322833" cy="472373"/>
          </a:xfrm>
          <a:custGeom>
            <a:avLst/>
            <a:gdLst/>
            <a:ahLst/>
            <a:cxnLst>
              <a:cxn ang="0">
                <a:pos x="76" y="31"/>
              </a:cxn>
              <a:cxn ang="0">
                <a:pos x="80" y="27"/>
              </a:cxn>
              <a:cxn ang="0">
                <a:pos x="76" y="23"/>
              </a:cxn>
              <a:cxn ang="0">
                <a:pos x="23" y="76"/>
              </a:cxn>
              <a:cxn ang="0">
                <a:pos x="27" y="80"/>
              </a:cxn>
              <a:cxn ang="0">
                <a:pos x="31" y="76"/>
              </a:cxn>
              <a:cxn ang="0">
                <a:pos x="76" y="31"/>
              </a:cxn>
              <a:cxn ang="0">
                <a:pos x="44" y="192"/>
              </a:cxn>
              <a:cxn ang="0">
                <a:pos x="45" y="203"/>
              </a:cxn>
              <a:cxn ang="0">
                <a:pos x="56" y="209"/>
              </a:cxn>
              <a:cxn ang="0">
                <a:pos x="57" y="216"/>
              </a:cxn>
              <a:cxn ang="0">
                <a:pos x="76" y="221"/>
              </a:cxn>
              <a:cxn ang="0">
                <a:pos x="95" y="216"/>
              </a:cxn>
              <a:cxn ang="0">
                <a:pos x="96" y="209"/>
              </a:cxn>
              <a:cxn ang="0">
                <a:pos x="106" y="203"/>
              </a:cxn>
              <a:cxn ang="0">
                <a:pos x="108" y="192"/>
              </a:cxn>
              <a:cxn ang="0">
                <a:pos x="76" y="197"/>
              </a:cxn>
              <a:cxn ang="0">
                <a:pos x="44" y="192"/>
              </a:cxn>
              <a:cxn ang="0">
                <a:pos x="41" y="170"/>
              </a:cxn>
              <a:cxn ang="0">
                <a:pos x="42" y="182"/>
              </a:cxn>
              <a:cxn ang="0">
                <a:pos x="76" y="188"/>
              </a:cxn>
              <a:cxn ang="0">
                <a:pos x="109" y="182"/>
              </a:cxn>
              <a:cxn ang="0">
                <a:pos x="111" y="170"/>
              </a:cxn>
              <a:cxn ang="0">
                <a:pos x="76" y="177"/>
              </a:cxn>
              <a:cxn ang="0">
                <a:pos x="41" y="170"/>
              </a:cxn>
              <a:cxn ang="0">
                <a:pos x="76" y="0"/>
              </a:cxn>
              <a:cxn ang="0">
                <a:pos x="0" y="76"/>
              </a:cxn>
              <a:cxn ang="0">
                <a:pos x="36" y="141"/>
              </a:cxn>
              <a:cxn ang="0">
                <a:pos x="39" y="160"/>
              </a:cxn>
              <a:cxn ang="0">
                <a:pos x="76" y="168"/>
              </a:cxn>
              <a:cxn ang="0">
                <a:pos x="113" y="160"/>
              </a:cxn>
              <a:cxn ang="0">
                <a:pos x="115" y="141"/>
              </a:cxn>
              <a:cxn ang="0">
                <a:pos x="152" y="76"/>
              </a:cxn>
              <a:cxn ang="0">
                <a:pos x="76" y="0"/>
              </a:cxn>
              <a:cxn ang="0">
                <a:pos x="104" y="132"/>
              </a:cxn>
              <a:cxn ang="0">
                <a:pos x="102" y="150"/>
              </a:cxn>
              <a:cxn ang="0">
                <a:pos x="76" y="154"/>
              </a:cxn>
              <a:cxn ang="0">
                <a:pos x="50" y="150"/>
              </a:cxn>
              <a:cxn ang="0">
                <a:pos x="48" y="132"/>
              </a:cxn>
              <a:cxn ang="0">
                <a:pos x="13" y="76"/>
              </a:cxn>
              <a:cxn ang="0">
                <a:pos x="76" y="14"/>
              </a:cxn>
              <a:cxn ang="0">
                <a:pos x="139" y="76"/>
              </a:cxn>
              <a:cxn ang="0">
                <a:pos x="104" y="132"/>
              </a:cxn>
              <a:cxn ang="0">
                <a:pos x="93" y="104"/>
              </a:cxn>
              <a:cxn ang="0">
                <a:pos x="76" y="74"/>
              </a:cxn>
              <a:cxn ang="0">
                <a:pos x="59" y="104"/>
              </a:cxn>
              <a:cxn ang="0">
                <a:pos x="52" y="89"/>
              </a:cxn>
              <a:cxn ang="0">
                <a:pos x="41" y="94"/>
              </a:cxn>
              <a:cxn ang="0">
                <a:pos x="58" y="131"/>
              </a:cxn>
              <a:cxn ang="0">
                <a:pos x="76" y="98"/>
              </a:cxn>
              <a:cxn ang="0">
                <a:pos x="94" y="131"/>
              </a:cxn>
              <a:cxn ang="0">
                <a:pos x="111" y="94"/>
              </a:cxn>
              <a:cxn ang="0">
                <a:pos x="100" y="89"/>
              </a:cxn>
              <a:cxn ang="0">
                <a:pos x="93" y="104"/>
              </a:cxn>
            </a:cxnLst>
            <a:rect l="0" t="0" r="r" b="b"/>
            <a:pathLst>
              <a:path w="152" h="221">
                <a:moveTo>
                  <a:pt x="76" y="31"/>
                </a:moveTo>
                <a:cubicBezTo>
                  <a:pt x="78" y="31"/>
                  <a:pt x="80" y="30"/>
                  <a:pt x="80" y="27"/>
                </a:cubicBezTo>
                <a:cubicBezTo>
                  <a:pt x="80" y="25"/>
                  <a:pt x="78" y="23"/>
                  <a:pt x="76" y="23"/>
                </a:cubicBezTo>
                <a:cubicBezTo>
                  <a:pt x="47" y="23"/>
                  <a:pt x="23" y="47"/>
                  <a:pt x="23" y="76"/>
                </a:cubicBezTo>
                <a:cubicBezTo>
                  <a:pt x="23" y="78"/>
                  <a:pt x="25" y="80"/>
                  <a:pt x="27" y="80"/>
                </a:cubicBezTo>
                <a:cubicBezTo>
                  <a:pt x="29" y="80"/>
                  <a:pt x="31" y="78"/>
                  <a:pt x="31" y="76"/>
                </a:cubicBezTo>
                <a:cubicBezTo>
                  <a:pt x="31" y="52"/>
                  <a:pt x="51" y="31"/>
                  <a:pt x="76" y="31"/>
                </a:cubicBezTo>
                <a:close/>
                <a:moveTo>
                  <a:pt x="44" y="192"/>
                </a:moveTo>
                <a:cubicBezTo>
                  <a:pt x="45" y="203"/>
                  <a:pt x="45" y="203"/>
                  <a:pt x="45" y="203"/>
                </a:cubicBezTo>
                <a:cubicBezTo>
                  <a:pt x="45" y="203"/>
                  <a:pt x="48" y="207"/>
                  <a:pt x="56" y="209"/>
                </a:cubicBezTo>
                <a:cubicBezTo>
                  <a:pt x="57" y="216"/>
                  <a:pt x="57" y="216"/>
                  <a:pt x="57" y="216"/>
                </a:cubicBezTo>
                <a:cubicBezTo>
                  <a:pt x="57" y="216"/>
                  <a:pt x="61" y="221"/>
                  <a:pt x="76" y="221"/>
                </a:cubicBezTo>
                <a:cubicBezTo>
                  <a:pt x="91" y="221"/>
                  <a:pt x="95" y="216"/>
                  <a:pt x="95" y="216"/>
                </a:cubicBezTo>
                <a:cubicBezTo>
                  <a:pt x="96" y="209"/>
                  <a:pt x="96" y="209"/>
                  <a:pt x="96" y="209"/>
                </a:cubicBezTo>
                <a:cubicBezTo>
                  <a:pt x="104" y="207"/>
                  <a:pt x="106" y="203"/>
                  <a:pt x="106" y="203"/>
                </a:cubicBezTo>
                <a:cubicBezTo>
                  <a:pt x="108" y="192"/>
                  <a:pt x="108" y="192"/>
                  <a:pt x="108" y="192"/>
                </a:cubicBezTo>
                <a:cubicBezTo>
                  <a:pt x="98" y="195"/>
                  <a:pt x="87" y="197"/>
                  <a:pt x="76" y="197"/>
                </a:cubicBezTo>
                <a:cubicBezTo>
                  <a:pt x="64" y="197"/>
                  <a:pt x="54" y="195"/>
                  <a:pt x="44" y="192"/>
                </a:cubicBezTo>
                <a:close/>
                <a:moveTo>
                  <a:pt x="41" y="170"/>
                </a:moveTo>
                <a:cubicBezTo>
                  <a:pt x="42" y="182"/>
                  <a:pt x="42" y="182"/>
                  <a:pt x="42" y="182"/>
                </a:cubicBezTo>
                <a:cubicBezTo>
                  <a:pt x="52" y="186"/>
                  <a:pt x="64" y="188"/>
                  <a:pt x="76" y="188"/>
                </a:cubicBezTo>
                <a:cubicBezTo>
                  <a:pt x="88" y="188"/>
                  <a:pt x="99" y="186"/>
                  <a:pt x="109" y="182"/>
                </a:cubicBezTo>
                <a:cubicBezTo>
                  <a:pt x="111" y="170"/>
                  <a:pt x="111" y="170"/>
                  <a:pt x="111" y="170"/>
                </a:cubicBezTo>
                <a:cubicBezTo>
                  <a:pt x="100" y="174"/>
                  <a:pt x="89" y="177"/>
                  <a:pt x="76" y="177"/>
                </a:cubicBezTo>
                <a:cubicBezTo>
                  <a:pt x="63" y="177"/>
                  <a:pt x="51" y="174"/>
                  <a:pt x="41" y="170"/>
                </a:cubicBezTo>
                <a:close/>
                <a:moveTo>
                  <a:pt x="76" y="0"/>
                </a:moveTo>
                <a:cubicBezTo>
                  <a:pt x="34" y="0"/>
                  <a:pt x="0" y="34"/>
                  <a:pt x="0" y="76"/>
                </a:cubicBezTo>
                <a:cubicBezTo>
                  <a:pt x="0" y="104"/>
                  <a:pt x="15" y="128"/>
                  <a:pt x="36" y="141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50" y="165"/>
                  <a:pt x="63" y="168"/>
                  <a:pt x="76" y="168"/>
                </a:cubicBezTo>
                <a:cubicBezTo>
                  <a:pt x="89" y="168"/>
                  <a:pt x="102" y="165"/>
                  <a:pt x="113" y="160"/>
                </a:cubicBezTo>
                <a:cubicBezTo>
                  <a:pt x="115" y="141"/>
                  <a:pt x="115" y="141"/>
                  <a:pt x="115" y="141"/>
                </a:cubicBezTo>
                <a:cubicBezTo>
                  <a:pt x="137" y="128"/>
                  <a:pt x="152" y="104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104" y="132"/>
                </a:moveTo>
                <a:cubicBezTo>
                  <a:pt x="102" y="150"/>
                  <a:pt x="102" y="150"/>
                  <a:pt x="102" y="150"/>
                </a:cubicBezTo>
                <a:cubicBezTo>
                  <a:pt x="102" y="150"/>
                  <a:pt x="95" y="154"/>
                  <a:pt x="76" y="154"/>
                </a:cubicBezTo>
                <a:cubicBezTo>
                  <a:pt x="57" y="154"/>
                  <a:pt x="50" y="150"/>
                  <a:pt x="50" y="150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27" y="122"/>
                  <a:pt x="13" y="101"/>
                  <a:pt x="13" y="76"/>
                </a:cubicBezTo>
                <a:cubicBezTo>
                  <a:pt x="13" y="42"/>
                  <a:pt x="41" y="14"/>
                  <a:pt x="76" y="14"/>
                </a:cubicBezTo>
                <a:cubicBezTo>
                  <a:pt x="110" y="14"/>
                  <a:pt x="139" y="42"/>
                  <a:pt x="139" y="76"/>
                </a:cubicBezTo>
                <a:cubicBezTo>
                  <a:pt x="139" y="101"/>
                  <a:pt x="124" y="122"/>
                  <a:pt x="104" y="132"/>
                </a:cubicBezTo>
                <a:close/>
                <a:moveTo>
                  <a:pt x="93" y="104"/>
                </a:moveTo>
                <a:cubicBezTo>
                  <a:pt x="76" y="74"/>
                  <a:pt x="76" y="74"/>
                  <a:pt x="76" y="74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2" y="89"/>
                  <a:pt x="52" y="89"/>
                  <a:pt x="52" y="89"/>
                </a:cubicBezTo>
                <a:cubicBezTo>
                  <a:pt x="41" y="94"/>
                  <a:pt x="41" y="94"/>
                  <a:pt x="41" y="94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76" y="98"/>
                  <a:pt x="76" y="98"/>
                  <a:pt x="76" y="98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00" y="89"/>
                  <a:pt x="100" y="89"/>
                  <a:pt x="100" y="89"/>
                </a:cubicBezTo>
                <a:lnTo>
                  <a:pt x="93" y="10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>
              <a:cs typeface="+mn-ea"/>
              <a:sym typeface="+mn-lt"/>
            </a:endParaRPr>
          </a:p>
        </p:txBody>
      </p:sp>
      <p:sp>
        <p:nvSpPr>
          <p:cNvPr id="72" name="TextBox 26">
            <a:extLst>
              <a:ext uri="{FF2B5EF4-FFF2-40B4-BE49-F238E27FC236}">
                <a16:creationId xmlns:a16="http://schemas.microsoft.com/office/drawing/2014/main" id="{BC1BF5AE-989F-492C-A2B8-80E1731E8264}"/>
              </a:ext>
            </a:extLst>
          </p:cNvPr>
          <p:cNvSpPr txBox="1"/>
          <p:nvPr/>
        </p:nvSpPr>
        <p:spPr>
          <a:xfrm>
            <a:off x="810661" y="4298149"/>
            <a:ext cx="2448000" cy="1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ru-RU" altLang="zh-CN" sz="1200" b="1" dirty="0">
                <a:solidFill>
                  <a:schemeClr val="accent1">
                    <a:lumMod val="75000"/>
                  </a:schemeClr>
                </a:solidFill>
                <a:sym typeface="+mn-lt"/>
              </a:rPr>
              <a:t>Наглядное отображение отчётов в формате инфографики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sym typeface="+mn-lt"/>
            </a:endParaRPr>
          </a:p>
        </p:txBody>
      </p:sp>
      <p:sp>
        <p:nvSpPr>
          <p:cNvPr id="73" name="TextBox 27">
            <a:extLst>
              <a:ext uri="{FF2B5EF4-FFF2-40B4-BE49-F238E27FC236}">
                <a16:creationId xmlns:a16="http://schemas.microsoft.com/office/drawing/2014/main" id="{826DD9D7-758D-40BC-A4EC-BAFA0E44035B}"/>
              </a:ext>
            </a:extLst>
          </p:cNvPr>
          <p:cNvSpPr txBox="1"/>
          <p:nvPr/>
        </p:nvSpPr>
        <p:spPr>
          <a:xfrm>
            <a:off x="3381766" y="4719102"/>
            <a:ext cx="2448000" cy="1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ru-RU" altLang="zh-CN" sz="1200" b="1" dirty="0">
                <a:solidFill>
                  <a:schemeClr val="accent1">
                    <a:lumMod val="75000"/>
                  </a:schemeClr>
                </a:solidFill>
                <a:sym typeface="+mn-lt"/>
              </a:rPr>
              <a:t>Операторская панель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sym typeface="+mn-lt"/>
            </a:endParaRPr>
          </a:p>
        </p:txBody>
      </p:sp>
      <p:sp>
        <p:nvSpPr>
          <p:cNvPr id="74" name="TextBox 28">
            <a:extLst>
              <a:ext uri="{FF2B5EF4-FFF2-40B4-BE49-F238E27FC236}">
                <a16:creationId xmlns:a16="http://schemas.microsoft.com/office/drawing/2014/main" id="{73FE5CAE-BBFF-4915-97D7-BDAFBD94E48C}"/>
              </a:ext>
            </a:extLst>
          </p:cNvPr>
          <p:cNvSpPr txBox="1"/>
          <p:nvPr/>
        </p:nvSpPr>
        <p:spPr>
          <a:xfrm>
            <a:off x="6068684" y="5520039"/>
            <a:ext cx="2448000" cy="1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ru-RU" altLang="zh-CN" sz="1200" b="1" dirty="0">
                <a:solidFill>
                  <a:schemeClr val="accent1">
                    <a:lumMod val="75000"/>
                  </a:schemeClr>
                </a:solidFill>
                <a:sym typeface="+mn-lt"/>
              </a:rPr>
              <a:t>Звуковое оповещение вызова клиента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sym typeface="+mn-lt"/>
            </a:endParaRPr>
          </a:p>
        </p:txBody>
      </p:sp>
      <p:sp>
        <p:nvSpPr>
          <p:cNvPr id="75" name="TextBox 29">
            <a:extLst>
              <a:ext uri="{FF2B5EF4-FFF2-40B4-BE49-F238E27FC236}">
                <a16:creationId xmlns:a16="http://schemas.microsoft.com/office/drawing/2014/main" id="{6432221F-9392-49D4-B6FF-3263F55F257C}"/>
              </a:ext>
            </a:extLst>
          </p:cNvPr>
          <p:cNvSpPr txBox="1"/>
          <p:nvPr/>
        </p:nvSpPr>
        <p:spPr>
          <a:xfrm>
            <a:off x="9292962" y="2377717"/>
            <a:ext cx="2448000" cy="1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ru-RU" altLang="zh-CN" sz="1600" b="1" dirty="0">
                <a:solidFill>
                  <a:schemeClr val="accent1">
                    <a:lumMod val="75000"/>
                  </a:schemeClr>
                </a:solidFill>
                <a:sym typeface="+mn-lt"/>
              </a:rPr>
              <a:t>Внедрение проекта на предприятие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sym typeface="+mn-lt"/>
            </a:endParaRPr>
          </a:p>
        </p:txBody>
      </p:sp>
      <p:sp>
        <p:nvSpPr>
          <p:cNvPr id="76" name="MH_Other_2">
            <a:extLst>
              <a:ext uri="{FF2B5EF4-FFF2-40B4-BE49-F238E27FC236}">
                <a16:creationId xmlns:a16="http://schemas.microsoft.com/office/drawing/2014/main" id="{1BB429C5-4D69-4F99-994E-5C973E2C7EE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596684" y="3519102"/>
            <a:ext cx="1200000" cy="12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0" rIns="0" anchor="ctr"/>
          <a:lstStyle/>
          <a:p>
            <a:pPr algn="ctr" defTabSz="914286"/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MH_Other_2">
            <a:extLst>
              <a:ext uri="{FF2B5EF4-FFF2-40B4-BE49-F238E27FC236}">
                <a16:creationId xmlns:a16="http://schemas.microsoft.com/office/drawing/2014/main" id="{DD4A0F8B-FD8F-4969-B04F-F5D8B4035A9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31732" y="2324099"/>
            <a:ext cx="1200000" cy="12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0" rIns="0" anchor="ctr"/>
          <a:lstStyle/>
          <a:p>
            <a:pPr algn="ctr" defTabSz="914286"/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E1BEDAE-A03C-4183-9BAA-AE3709A268FD}"/>
              </a:ext>
            </a:extLst>
          </p:cNvPr>
          <p:cNvGrpSpPr/>
          <p:nvPr/>
        </p:nvGrpSpPr>
        <p:grpSpPr>
          <a:xfrm>
            <a:off x="3885766" y="2257426"/>
            <a:ext cx="1440000" cy="1440000"/>
            <a:chOff x="304800" y="673100"/>
            <a:chExt cx="4000500" cy="4000500"/>
          </a:xfrm>
          <a:solidFill>
            <a:schemeClr val="accent2"/>
          </a:solidFill>
          <a:effectLst/>
        </p:grpSpPr>
        <p:sp>
          <p:nvSpPr>
            <p:cNvPr id="79" name="同心圆 16">
              <a:extLst>
                <a:ext uri="{FF2B5EF4-FFF2-40B4-BE49-F238E27FC236}">
                  <a16:creationId xmlns:a16="http://schemas.microsoft.com/office/drawing/2014/main" id="{E0FCA871-2097-4C26-91B3-B2EA6BF1D657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  <a:effectLst/>
          </p:spPr>
          <p:txBody>
            <a:bodyPr anchor="ctr"/>
            <a:lstStyle/>
            <a:p>
              <a:pPr algn="ctr" defTabSz="914286"/>
              <a:endParaRPr lang="zh-CN" altLang="en-US" sz="1467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3D39871-CEC6-4145-B4F8-A6B164284A6A}"/>
                </a:ext>
              </a:extLst>
            </p:cNvPr>
            <p:cNvSpPr/>
            <p:nvPr/>
          </p:nvSpPr>
          <p:spPr>
            <a:xfrm>
              <a:off x="392114" y="760414"/>
              <a:ext cx="3825872" cy="3825872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algn="ctr" defTabSz="914286"/>
              <a:r>
                <a:rPr lang="en-US" altLang="zh-CN" sz="4267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4267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6CC35296-2A1D-4B92-B35F-02F31204D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044" y="169863"/>
            <a:ext cx="4694768" cy="586846"/>
          </a:xfrm>
          <a:prstGeom prst="rect">
            <a:avLst/>
          </a:prstGeom>
          <a:effectLst>
            <a:outerShdw blurRad="38100" dist="38100" dir="3060000" algn="t" rotWithShape="0">
              <a:prstClr val="black">
                <a:alpha val="39000"/>
              </a:prstClr>
            </a:outerShdw>
          </a:effectLst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015E6DB-A641-495A-AA95-FF24F73213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46" y="80011"/>
            <a:ext cx="1581150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43" name="文本框 11">
            <a:extLst>
              <a:ext uri="{FF2B5EF4-FFF2-40B4-BE49-F238E27FC236}">
                <a16:creationId xmlns:a16="http://schemas.microsoft.com/office/drawing/2014/main" id="{2EA5A273-B1FA-4197-B0BE-C5F167F84D38}"/>
              </a:ext>
            </a:extLst>
          </p:cNvPr>
          <p:cNvSpPr txBox="1"/>
          <p:nvPr/>
        </p:nvSpPr>
        <p:spPr>
          <a:xfrm flipH="1">
            <a:off x="3523583" y="871048"/>
            <a:ext cx="508253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altLang="zh-CN" sz="3600" b="1" dirty="0">
                <a:solidFill>
                  <a:srgbClr val="3D4D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Дорожная карта проекта</a:t>
            </a:r>
            <a:endParaRPr lang="zh-CN" altLang="en-US" sz="3600" b="1" dirty="0">
              <a:solidFill>
                <a:srgbClr val="3D4D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733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3711 -0.07686 C -0.69648 -0.08727 -0.61367 -0.13704 -0.49375 -0.14213 C -0.37383 -0.14699 -0.41653 -0.16181 -0.21445 0.02291 C -0.01237 0.2074 -0.04466 0.00463 -2.08333E-6 4.07407E-6 " pathEditMode="relative" rAng="0" ptsTypes="AAAA">
                                          <p:cBhvr>
                                            <p:cTn id="12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849" y="54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0">
                                          <p:cBhvr>
                                            <p:cTn id="1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decel="66667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1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1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12" accel="52000" fill="hold" grpId="0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3" dur="12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4" dur="12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accel="52000" fill="hold" nodeType="withEffect" p14:presetBounceEnd="5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7" dur="12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8" dur="12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6" accel="52000" fill="hold" grpId="0" nodeType="withEffect" p14:presetBounceEnd="5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1" dur="12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2" dur="12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4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66" grpId="0" animBg="1"/>
          <p:bldP spid="67" grpId="0" animBg="1"/>
          <p:bldP spid="72" grpId="0"/>
          <p:bldP spid="73" grpId="0"/>
          <p:bldP spid="74" grpId="0"/>
          <p:bldP spid="75" grpId="0"/>
          <p:bldP spid="76" grpId="0" animBg="1"/>
          <p:bldP spid="77" grpId="0" animBg="1"/>
          <p:bldP spid="4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3711 -0.07686 C -0.69648 -0.08727 -0.61367 -0.13704 -0.49375 -0.14213 C -0.37383 -0.14699 -0.41653 -0.16181 -0.21445 0.02291 C -0.01237 0.2074 -0.04466 0.00463 -2.08333E-6 4.07407E-6 " pathEditMode="relative" rAng="0" ptsTypes="AAAA">
                                          <p:cBhvr>
                                            <p:cTn id="12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849" y="54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0">
                                          <p:cBhvr>
                                            <p:cTn id="1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decel="66667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1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1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12" accel="52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accel="52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6" accel="52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4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66" grpId="0" animBg="1"/>
          <p:bldP spid="67" grpId="0" animBg="1"/>
          <p:bldP spid="72" grpId="0"/>
          <p:bldP spid="73" grpId="0"/>
          <p:bldP spid="74" grpId="0"/>
          <p:bldP spid="75" grpId="0"/>
          <p:bldP spid="76" grpId="0" animBg="1"/>
          <p:bldP spid="77" grpId="0" animBg="1"/>
          <p:bldP spid="43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7E9C6F-F576-4FAC-9236-E6DD6B39B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61" b="22471"/>
          <a:stretch/>
        </p:blipFill>
        <p:spPr>
          <a:xfrm>
            <a:off x="9416869" y="2195386"/>
            <a:ext cx="1626968" cy="14597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687EC3-D403-41D9-8998-DAAAD3C8F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705"/>
          <a:stretch/>
        </p:blipFill>
        <p:spPr>
          <a:xfrm>
            <a:off x="6733223" y="2186483"/>
            <a:ext cx="1785269" cy="14334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4A7BAD8-A6A7-45F7-A0FE-8B5F9A34D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8" t="12775" r="4868" b="31136"/>
          <a:stretch/>
        </p:blipFill>
        <p:spPr bwMode="auto">
          <a:xfrm>
            <a:off x="1430215" y="2233374"/>
            <a:ext cx="1773368" cy="13748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B024DE-C785-476A-ADCA-FE3BA7A9C2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6" b="5829"/>
          <a:stretch/>
        </p:blipFill>
        <p:spPr>
          <a:xfrm>
            <a:off x="4081375" y="2174760"/>
            <a:ext cx="1754704" cy="15038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2EB22850-5A42-4684-8260-B5B233886F45}"/>
              </a:ext>
            </a:extLst>
          </p:cNvPr>
          <p:cNvGrpSpPr/>
          <p:nvPr/>
        </p:nvGrpSpPr>
        <p:grpSpPr>
          <a:xfrm>
            <a:off x="1118389" y="2117649"/>
            <a:ext cx="10340683" cy="2816662"/>
            <a:chOff x="1004090" y="1727124"/>
            <a:chExt cx="7313120" cy="1991996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3418729-40CB-4503-AF75-D6E6F673554A}"/>
                </a:ext>
              </a:extLst>
            </p:cNvPr>
            <p:cNvGrpSpPr/>
            <p:nvPr/>
          </p:nvGrpSpPr>
          <p:grpSpPr>
            <a:xfrm>
              <a:off x="1004090" y="1733918"/>
              <a:ext cx="1687498" cy="1985201"/>
              <a:chOff x="1025740" y="2081328"/>
              <a:chExt cx="2249997" cy="2646934"/>
            </a:xfrm>
          </p:grpSpPr>
          <p:cxnSp>
            <p:nvCxnSpPr>
              <p:cNvPr id="66" name="Straight Connector 2">
                <a:extLst>
                  <a:ext uri="{FF2B5EF4-FFF2-40B4-BE49-F238E27FC236}">
                    <a16:creationId xmlns:a16="http://schemas.microsoft.com/office/drawing/2014/main" id="{1BFFD933-8EAB-4A54-A112-BDD22CAC7797}"/>
                  </a:ext>
                </a:extLst>
              </p:cNvPr>
              <p:cNvCxnSpPr/>
              <p:nvPr/>
            </p:nvCxnSpPr>
            <p:spPr>
              <a:xfrm rot="5400000">
                <a:off x="1908984" y="4086343"/>
                <a:ext cx="485778" cy="2268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ot"/>
                <a:tailEnd type="oval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67" name="Rectangle: Rounded Corners 4">
                <a:extLst>
                  <a:ext uri="{FF2B5EF4-FFF2-40B4-BE49-F238E27FC236}">
                    <a16:creationId xmlns:a16="http://schemas.microsoft.com/office/drawing/2014/main" id="{BD457EFE-F5D3-42FD-9E9A-F76B3EE7A8B4}"/>
                  </a:ext>
                </a:extLst>
              </p:cNvPr>
              <p:cNvSpPr/>
              <p:nvPr/>
            </p:nvSpPr>
            <p:spPr>
              <a:xfrm rot="10800000">
                <a:off x="1233713" y="2081328"/>
                <a:ext cx="1836321" cy="1514581"/>
              </a:xfrm>
              <a:prstGeom prst="roundRect">
                <a:avLst>
                  <a:gd name="adj" fmla="val 10000"/>
                </a:avLst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 sz="1013" dirty="0">
                  <a:cs typeface="+mn-ea"/>
                  <a:sym typeface="+mn-lt"/>
                </a:endParaRPr>
              </a:p>
            </p:txBody>
          </p:sp>
          <p:sp>
            <p:nvSpPr>
              <p:cNvPr id="68" name="Rectangle: Rounded Corners 5">
                <a:extLst>
                  <a:ext uri="{FF2B5EF4-FFF2-40B4-BE49-F238E27FC236}">
                    <a16:creationId xmlns:a16="http://schemas.microsoft.com/office/drawing/2014/main" id="{447CCE7E-7D11-4D71-A229-684F671ADA6A}"/>
                  </a:ext>
                </a:extLst>
              </p:cNvPr>
              <p:cNvSpPr/>
              <p:nvPr/>
            </p:nvSpPr>
            <p:spPr>
              <a:xfrm rot="10800000" flipV="1">
                <a:off x="1514247" y="3333767"/>
                <a:ext cx="1259463" cy="50084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endParaRPr lang="zh-CN" altLang="en-US" sz="825" b="1" dirty="0">
                  <a:cs typeface="+mn-ea"/>
                  <a:sym typeface="+mn-lt"/>
                </a:endParaRPr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FC329149-C8D6-43BE-8853-8DD75480C85B}"/>
                  </a:ext>
                </a:extLst>
              </p:cNvPr>
              <p:cNvGrpSpPr/>
              <p:nvPr/>
            </p:nvGrpSpPr>
            <p:grpSpPr>
              <a:xfrm>
                <a:off x="1025740" y="3310940"/>
                <a:ext cx="2249997" cy="1417322"/>
                <a:chOff x="1025740" y="3310940"/>
                <a:chExt cx="2249997" cy="1417322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3C7ECE8F-5AE7-4A26-98A3-AD38CE4AF535}"/>
                    </a:ext>
                  </a:extLst>
                </p:cNvPr>
                <p:cNvSpPr/>
                <p:nvPr/>
              </p:nvSpPr>
              <p:spPr>
                <a:xfrm>
                  <a:off x="1025740" y="4449953"/>
                  <a:ext cx="2249997" cy="278309"/>
                </a:xfrm>
                <a:prstGeom prst="rect">
                  <a:avLst/>
                </a:prstGeom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ru-RU" altLang="zh-CN" sz="1200" b="1" dirty="0">
                      <a:solidFill>
                        <a:schemeClr val="accent1">
                          <a:lumMod val="75000"/>
                        </a:schemeClr>
                      </a:solidFill>
                      <a:cs typeface="+mn-ea"/>
                      <a:sym typeface="+mn-lt"/>
                    </a:rPr>
                    <a:t>Капитан команды</a:t>
                  </a:r>
                  <a:endParaRPr lang="zh-CN" altLang="en-US" sz="1200" b="1" dirty="0">
                    <a:solidFill>
                      <a:schemeClr val="accent1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061AF6B-FE5B-4D83-BCCA-E68705ECA2F0}"/>
                    </a:ext>
                  </a:extLst>
                </p:cNvPr>
                <p:cNvSpPr/>
                <p:nvPr/>
              </p:nvSpPr>
              <p:spPr>
                <a:xfrm>
                  <a:off x="1514247" y="3310940"/>
                  <a:ext cx="1259464" cy="553958"/>
                </a:xfrm>
                <a:prstGeom prst="rect">
                  <a:avLst/>
                </a:prstGeom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ru-RU" altLang="zh-CN" sz="14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Эдуард Романов</a:t>
                  </a:r>
                  <a:endParaRPr lang="zh-CN" altLang="en-US" sz="14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3C549C1-46F5-436B-A570-4521DF9EDBE7}"/>
                </a:ext>
              </a:extLst>
            </p:cNvPr>
            <p:cNvGrpSpPr/>
            <p:nvPr/>
          </p:nvGrpSpPr>
          <p:grpSpPr>
            <a:xfrm>
              <a:off x="2876298" y="1730513"/>
              <a:ext cx="1687498" cy="1988607"/>
              <a:chOff x="3666368" y="2076788"/>
              <a:chExt cx="2249997" cy="2651476"/>
            </a:xfrm>
          </p:grpSpPr>
          <p:cxnSp>
            <p:nvCxnSpPr>
              <p:cNvPr id="60" name="Straight Connector 9">
                <a:extLst>
                  <a:ext uri="{FF2B5EF4-FFF2-40B4-BE49-F238E27FC236}">
                    <a16:creationId xmlns:a16="http://schemas.microsoft.com/office/drawing/2014/main" id="{04B209F6-D495-4BCB-8DAC-D694A59C5D0C}"/>
                  </a:ext>
                </a:extLst>
              </p:cNvPr>
              <p:cNvCxnSpPr/>
              <p:nvPr/>
            </p:nvCxnSpPr>
            <p:spPr>
              <a:xfrm rot="5400000">
                <a:off x="4550149" y="4079085"/>
                <a:ext cx="485778" cy="2268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ot"/>
                <a:tailEnd type="oval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61" name="Rectangle: Rounded Corners 11">
                <a:extLst>
                  <a:ext uri="{FF2B5EF4-FFF2-40B4-BE49-F238E27FC236}">
                    <a16:creationId xmlns:a16="http://schemas.microsoft.com/office/drawing/2014/main" id="{EFFF0827-511E-4E1C-A164-0DBF2BD1C57A}"/>
                  </a:ext>
                </a:extLst>
              </p:cNvPr>
              <p:cNvSpPr/>
              <p:nvPr/>
            </p:nvSpPr>
            <p:spPr>
              <a:xfrm rot="10800000">
                <a:off x="3874878" y="2076788"/>
                <a:ext cx="1836320" cy="1514580"/>
              </a:xfrm>
              <a:prstGeom prst="roundRect">
                <a:avLst>
                  <a:gd name="adj" fmla="val 10000"/>
                </a:avLst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 sz="1013" dirty="0">
                  <a:cs typeface="+mn-ea"/>
                  <a:sym typeface="+mn-lt"/>
                </a:endParaRPr>
              </a:p>
            </p:txBody>
          </p:sp>
          <p:sp>
            <p:nvSpPr>
              <p:cNvPr id="62" name="Rectangle: Rounded Corners 12">
                <a:extLst>
                  <a:ext uri="{FF2B5EF4-FFF2-40B4-BE49-F238E27FC236}">
                    <a16:creationId xmlns:a16="http://schemas.microsoft.com/office/drawing/2014/main" id="{B7740BF1-08D0-454B-9C23-45D1DA18D1D9}"/>
                  </a:ext>
                </a:extLst>
              </p:cNvPr>
              <p:cNvSpPr/>
              <p:nvPr/>
            </p:nvSpPr>
            <p:spPr>
              <a:xfrm rot="10800000" flipV="1">
                <a:off x="4115629" y="3329227"/>
                <a:ext cx="1259461" cy="50084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lvl="0" algn="ctr"/>
                <a:endParaRPr lang="zh-CN" altLang="en-US" sz="825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57E00D3-DE54-4E93-990E-AFA0DC9ECC19}"/>
                  </a:ext>
                </a:extLst>
              </p:cNvPr>
              <p:cNvSpPr/>
              <p:nvPr/>
            </p:nvSpPr>
            <p:spPr>
              <a:xfrm>
                <a:off x="4161635" y="3298711"/>
                <a:ext cx="1259464" cy="55395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ru-RU" altLang="zh-CN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Карина Амирова</a:t>
                </a:r>
                <a:endParaRPr lang="zh-CN" altLang="en-US" sz="1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C2B7E91-39D6-4533-B918-EE441F296F99}"/>
                  </a:ext>
                </a:extLst>
              </p:cNvPr>
              <p:cNvSpPr/>
              <p:nvPr/>
            </p:nvSpPr>
            <p:spPr>
              <a:xfrm>
                <a:off x="3666368" y="4449955"/>
                <a:ext cx="2249997" cy="27830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ru-RU" altLang="zh-CN" sz="1200" b="1" dirty="0" err="1">
                    <a:solidFill>
                      <a:schemeClr val="accent1">
                        <a:lumMod val="75000"/>
                      </a:schemeClr>
                    </a:solidFill>
                    <a:cs typeface="+mn-ea"/>
                    <a:sym typeface="+mn-lt"/>
                  </a:rPr>
                  <a:t>Фронтенд</a:t>
                </a:r>
                <a:r>
                  <a:rPr lang="ru-RU" altLang="zh-CN" sz="1200" b="1" dirty="0">
                    <a:solidFill>
                      <a:schemeClr val="accent1">
                        <a:lumMod val="75000"/>
                      </a:schemeClr>
                    </a:solidFill>
                    <a:cs typeface="+mn-ea"/>
                    <a:sym typeface="+mn-lt"/>
                  </a:rPr>
                  <a:t>-разработчик</a:t>
                </a:r>
                <a:endParaRPr lang="zh-CN" altLang="en-US" sz="1200" b="1" dirty="0">
                  <a:solidFill>
                    <a:schemeClr val="accent1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A3F6E1E9-4D7F-4737-9124-33C70FCB7A40}"/>
                </a:ext>
              </a:extLst>
            </p:cNvPr>
            <p:cNvGrpSpPr/>
            <p:nvPr/>
          </p:nvGrpSpPr>
          <p:grpSpPr>
            <a:xfrm>
              <a:off x="4748506" y="1727124"/>
              <a:ext cx="1687498" cy="1991996"/>
              <a:chOff x="6306996" y="2072270"/>
              <a:chExt cx="2249997" cy="2655993"/>
            </a:xfrm>
          </p:grpSpPr>
          <p:cxnSp>
            <p:nvCxnSpPr>
              <p:cNvPr id="54" name="Straight Connector 16">
                <a:extLst>
                  <a:ext uri="{FF2B5EF4-FFF2-40B4-BE49-F238E27FC236}">
                    <a16:creationId xmlns:a16="http://schemas.microsoft.com/office/drawing/2014/main" id="{588169AD-A499-4F97-B500-378E0BAFC639}"/>
                  </a:ext>
                </a:extLst>
              </p:cNvPr>
              <p:cNvCxnSpPr/>
              <p:nvPr/>
            </p:nvCxnSpPr>
            <p:spPr>
              <a:xfrm rot="5400000">
                <a:off x="7208955" y="4074566"/>
                <a:ext cx="485778" cy="2268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ot"/>
                <a:tailEnd type="oval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55" name="Rectangle: Rounded Corners 18">
                <a:extLst>
                  <a:ext uri="{FF2B5EF4-FFF2-40B4-BE49-F238E27FC236}">
                    <a16:creationId xmlns:a16="http://schemas.microsoft.com/office/drawing/2014/main" id="{92921B95-CF60-42D5-A4DD-007D1DA8C4C8}"/>
                  </a:ext>
                </a:extLst>
              </p:cNvPr>
              <p:cNvSpPr/>
              <p:nvPr/>
            </p:nvSpPr>
            <p:spPr>
              <a:xfrm rot="10800000">
                <a:off x="6533684" y="2072270"/>
                <a:ext cx="1836321" cy="1514581"/>
              </a:xfrm>
              <a:prstGeom prst="roundRect">
                <a:avLst>
                  <a:gd name="adj" fmla="val 10000"/>
                </a:avLst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 sz="1013" dirty="0">
                  <a:cs typeface="+mn-ea"/>
                  <a:sym typeface="+mn-lt"/>
                </a:endParaRPr>
              </a:p>
            </p:txBody>
          </p:sp>
          <p:sp>
            <p:nvSpPr>
              <p:cNvPr id="56" name="Rectangle: Rounded Corners 19">
                <a:extLst>
                  <a:ext uri="{FF2B5EF4-FFF2-40B4-BE49-F238E27FC236}">
                    <a16:creationId xmlns:a16="http://schemas.microsoft.com/office/drawing/2014/main" id="{C02F1C69-DFC9-4B61-8738-AE0E773DB116}"/>
                  </a:ext>
                </a:extLst>
              </p:cNvPr>
              <p:cNvSpPr/>
              <p:nvPr/>
            </p:nvSpPr>
            <p:spPr>
              <a:xfrm rot="10800000" flipV="1">
                <a:off x="6822112" y="3368151"/>
                <a:ext cx="1259462" cy="50084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lvl="0" algn="ctr"/>
                <a:endParaRPr lang="zh-CN" altLang="en-US" sz="825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D4B85F1-137E-462F-B0E0-076BC050DC4B}"/>
                  </a:ext>
                </a:extLst>
              </p:cNvPr>
              <p:cNvSpPr/>
              <p:nvPr/>
            </p:nvSpPr>
            <p:spPr>
              <a:xfrm>
                <a:off x="6819307" y="3342929"/>
                <a:ext cx="1259464" cy="553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ru-RU" altLang="zh-CN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Ильи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ru-RU" altLang="zh-CN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Ильин</a:t>
                </a:r>
                <a:endParaRPr lang="zh-CN" altLang="en-US" sz="1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AF3D4D7-3BD5-4AFE-9FA4-C3FCC5BCC586}"/>
                  </a:ext>
                </a:extLst>
              </p:cNvPr>
              <p:cNvSpPr/>
              <p:nvPr/>
            </p:nvSpPr>
            <p:spPr>
              <a:xfrm>
                <a:off x="6306996" y="4449954"/>
                <a:ext cx="2249997" cy="27830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200" b="1" dirty="0">
                    <a:solidFill>
                      <a:schemeClr val="accent1">
                        <a:lumMod val="75000"/>
                      </a:schemeClr>
                    </a:solidFill>
                    <a:cs typeface="+mn-ea"/>
                    <a:sym typeface="+mn-lt"/>
                  </a:rPr>
                  <a:t>Python-</a:t>
                </a:r>
                <a:r>
                  <a:rPr lang="ru-RU" altLang="zh-CN" sz="1200" b="1" dirty="0">
                    <a:solidFill>
                      <a:schemeClr val="accent1">
                        <a:lumMod val="75000"/>
                      </a:schemeClr>
                    </a:solidFill>
                    <a:cs typeface="+mn-ea"/>
                    <a:sym typeface="+mn-lt"/>
                  </a:rPr>
                  <a:t>разработчик</a:t>
                </a:r>
                <a:endParaRPr lang="zh-CN" altLang="en-US" sz="1200" b="1" dirty="0">
                  <a:solidFill>
                    <a:schemeClr val="accent1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7CE047E-DA3F-4AC6-9E5C-6CC43B36A0B2}"/>
                </a:ext>
              </a:extLst>
            </p:cNvPr>
            <p:cNvGrpSpPr/>
            <p:nvPr/>
          </p:nvGrpSpPr>
          <p:grpSpPr>
            <a:xfrm>
              <a:off x="6629712" y="1737338"/>
              <a:ext cx="1687498" cy="1981782"/>
              <a:chOff x="8947624" y="2085887"/>
              <a:chExt cx="2249997" cy="2642375"/>
            </a:xfrm>
          </p:grpSpPr>
          <p:cxnSp>
            <p:nvCxnSpPr>
              <p:cNvPr id="48" name="Straight Connector 23">
                <a:extLst>
                  <a:ext uri="{FF2B5EF4-FFF2-40B4-BE49-F238E27FC236}">
                    <a16:creationId xmlns:a16="http://schemas.microsoft.com/office/drawing/2014/main" id="{89982F14-CDA4-438D-8351-C753E389422D}"/>
                  </a:ext>
                </a:extLst>
              </p:cNvPr>
              <p:cNvCxnSpPr/>
              <p:nvPr/>
            </p:nvCxnSpPr>
            <p:spPr>
              <a:xfrm rot="5400000">
                <a:off x="9797236" y="4088183"/>
                <a:ext cx="485778" cy="2268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ot"/>
                <a:tailEnd type="oval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9" name="Rectangle: Rounded Corners 25">
                <a:extLst>
                  <a:ext uri="{FF2B5EF4-FFF2-40B4-BE49-F238E27FC236}">
                    <a16:creationId xmlns:a16="http://schemas.microsoft.com/office/drawing/2014/main" id="{D88CA931-A15F-4681-8296-DD25CD79ED57}"/>
                  </a:ext>
                </a:extLst>
              </p:cNvPr>
              <p:cNvSpPr/>
              <p:nvPr/>
            </p:nvSpPr>
            <p:spPr>
              <a:xfrm rot="10800000">
                <a:off x="9121966" y="2085887"/>
                <a:ext cx="1836321" cy="1514580"/>
              </a:xfrm>
              <a:prstGeom prst="roundRect">
                <a:avLst>
                  <a:gd name="adj" fmla="val 10000"/>
                </a:avLst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 sz="1013" dirty="0">
                  <a:cs typeface="+mn-ea"/>
                  <a:sym typeface="+mn-lt"/>
                </a:endParaRPr>
              </a:p>
            </p:txBody>
          </p:sp>
          <p:sp>
            <p:nvSpPr>
              <p:cNvPr id="50" name="Rectangle: Rounded Corners 26">
                <a:extLst>
                  <a:ext uri="{FF2B5EF4-FFF2-40B4-BE49-F238E27FC236}">
                    <a16:creationId xmlns:a16="http://schemas.microsoft.com/office/drawing/2014/main" id="{62882FDE-E7CE-4429-BB41-3C765541039F}"/>
                  </a:ext>
                </a:extLst>
              </p:cNvPr>
              <p:cNvSpPr/>
              <p:nvPr/>
            </p:nvSpPr>
            <p:spPr>
              <a:xfrm rot="10800000" flipV="1">
                <a:off x="9362717" y="3338326"/>
                <a:ext cx="1259463" cy="50084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lvl="0" algn="ctr"/>
                <a:endParaRPr lang="zh-CN" altLang="en-US" sz="825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B5B6B8FB-7939-4503-8218-B80A9FA8294A}"/>
                  </a:ext>
                </a:extLst>
              </p:cNvPr>
              <p:cNvSpPr/>
              <p:nvPr/>
            </p:nvSpPr>
            <p:spPr>
              <a:xfrm>
                <a:off x="9359912" y="3309765"/>
                <a:ext cx="1259464" cy="55395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ru-RU" altLang="zh-CN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Михаил</a:t>
                </a:r>
                <a:br>
                  <a:rPr lang="ru-RU" altLang="zh-CN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</a:br>
                <a:r>
                  <a:rPr lang="ru-RU" altLang="zh-CN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Жеребьёв</a:t>
                </a:r>
                <a:endParaRPr lang="zh-CN" altLang="en-US" sz="1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66E9F48-B6CC-4467-960F-CAAAF7D2F76E}"/>
                  </a:ext>
                </a:extLst>
              </p:cNvPr>
              <p:cNvSpPr/>
              <p:nvPr/>
            </p:nvSpPr>
            <p:spPr>
              <a:xfrm>
                <a:off x="8947624" y="4449953"/>
                <a:ext cx="2249997" cy="27830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ru-RU" altLang="zh-CN" sz="1200" b="1" dirty="0" err="1">
                    <a:solidFill>
                      <a:schemeClr val="accent1">
                        <a:lumMod val="75000"/>
                      </a:schemeClr>
                    </a:solidFill>
                    <a:cs typeface="+mn-ea"/>
                    <a:sym typeface="+mn-lt"/>
                  </a:rPr>
                  <a:t>Бэкэнд</a:t>
                </a:r>
                <a:r>
                  <a:rPr lang="ru-RU" altLang="zh-CN" sz="1200" b="1" dirty="0">
                    <a:solidFill>
                      <a:schemeClr val="accent1">
                        <a:lumMod val="75000"/>
                      </a:schemeClr>
                    </a:solidFill>
                    <a:cs typeface="+mn-ea"/>
                    <a:sym typeface="+mn-lt"/>
                  </a:rPr>
                  <a:t>-разработчик</a:t>
                </a:r>
                <a:endParaRPr lang="zh-CN" altLang="en-US" sz="1200" b="1" dirty="0">
                  <a:solidFill>
                    <a:schemeClr val="accent1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3B662AE-10D3-498F-BDDC-183CE1CC56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9044" y="169863"/>
            <a:ext cx="4694768" cy="586846"/>
          </a:xfrm>
          <a:prstGeom prst="rect">
            <a:avLst/>
          </a:prstGeom>
          <a:effectLst>
            <a:outerShdw blurRad="38100" dist="38100" dir="3060000" algn="t" rotWithShape="0">
              <a:prstClr val="black">
                <a:alpha val="39000"/>
              </a:prstClr>
            </a:outerShdw>
          </a:effectLst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C63AE49-ACAB-408F-9380-AEBD05D986F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46" y="80011"/>
            <a:ext cx="1581150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41" name="文本框 11">
            <a:extLst>
              <a:ext uri="{FF2B5EF4-FFF2-40B4-BE49-F238E27FC236}">
                <a16:creationId xmlns:a16="http://schemas.microsoft.com/office/drawing/2014/main" id="{4B5EF7FC-47D4-4870-8550-F6136CB6F4CF}"/>
              </a:ext>
            </a:extLst>
          </p:cNvPr>
          <p:cNvSpPr txBox="1"/>
          <p:nvPr/>
        </p:nvSpPr>
        <p:spPr>
          <a:xfrm flipH="1">
            <a:off x="3523583" y="871048"/>
            <a:ext cx="508253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altLang="zh-CN" sz="3600" b="1" dirty="0">
                <a:solidFill>
                  <a:srgbClr val="3D4D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Состав команды</a:t>
            </a:r>
            <a:endParaRPr lang="zh-CN" altLang="en-US" sz="3600" b="1" dirty="0">
              <a:solidFill>
                <a:srgbClr val="3D4D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582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 rot="16200000">
            <a:off x="4381500" y="-952500"/>
            <a:ext cx="3429000" cy="12192000"/>
          </a:xfrm>
          <a:custGeom>
            <a:avLst/>
            <a:gdLst>
              <a:gd name="connsiteX0" fmla="*/ 0 w 5597353"/>
              <a:gd name="connsiteY0" fmla="*/ 0 h 6858000"/>
              <a:gd name="connsiteX1" fmla="*/ 5597353 w 5597353"/>
              <a:gd name="connsiteY1" fmla="*/ 0 h 6858000"/>
              <a:gd name="connsiteX2" fmla="*/ 5540061 w 5597353"/>
              <a:gd name="connsiteY2" fmla="*/ 49628 h 6858000"/>
              <a:gd name="connsiteX3" fmla="*/ 4044341 w 5597353"/>
              <a:gd name="connsiteY3" fmla="*/ 3429000 h 6858000"/>
              <a:gd name="connsiteX4" fmla="*/ 5540061 w 5597353"/>
              <a:gd name="connsiteY4" fmla="*/ 6808373 h 6858000"/>
              <a:gd name="connsiteX5" fmla="*/ 5597353 w 5597353"/>
              <a:gd name="connsiteY5" fmla="*/ 6858000 h 6858000"/>
              <a:gd name="connsiteX6" fmla="*/ 0 w 559735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7353" h="6858000">
                <a:moveTo>
                  <a:pt x="0" y="0"/>
                </a:moveTo>
                <a:lnTo>
                  <a:pt x="5597353" y="0"/>
                </a:lnTo>
                <a:lnTo>
                  <a:pt x="5540061" y="49628"/>
                </a:lnTo>
                <a:cubicBezTo>
                  <a:pt x="4621209" y="884762"/>
                  <a:pt x="4044341" y="2089514"/>
                  <a:pt x="4044341" y="3429000"/>
                </a:cubicBezTo>
                <a:cubicBezTo>
                  <a:pt x="4044341" y="4768487"/>
                  <a:pt x="4621209" y="5973239"/>
                  <a:pt x="5540061" y="6808373"/>
                </a:cubicBezTo>
                <a:lnTo>
                  <a:pt x="559735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D4D6F"/>
          </a:solidFill>
          <a:ln>
            <a:noFill/>
          </a:ln>
          <a:effectLst>
            <a:innerShdw blurRad="292100" dist="508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61852" y="988820"/>
            <a:ext cx="10868297" cy="4880360"/>
          </a:xfrm>
          <a:prstGeom prst="roundRect">
            <a:avLst>
              <a:gd name="adj" fmla="val 10853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sx="102000" sy="102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4570" y="2459503"/>
            <a:ext cx="5361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zh-CN" sz="6000" b="1" dirty="0">
                <a:solidFill>
                  <a:srgbClr val="3D4D6F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cs typeface="+mn-ea"/>
                <a:sym typeface="+mn-lt"/>
              </a:rPr>
              <a:t>Спасибо</a:t>
            </a:r>
          </a:p>
          <a:p>
            <a:pPr algn="ctr"/>
            <a:r>
              <a:rPr lang="ru-RU" altLang="zh-CN" sz="6000" b="1" dirty="0">
                <a:solidFill>
                  <a:srgbClr val="3D4D6F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cs typeface="+mn-ea"/>
                <a:sym typeface="+mn-lt"/>
              </a:rPr>
              <a:t>за внимание!</a:t>
            </a:r>
            <a:endParaRPr lang="zh-CN" altLang="en-US" sz="6000" b="1" dirty="0">
              <a:solidFill>
                <a:srgbClr val="E7BB81"/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228104" y="5143499"/>
            <a:ext cx="1450214" cy="5087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sx="102000" sy="102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GitHub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B9F59E1-F64C-4268-AF09-D83E92BAB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044" y="193309"/>
            <a:ext cx="4694768" cy="586846"/>
          </a:xfrm>
          <a:prstGeom prst="rect">
            <a:avLst/>
          </a:prstGeom>
          <a:effectLst>
            <a:outerShdw blurRad="38100" dist="38100" dir="3060000" algn="t" rotWithShape="0">
              <a:prstClr val="black">
                <a:alpha val="39000"/>
              </a:prstClr>
            </a:outerShdw>
          </a:effec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17A3302-C0C1-4806-9349-E34C87CC2A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46" y="103457"/>
            <a:ext cx="1581150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852B8B-F163-4FE8-86ED-5BCBCAEDD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399" y="1323923"/>
            <a:ext cx="3705624" cy="37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9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6">
            <a:extLst>
              <a:ext uri="{FF2B5EF4-FFF2-40B4-BE49-F238E27FC236}">
                <a16:creationId xmlns:a16="http://schemas.microsoft.com/office/drawing/2014/main" id="{33BF2942-B078-4BF2-AB3B-79BB78795FD7}"/>
              </a:ext>
            </a:extLst>
          </p:cNvPr>
          <p:cNvSpPr/>
          <p:nvPr/>
        </p:nvSpPr>
        <p:spPr>
          <a:xfrm>
            <a:off x="627934" y="2149291"/>
            <a:ext cx="4608512" cy="3219877"/>
          </a:xfrm>
          <a:prstGeom prst="roundRect">
            <a:avLst>
              <a:gd name="adj" fmla="val 3888"/>
            </a:avLst>
          </a:prstGeom>
          <a:solidFill>
            <a:schemeClr val="bg1"/>
          </a:solidFill>
          <a:ln w="12700"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2" name="圆角矩形 4">
            <a:extLst>
              <a:ext uri="{FF2B5EF4-FFF2-40B4-BE49-F238E27FC236}">
                <a16:creationId xmlns:a16="http://schemas.microsoft.com/office/drawing/2014/main" id="{A3B28C72-A333-4BF1-91B9-F23E3FDBCB2D}"/>
              </a:ext>
            </a:extLst>
          </p:cNvPr>
          <p:cNvSpPr/>
          <p:nvPr/>
        </p:nvSpPr>
        <p:spPr>
          <a:xfrm>
            <a:off x="1300009" y="1909264"/>
            <a:ext cx="3264363" cy="48005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ru-RU" altLang="zh-CN" b="1">
                <a:cs typeface="+mn-ea"/>
                <a:sym typeface="+mn-lt"/>
              </a:rPr>
              <a:t>Проблема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8AEC6A95-BA6E-41BB-8FCB-059CCE7818B0}"/>
              </a:ext>
            </a:extLst>
          </p:cNvPr>
          <p:cNvSpPr/>
          <p:nvPr/>
        </p:nvSpPr>
        <p:spPr>
          <a:xfrm>
            <a:off x="804742" y="2498060"/>
            <a:ext cx="4143672" cy="263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Интеграция нового программного обеспечения с существующими системами может быть сложной задачей, требующей значительных ресурсов и времени. Необходимо также обеспечить интуитивно понятный интерфейс для пользователей, чтобы минимизировать время на обучение и повысить удовлетворенность клиентов.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圆角矩形 6">
            <a:extLst>
              <a:ext uri="{FF2B5EF4-FFF2-40B4-BE49-F238E27FC236}">
                <a16:creationId xmlns:a16="http://schemas.microsoft.com/office/drawing/2014/main" id="{DB548241-0FBE-45B2-B06A-DBF2565E1CFC}"/>
              </a:ext>
            </a:extLst>
          </p:cNvPr>
          <p:cNvSpPr/>
          <p:nvPr/>
        </p:nvSpPr>
        <p:spPr>
          <a:xfrm>
            <a:off x="6283479" y="2149292"/>
            <a:ext cx="4608512" cy="3219876"/>
          </a:xfrm>
          <a:prstGeom prst="roundRect">
            <a:avLst>
              <a:gd name="adj" fmla="val 3888"/>
            </a:avLst>
          </a:prstGeom>
          <a:solidFill>
            <a:schemeClr val="bg1"/>
          </a:solidFill>
          <a:ln w="12700"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6" name="圆角矩形 4">
            <a:extLst>
              <a:ext uri="{FF2B5EF4-FFF2-40B4-BE49-F238E27FC236}">
                <a16:creationId xmlns:a16="http://schemas.microsoft.com/office/drawing/2014/main" id="{8FD59632-D204-4E47-9E7F-2590D6A016B1}"/>
              </a:ext>
            </a:extLst>
          </p:cNvPr>
          <p:cNvSpPr/>
          <p:nvPr/>
        </p:nvSpPr>
        <p:spPr>
          <a:xfrm>
            <a:off x="6955554" y="1909264"/>
            <a:ext cx="3264363" cy="48005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ru-RU" altLang="zh-CN" b="1">
                <a:cs typeface="+mn-ea"/>
                <a:sym typeface="+mn-lt"/>
              </a:rPr>
              <a:t>Ценность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ABB3241-D6A4-4B65-829C-FC781CC9C64F}"/>
              </a:ext>
            </a:extLst>
          </p:cNvPr>
          <p:cNvSpPr/>
          <p:nvPr/>
        </p:nvSpPr>
        <p:spPr>
          <a:xfrm>
            <a:off x="6617968" y="2627013"/>
            <a:ext cx="4143672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Цифровое решение позволит сократить время ожидания в очереди, что повысит удовлетворенность клиентов и улучшит их общее впечатление о сервисе. Автоматизация управления очередью поможет снизить нагрузку на сотрудников почтового отделения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AA78537-72A2-4D4B-BCA6-EF005AF48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044" y="169863"/>
            <a:ext cx="4694768" cy="586846"/>
          </a:xfrm>
          <a:prstGeom prst="rect">
            <a:avLst/>
          </a:prstGeom>
          <a:effectLst>
            <a:outerShdw blurRad="38100" dist="38100" dir="3060000" algn="t" rotWithShape="0">
              <a:prstClr val="black">
                <a:alpha val="39000"/>
              </a:prstClr>
            </a:outerShdw>
          </a:effec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6D80C78-D6E8-47F9-B14A-8BC9ABFE7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46" y="80011"/>
            <a:ext cx="1581150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20" name="文本框 11">
            <a:extLst>
              <a:ext uri="{FF2B5EF4-FFF2-40B4-BE49-F238E27FC236}">
                <a16:creationId xmlns:a16="http://schemas.microsoft.com/office/drawing/2014/main" id="{4C060F0B-F6EC-4A62-9A19-69F3D79ABE12}"/>
              </a:ext>
            </a:extLst>
          </p:cNvPr>
          <p:cNvSpPr txBox="1"/>
          <p:nvPr/>
        </p:nvSpPr>
        <p:spPr>
          <a:xfrm flipH="1">
            <a:off x="3736133" y="871048"/>
            <a:ext cx="46085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altLang="zh-CN" sz="3600" b="1" dirty="0">
                <a:solidFill>
                  <a:srgbClr val="3D4D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Описание проекта</a:t>
            </a:r>
            <a:endParaRPr lang="zh-CN" altLang="en-US" sz="3600" b="1" dirty="0">
              <a:solidFill>
                <a:srgbClr val="3D4D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791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6" grpId="0"/>
      <p:bldP spid="15" grpId="0" animBg="1"/>
      <p:bldP spid="16" grpId="0" animBg="1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F7F6365-4D5C-43F0-8734-46006CA037B7}"/>
              </a:ext>
            </a:extLst>
          </p:cNvPr>
          <p:cNvGrpSpPr/>
          <p:nvPr/>
        </p:nvGrpSpPr>
        <p:grpSpPr>
          <a:xfrm>
            <a:off x="10994103" y="1340768"/>
            <a:ext cx="502571" cy="4824537"/>
            <a:chOff x="10994103" y="1484783"/>
            <a:chExt cx="502571" cy="4824537"/>
          </a:xfrm>
        </p:grpSpPr>
        <p:sp>
          <p:nvSpPr>
            <p:cNvPr id="24" name="等腰三角形 6">
              <a:extLst>
                <a:ext uri="{FF2B5EF4-FFF2-40B4-BE49-F238E27FC236}">
                  <a16:creationId xmlns:a16="http://schemas.microsoft.com/office/drawing/2014/main" id="{F6429ADF-6F2A-4493-9449-39D9CC1C17B3}"/>
                </a:ext>
              </a:extLst>
            </p:cNvPr>
            <p:cNvSpPr/>
            <p:nvPr/>
          </p:nvSpPr>
          <p:spPr>
            <a:xfrm rot="16200000" flipH="1">
              <a:off x="10693937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" fmla="*/ 0 w 1102903"/>
                <a:gd name="connsiteY0" fmla="*/ 500190 h 500190"/>
                <a:gd name="connsiteX1" fmla="*/ 1102903 w 1102903"/>
                <a:gd name="connsiteY1" fmla="*/ 0 h 500190"/>
                <a:gd name="connsiteX2" fmla="*/ 693325 w 1102903"/>
                <a:gd name="connsiteY2" fmla="*/ 500190 h 500190"/>
                <a:gd name="connsiteX3" fmla="*/ 0 w 1102903"/>
                <a:gd name="connsiteY3" fmla="*/ 500190 h 500190"/>
                <a:gd name="connsiteX0" fmla="*/ 0 w 1102903"/>
                <a:gd name="connsiteY0" fmla="*/ 500190 h 502571"/>
                <a:gd name="connsiteX1" fmla="*/ 1102903 w 1102903"/>
                <a:gd name="connsiteY1" fmla="*/ 0 h 502571"/>
                <a:gd name="connsiteX2" fmla="*/ 729047 w 1102903"/>
                <a:gd name="connsiteY2" fmla="*/ 502571 h 502571"/>
                <a:gd name="connsiteX3" fmla="*/ 0 w 1102903"/>
                <a:gd name="connsiteY3" fmla="*/ 500190 h 50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93C24E8-508A-489D-929E-CBF6593AF1A8}"/>
                </a:ext>
              </a:extLst>
            </p:cNvPr>
            <p:cNvCxnSpPr/>
            <p:nvPr/>
          </p:nvCxnSpPr>
          <p:spPr>
            <a:xfrm flipH="1">
              <a:off x="11001690" y="2578162"/>
              <a:ext cx="1" cy="37311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DD45888-240F-422D-8AFA-D367FAE3D1C2}"/>
              </a:ext>
            </a:extLst>
          </p:cNvPr>
          <p:cNvGrpSpPr/>
          <p:nvPr/>
        </p:nvGrpSpPr>
        <p:grpSpPr>
          <a:xfrm>
            <a:off x="704876" y="1324975"/>
            <a:ext cx="502571" cy="4824537"/>
            <a:chOff x="695325" y="1484783"/>
            <a:chExt cx="502571" cy="482453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7" name="等腰三角形 6">
              <a:extLst>
                <a:ext uri="{FF2B5EF4-FFF2-40B4-BE49-F238E27FC236}">
                  <a16:creationId xmlns:a16="http://schemas.microsoft.com/office/drawing/2014/main" id="{B1C38808-58D0-4747-9EC1-C20C72DE60FF}"/>
                </a:ext>
              </a:extLst>
            </p:cNvPr>
            <p:cNvSpPr/>
            <p:nvPr/>
          </p:nvSpPr>
          <p:spPr>
            <a:xfrm rot="5400000">
              <a:off x="395159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" fmla="*/ 0 w 1102903"/>
                <a:gd name="connsiteY0" fmla="*/ 500190 h 500190"/>
                <a:gd name="connsiteX1" fmla="*/ 1102903 w 1102903"/>
                <a:gd name="connsiteY1" fmla="*/ 0 h 500190"/>
                <a:gd name="connsiteX2" fmla="*/ 693325 w 1102903"/>
                <a:gd name="connsiteY2" fmla="*/ 500190 h 500190"/>
                <a:gd name="connsiteX3" fmla="*/ 0 w 1102903"/>
                <a:gd name="connsiteY3" fmla="*/ 500190 h 500190"/>
                <a:gd name="connsiteX0" fmla="*/ 0 w 1102903"/>
                <a:gd name="connsiteY0" fmla="*/ 500190 h 502571"/>
                <a:gd name="connsiteX1" fmla="*/ 1102903 w 1102903"/>
                <a:gd name="connsiteY1" fmla="*/ 0 h 502571"/>
                <a:gd name="connsiteX2" fmla="*/ 729047 w 1102903"/>
                <a:gd name="connsiteY2" fmla="*/ 502571 h 502571"/>
                <a:gd name="connsiteX3" fmla="*/ 0 w 1102903"/>
                <a:gd name="connsiteY3" fmla="*/ 500190 h 50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D344F7C-4665-4300-A8DF-DDF41BEA78FC}"/>
                </a:ext>
              </a:extLst>
            </p:cNvPr>
            <p:cNvCxnSpPr/>
            <p:nvPr/>
          </p:nvCxnSpPr>
          <p:spPr>
            <a:xfrm>
              <a:off x="1190309" y="2578162"/>
              <a:ext cx="0" cy="37311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2DE95B4-BF64-46F0-9412-03FFCA39175F}"/>
              </a:ext>
            </a:extLst>
          </p:cNvPr>
          <p:cNvGrpSpPr/>
          <p:nvPr/>
        </p:nvGrpSpPr>
        <p:grpSpPr>
          <a:xfrm>
            <a:off x="695325" y="1340769"/>
            <a:ext cx="5400675" cy="728790"/>
            <a:chOff x="695325" y="1484784"/>
            <a:chExt cx="5400675" cy="728790"/>
          </a:xfrm>
          <a:solidFill>
            <a:schemeClr val="accent2"/>
          </a:solidFill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0" name="五边形 42">
              <a:extLst>
                <a:ext uri="{FF2B5EF4-FFF2-40B4-BE49-F238E27FC236}">
                  <a16:creationId xmlns:a16="http://schemas.microsoft.com/office/drawing/2014/main" id="{8EDDA1B7-C542-44BE-A6A5-5C7C1EEEF972}"/>
                </a:ext>
              </a:extLst>
            </p:cNvPr>
            <p:cNvSpPr/>
            <p:nvPr/>
          </p:nvSpPr>
          <p:spPr>
            <a:xfrm>
              <a:off x="695325" y="1484784"/>
              <a:ext cx="5400675" cy="728790"/>
            </a:xfrm>
            <a:prstGeom prst="homePlat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TextBox 19">
              <a:extLst>
                <a:ext uri="{FF2B5EF4-FFF2-40B4-BE49-F238E27FC236}">
                  <a16:creationId xmlns:a16="http://schemas.microsoft.com/office/drawing/2014/main" id="{C0F65DAE-094E-443D-9842-7B93F6B256DE}"/>
                </a:ext>
              </a:extLst>
            </p:cNvPr>
            <p:cNvSpPr txBox="1"/>
            <p:nvPr/>
          </p:nvSpPr>
          <p:spPr>
            <a:xfrm>
              <a:off x="1973999" y="1556792"/>
              <a:ext cx="284332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Техническая</a:t>
              </a:r>
              <a:endParaRPr lang="en-US" altLang="zh-CN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CC9202D-BF91-4FB3-B117-B96DF53A3A53}"/>
              </a:ext>
            </a:extLst>
          </p:cNvPr>
          <p:cNvGrpSpPr/>
          <p:nvPr/>
        </p:nvGrpSpPr>
        <p:grpSpPr>
          <a:xfrm>
            <a:off x="6095999" y="1340769"/>
            <a:ext cx="5400675" cy="728790"/>
            <a:chOff x="6095999" y="1484784"/>
            <a:chExt cx="5400675" cy="72879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3" name="五边形 45">
              <a:extLst>
                <a:ext uri="{FF2B5EF4-FFF2-40B4-BE49-F238E27FC236}">
                  <a16:creationId xmlns:a16="http://schemas.microsoft.com/office/drawing/2014/main" id="{CEC62290-5DD7-405C-A9E2-A3341C88FD7C}"/>
                </a:ext>
              </a:extLst>
            </p:cNvPr>
            <p:cNvSpPr/>
            <p:nvPr/>
          </p:nvSpPr>
          <p:spPr>
            <a:xfrm flipH="1">
              <a:off x="6095999" y="1484784"/>
              <a:ext cx="5400675" cy="72879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TextBox 19">
              <a:extLst>
                <a:ext uri="{FF2B5EF4-FFF2-40B4-BE49-F238E27FC236}">
                  <a16:creationId xmlns:a16="http://schemas.microsoft.com/office/drawing/2014/main" id="{84CD85A8-CE03-4204-926C-CBFA5FC2A6AF}"/>
                </a:ext>
              </a:extLst>
            </p:cNvPr>
            <p:cNvSpPr txBox="1"/>
            <p:nvPr/>
          </p:nvSpPr>
          <p:spPr>
            <a:xfrm>
              <a:off x="7333551" y="1556792"/>
              <a:ext cx="29255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информация</a:t>
              </a:r>
              <a:endParaRPr lang="en-US" altLang="zh-CN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6531222-DE04-4C0A-95C6-691604C235D2}"/>
              </a:ext>
            </a:extLst>
          </p:cNvPr>
          <p:cNvGrpSpPr/>
          <p:nvPr/>
        </p:nvGrpSpPr>
        <p:grpSpPr>
          <a:xfrm>
            <a:off x="3040122" y="3139539"/>
            <a:ext cx="338286" cy="338286"/>
            <a:chOff x="2071540" y="3142952"/>
            <a:chExt cx="338286" cy="338286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089E46C-461A-41C4-8F9A-95A62218A616}"/>
                </a:ext>
              </a:extLst>
            </p:cNvPr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38" name="TextBox 14">
              <a:extLst>
                <a:ext uri="{FF2B5EF4-FFF2-40B4-BE49-F238E27FC236}">
                  <a16:creationId xmlns:a16="http://schemas.microsoft.com/office/drawing/2014/main" id="{4281E2AF-D636-483C-B438-05480BE25C4C}"/>
                </a:ext>
              </a:extLst>
            </p:cNvPr>
            <p:cNvSpPr txBox="1"/>
            <p:nvPr/>
          </p:nvSpPr>
          <p:spPr>
            <a:xfrm>
              <a:off x="2111290" y="3150265"/>
              <a:ext cx="274724" cy="25276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4B1B8AA-FB35-4A0F-A792-F250B7BAFDEE}"/>
              </a:ext>
            </a:extLst>
          </p:cNvPr>
          <p:cNvGrpSpPr/>
          <p:nvPr/>
        </p:nvGrpSpPr>
        <p:grpSpPr>
          <a:xfrm>
            <a:off x="3040122" y="3929897"/>
            <a:ext cx="338286" cy="338286"/>
            <a:chOff x="2071540" y="3142952"/>
            <a:chExt cx="338286" cy="338286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1308BB2-1F77-4388-871E-5B3914B499F4}"/>
                </a:ext>
              </a:extLst>
            </p:cNvPr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1" name="TextBox 14">
              <a:extLst>
                <a:ext uri="{FF2B5EF4-FFF2-40B4-BE49-F238E27FC236}">
                  <a16:creationId xmlns:a16="http://schemas.microsoft.com/office/drawing/2014/main" id="{E86862F3-16E0-4E3B-9EA9-F57DC61A2F3B}"/>
                </a:ext>
              </a:extLst>
            </p:cNvPr>
            <p:cNvSpPr txBox="1"/>
            <p:nvPr/>
          </p:nvSpPr>
          <p:spPr>
            <a:xfrm>
              <a:off x="2111290" y="3161695"/>
              <a:ext cx="274724" cy="25276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8FEF4CB-A0A3-4B93-AEF2-F0199382598A}"/>
              </a:ext>
            </a:extLst>
          </p:cNvPr>
          <p:cNvGrpSpPr/>
          <p:nvPr/>
        </p:nvGrpSpPr>
        <p:grpSpPr>
          <a:xfrm>
            <a:off x="3040122" y="4720255"/>
            <a:ext cx="338286" cy="338286"/>
            <a:chOff x="2071540" y="3142952"/>
            <a:chExt cx="338286" cy="338286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60AB187-B554-4510-9DF8-245C40F4781A}"/>
                </a:ext>
              </a:extLst>
            </p:cNvPr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4" name="TextBox 14">
              <a:extLst>
                <a:ext uri="{FF2B5EF4-FFF2-40B4-BE49-F238E27FC236}">
                  <a16:creationId xmlns:a16="http://schemas.microsoft.com/office/drawing/2014/main" id="{325CC36D-EA3F-4F21-93A5-D666CF539B7E}"/>
                </a:ext>
              </a:extLst>
            </p:cNvPr>
            <p:cNvSpPr txBox="1"/>
            <p:nvPr/>
          </p:nvSpPr>
          <p:spPr>
            <a:xfrm>
              <a:off x="2111290" y="3169173"/>
              <a:ext cx="274724" cy="2527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1400">
                  <a:solidFill>
                    <a:schemeClr val="lt1"/>
                  </a:solidFill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dirty="0">
                  <a:sym typeface="+mn-lt"/>
                </a:rPr>
                <a:t>3</a:t>
              </a:r>
              <a:endParaRPr lang="zh-CN" altLang="en-US" dirty="0">
                <a:sym typeface="+mn-lt"/>
              </a:endParaRPr>
            </a:p>
          </p:txBody>
        </p:sp>
      </p:grpSp>
      <p:sp>
        <p:nvSpPr>
          <p:cNvPr id="48" name="TextBox 23">
            <a:extLst>
              <a:ext uri="{FF2B5EF4-FFF2-40B4-BE49-F238E27FC236}">
                <a16:creationId xmlns:a16="http://schemas.microsoft.com/office/drawing/2014/main" id="{3A6FA41F-1FF6-4A8B-9943-07EE0C11AD18}"/>
              </a:ext>
            </a:extLst>
          </p:cNvPr>
          <p:cNvSpPr txBox="1"/>
          <p:nvPr/>
        </p:nvSpPr>
        <p:spPr>
          <a:xfrm>
            <a:off x="3609926" y="3195185"/>
            <a:ext cx="3349798" cy="2527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Django</a:t>
            </a:r>
          </a:p>
        </p:txBody>
      </p:sp>
      <p:sp>
        <p:nvSpPr>
          <p:cNvPr id="49" name="TextBox 23">
            <a:extLst>
              <a:ext uri="{FF2B5EF4-FFF2-40B4-BE49-F238E27FC236}">
                <a16:creationId xmlns:a16="http://schemas.microsoft.com/office/drawing/2014/main" id="{AC5FDCFE-6BB6-41FE-B8AE-F1BF30F1191B}"/>
              </a:ext>
            </a:extLst>
          </p:cNvPr>
          <p:cNvSpPr txBox="1"/>
          <p:nvPr/>
        </p:nvSpPr>
        <p:spPr>
          <a:xfrm>
            <a:off x="3612847" y="3948640"/>
            <a:ext cx="3349798" cy="2527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b="1" dirty="0" err="1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SQLAlchemy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TextBox 23">
            <a:extLst>
              <a:ext uri="{FF2B5EF4-FFF2-40B4-BE49-F238E27FC236}">
                <a16:creationId xmlns:a16="http://schemas.microsoft.com/office/drawing/2014/main" id="{26A1828A-B7E0-4A1C-AB94-B9FD58D6A5D9}"/>
              </a:ext>
            </a:extLst>
          </p:cNvPr>
          <p:cNvSpPr txBox="1"/>
          <p:nvPr/>
        </p:nvSpPr>
        <p:spPr>
          <a:xfrm>
            <a:off x="3606406" y="4790058"/>
            <a:ext cx="3349798" cy="2527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 b="1">
                <a:solidFill>
                  <a:schemeClr val="accent1">
                    <a:lumMod val="7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 err="1">
                <a:sym typeface="+mn-lt"/>
              </a:rPr>
              <a:t>Telebot</a:t>
            </a:r>
            <a:endParaRPr lang="en-US" altLang="zh-CN" dirty="0">
              <a:sym typeface="+mn-lt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5C0155D-AB02-436C-9BA0-3AB214878914}"/>
              </a:ext>
            </a:extLst>
          </p:cNvPr>
          <p:cNvCxnSpPr/>
          <p:nvPr/>
        </p:nvCxnSpPr>
        <p:spPr>
          <a:xfrm>
            <a:off x="6103587" y="6165305"/>
            <a:ext cx="48981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A2DF445-7491-433C-9729-5B66076D9633}"/>
              </a:ext>
            </a:extLst>
          </p:cNvPr>
          <p:cNvCxnSpPr/>
          <p:nvPr/>
        </p:nvCxnSpPr>
        <p:spPr>
          <a:xfrm>
            <a:off x="1197897" y="6165305"/>
            <a:ext cx="48981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35">
            <a:extLst>
              <a:ext uri="{FF2B5EF4-FFF2-40B4-BE49-F238E27FC236}">
                <a16:creationId xmlns:a16="http://schemas.microsoft.com/office/drawing/2014/main" id="{11328836-799E-45F1-B838-E0F9C3FF4008}"/>
              </a:ext>
            </a:extLst>
          </p:cNvPr>
          <p:cNvGrpSpPr/>
          <p:nvPr/>
        </p:nvGrpSpPr>
        <p:grpSpPr>
          <a:xfrm>
            <a:off x="6788640" y="3139539"/>
            <a:ext cx="338286" cy="338286"/>
            <a:chOff x="2071540" y="3142952"/>
            <a:chExt cx="338286" cy="338286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5" name="椭圆 36">
              <a:extLst>
                <a:ext uri="{FF2B5EF4-FFF2-40B4-BE49-F238E27FC236}">
                  <a16:creationId xmlns:a16="http://schemas.microsoft.com/office/drawing/2014/main" id="{AC0FC05A-D1FE-4AEB-909B-661B7FF4AED7}"/>
                </a:ext>
              </a:extLst>
            </p:cNvPr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56" name="TextBox 14">
              <a:extLst>
                <a:ext uri="{FF2B5EF4-FFF2-40B4-BE49-F238E27FC236}">
                  <a16:creationId xmlns:a16="http://schemas.microsoft.com/office/drawing/2014/main" id="{535CCEDC-47DF-4A19-B6C9-A136C5DA0AA3}"/>
                </a:ext>
              </a:extLst>
            </p:cNvPr>
            <p:cNvSpPr txBox="1"/>
            <p:nvPr/>
          </p:nvSpPr>
          <p:spPr>
            <a:xfrm>
              <a:off x="2111290" y="3150265"/>
              <a:ext cx="274724" cy="252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1400"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ru-RU" altLang="zh-CN" dirty="0">
                  <a:sym typeface="+mn-lt"/>
                </a:rPr>
                <a:t>4</a:t>
              </a:r>
              <a:endParaRPr lang="zh-CN" altLang="en-US" dirty="0">
                <a:sym typeface="+mn-lt"/>
              </a:endParaRPr>
            </a:p>
          </p:txBody>
        </p:sp>
      </p:grpSp>
      <p:grpSp>
        <p:nvGrpSpPr>
          <p:cNvPr id="57" name="组合 38">
            <a:extLst>
              <a:ext uri="{FF2B5EF4-FFF2-40B4-BE49-F238E27FC236}">
                <a16:creationId xmlns:a16="http://schemas.microsoft.com/office/drawing/2014/main" id="{1EED1577-AF7F-490E-9D5D-8EEABF0BAD70}"/>
              </a:ext>
            </a:extLst>
          </p:cNvPr>
          <p:cNvGrpSpPr/>
          <p:nvPr/>
        </p:nvGrpSpPr>
        <p:grpSpPr>
          <a:xfrm>
            <a:off x="6788640" y="3929897"/>
            <a:ext cx="338286" cy="338286"/>
            <a:chOff x="2071540" y="3142952"/>
            <a:chExt cx="338286" cy="338286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8" name="椭圆 39">
              <a:extLst>
                <a:ext uri="{FF2B5EF4-FFF2-40B4-BE49-F238E27FC236}">
                  <a16:creationId xmlns:a16="http://schemas.microsoft.com/office/drawing/2014/main" id="{26252F39-6EA1-44C3-85A4-C9C93C042B5B}"/>
                </a:ext>
              </a:extLst>
            </p:cNvPr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59" name="TextBox 14">
              <a:extLst>
                <a:ext uri="{FF2B5EF4-FFF2-40B4-BE49-F238E27FC236}">
                  <a16:creationId xmlns:a16="http://schemas.microsoft.com/office/drawing/2014/main" id="{CFDD6DF8-9C40-436B-899B-634DA1C11814}"/>
                </a:ext>
              </a:extLst>
            </p:cNvPr>
            <p:cNvSpPr txBox="1"/>
            <p:nvPr/>
          </p:nvSpPr>
          <p:spPr>
            <a:xfrm>
              <a:off x="2111290" y="3161695"/>
              <a:ext cx="274724" cy="2527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1400">
                  <a:solidFill>
                    <a:schemeClr val="lt1"/>
                  </a:solidFill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ru-RU" altLang="zh-CN" dirty="0">
                  <a:sym typeface="+mn-lt"/>
                </a:rPr>
                <a:t>5</a:t>
              </a:r>
              <a:endParaRPr lang="zh-CN" altLang="en-US" dirty="0">
                <a:sym typeface="+mn-lt"/>
              </a:endParaRPr>
            </a:p>
          </p:txBody>
        </p:sp>
      </p:grpSp>
      <p:grpSp>
        <p:nvGrpSpPr>
          <p:cNvPr id="60" name="组合 41">
            <a:extLst>
              <a:ext uri="{FF2B5EF4-FFF2-40B4-BE49-F238E27FC236}">
                <a16:creationId xmlns:a16="http://schemas.microsoft.com/office/drawing/2014/main" id="{2FD31AD4-967B-440E-A1C7-5685D0E49716}"/>
              </a:ext>
            </a:extLst>
          </p:cNvPr>
          <p:cNvGrpSpPr/>
          <p:nvPr/>
        </p:nvGrpSpPr>
        <p:grpSpPr>
          <a:xfrm>
            <a:off x="6788640" y="4720255"/>
            <a:ext cx="338286" cy="338286"/>
            <a:chOff x="2071540" y="3142952"/>
            <a:chExt cx="338286" cy="338286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1" name="椭圆 42">
              <a:extLst>
                <a:ext uri="{FF2B5EF4-FFF2-40B4-BE49-F238E27FC236}">
                  <a16:creationId xmlns:a16="http://schemas.microsoft.com/office/drawing/2014/main" id="{0CF19A74-E13F-470E-9EC9-38997508A8D9}"/>
                </a:ext>
              </a:extLst>
            </p:cNvPr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62" name="TextBox 14">
              <a:extLst>
                <a:ext uri="{FF2B5EF4-FFF2-40B4-BE49-F238E27FC236}">
                  <a16:creationId xmlns:a16="http://schemas.microsoft.com/office/drawing/2014/main" id="{DD9AC6CB-4262-4DF0-89BE-6D45AF207BC8}"/>
                </a:ext>
              </a:extLst>
            </p:cNvPr>
            <p:cNvSpPr txBox="1"/>
            <p:nvPr/>
          </p:nvSpPr>
          <p:spPr>
            <a:xfrm>
              <a:off x="2111290" y="3169173"/>
              <a:ext cx="274724" cy="252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1400"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ru-RU" altLang="zh-CN" dirty="0">
                  <a:sym typeface="+mn-lt"/>
                </a:rPr>
                <a:t>6</a:t>
              </a:r>
              <a:endParaRPr lang="zh-CN" altLang="en-US" dirty="0">
                <a:sym typeface="+mn-lt"/>
              </a:endParaRPr>
            </a:p>
          </p:txBody>
        </p:sp>
      </p:grpSp>
      <p:sp>
        <p:nvSpPr>
          <p:cNvPr id="63" name="TextBox 23">
            <a:extLst>
              <a:ext uri="{FF2B5EF4-FFF2-40B4-BE49-F238E27FC236}">
                <a16:creationId xmlns:a16="http://schemas.microsoft.com/office/drawing/2014/main" id="{99F8C7F5-E303-4738-B5E2-D9BE4A14448E}"/>
              </a:ext>
            </a:extLst>
          </p:cNvPr>
          <p:cNvSpPr txBox="1"/>
          <p:nvPr/>
        </p:nvSpPr>
        <p:spPr>
          <a:xfrm>
            <a:off x="7382256" y="3195185"/>
            <a:ext cx="3349798" cy="2527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b="1" dirty="0" err="1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PyMySQL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TextBox 23">
            <a:extLst>
              <a:ext uri="{FF2B5EF4-FFF2-40B4-BE49-F238E27FC236}">
                <a16:creationId xmlns:a16="http://schemas.microsoft.com/office/drawing/2014/main" id="{6DCCB855-11F7-4ECF-88BC-92285F51589E}"/>
              </a:ext>
            </a:extLst>
          </p:cNvPr>
          <p:cNvSpPr txBox="1"/>
          <p:nvPr/>
        </p:nvSpPr>
        <p:spPr>
          <a:xfrm>
            <a:off x="7382256" y="3983337"/>
            <a:ext cx="3349798" cy="2527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Imask.js</a:t>
            </a:r>
          </a:p>
        </p:txBody>
      </p:sp>
      <p:sp>
        <p:nvSpPr>
          <p:cNvPr id="65" name="TextBox 23">
            <a:extLst>
              <a:ext uri="{FF2B5EF4-FFF2-40B4-BE49-F238E27FC236}">
                <a16:creationId xmlns:a16="http://schemas.microsoft.com/office/drawing/2014/main" id="{D78B94D8-D95A-4DD1-AEAC-02FA0A73940A}"/>
              </a:ext>
            </a:extLst>
          </p:cNvPr>
          <p:cNvSpPr txBox="1"/>
          <p:nvPr/>
        </p:nvSpPr>
        <p:spPr>
          <a:xfrm>
            <a:off x="7382256" y="4771489"/>
            <a:ext cx="3349798" cy="2527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b="1" dirty="0" err="1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Fancyapps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ACFE574C-5939-47AA-A827-E337A4724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044" y="169863"/>
            <a:ext cx="4694768" cy="586846"/>
          </a:xfrm>
          <a:prstGeom prst="rect">
            <a:avLst/>
          </a:prstGeom>
          <a:effectLst>
            <a:outerShdw blurRad="38100" dist="38100" dir="3060000" algn="t" rotWithShape="0">
              <a:prstClr val="black">
                <a:alpha val="39000"/>
              </a:prstClr>
            </a:outerShdw>
          </a:effectLst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50655B24-D5E3-4C40-80D1-8920E39DB7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46" y="80011"/>
            <a:ext cx="1581150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40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9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63" grpId="0"/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9A74095-7BC8-4D24-9B06-373F1E0E8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29" b="98818" l="9934" r="89901">
                        <a14:foregroundMark x1="29470" y1="7565" x2="29470" y2="10638"/>
                        <a14:foregroundMark x1="68709" y1="58392" x2="67219" y2="76832"/>
                        <a14:foregroundMark x1="67715" y1="82979" x2="46026" y2="94563"/>
                        <a14:foregroundMark x1="46026" y1="94563" x2="33940" y2="93144"/>
                        <a14:foregroundMark x1="33940" y1="93144" x2="33278" y2="87707"/>
                        <a14:foregroundMark x1="67384" y1="88180" x2="66391" y2="98818"/>
                        <a14:backgroundMark x1="12417" y1="32151" x2="11424" y2="53191"/>
                        <a14:backgroundMark x1="11424" y1="53191" x2="11755" y2="50118"/>
                        <a14:backgroundMark x1="84106" y1="25059" x2="87583" y2="531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91" y="1668867"/>
            <a:ext cx="5082532" cy="355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7269" y="6569689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</a:p>
        </p:txBody>
      </p:sp>
      <p:cxnSp>
        <p:nvCxnSpPr>
          <p:cNvPr id="34" name="直接连接符 101">
            <a:extLst>
              <a:ext uri="{FF2B5EF4-FFF2-40B4-BE49-F238E27FC236}">
                <a16:creationId xmlns:a16="http://schemas.microsoft.com/office/drawing/2014/main" id="{3F4759B5-57B2-49F4-A33B-676D885B0BCF}"/>
              </a:ext>
            </a:extLst>
          </p:cNvPr>
          <p:cNvCxnSpPr>
            <a:cxnSpLocks/>
          </p:cNvCxnSpPr>
          <p:nvPr/>
        </p:nvCxnSpPr>
        <p:spPr>
          <a:xfrm>
            <a:off x="1928818" y="2126995"/>
            <a:ext cx="26636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102">
            <a:extLst>
              <a:ext uri="{FF2B5EF4-FFF2-40B4-BE49-F238E27FC236}">
                <a16:creationId xmlns:a16="http://schemas.microsoft.com/office/drawing/2014/main" id="{3CE31461-8FCC-4E6D-AFD1-454EB381A411}"/>
              </a:ext>
            </a:extLst>
          </p:cNvPr>
          <p:cNvSpPr/>
          <p:nvPr/>
        </p:nvSpPr>
        <p:spPr>
          <a:xfrm>
            <a:off x="2195484" y="1737487"/>
            <a:ext cx="2087687" cy="701314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zh-CN" sz="1600" b="1" dirty="0">
                <a:solidFill>
                  <a:schemeClr val="accent1"/>
                </a:solidFill>
                <a:cs typeface="+mn-ea"/>
                <a:sym typeface="+mn-lt"/>
              </a:rPr>
              <a:t>Работа в режиме терминала</a:t>
            </a:r>
            <a:endParaRPr lang="zh-CN" altLang="en-US" sz="16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37" name="组合 104">
            <a:extLst>
              <a:ext uri="{FF2B5EF4-FFF2-40B4-BE49-F238E27FC236}">
                <a16:creationId xmlns:a16="http://schemas.microsoft.com/office/drawing/2014/main" id="{2FCC180A-37C1-4E11-AB5C-3D59EA1BB84D}"/>
              </a:ext>
            </a:extLst>
          </p:cNvPr>
          <p:cNvGrpSpPr/>
          <p:nvPr/>
        </p:nvGrpSpPr>
        <p:grpSpPr>
          <a:xfrm>
            <a:off x="4500958" y="1810343"/>
            <a:ext cx="704097" cy="704097"/>
            <a:chOff x="6219351" y="1158425"/>
            <a:chExt cx="520849" cy="520849"/>
          </a:xfrm>
        </p:grpSpPr>
        <p:sp>
          <p:nvSpPr>
            <p:cNvPr id="38" name="椭圆 105">
              <a:extLst>
                <a:ext uri="{FF2B5EF4-FFF2-40B4-BE49-F238E27FC236}">
                  <a16:creationId xmlns:a16="http://schemas.microsoft.com/office/drawing/2014/main" id="{5F6F9137-D5F3-4739-8A1B-317DDF05868D}"/>
                </a:ext>
              </a:extLst>
            </p:cNvPr>
            <p:cNvSpPr/>
            <p:nvPr/>
          </p:nvSpPr>
          <p:spPr>
            <a:xfrm>
              <a:off x="6219351" y="1158425"/>
              <a:ext cx="520849" cy="52084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TextBox 93">
              <a:extLst>
                <a:ext uri="{FF2B5EF4-FFF2-40B4-BE49-F238E27FC236}">
                  <a16:creationId xmlns:a16="http://schemas.microsoft.com/office/drawing/2014/main" id="{0F63C54B-469B-4B89-8AB8-60FC072FD508}"/>
                </a:ext>
              </a:extLst>
            </p:cNvPr>
            <p:cNvSpPr txBox="1"/>
            <p:nvPr/>
          </p:nvSpPr>
          <p:spPr>
            <a:xfrm>
              <a:off x="6225893" y="1235338"/>
              <a:ext cx="492719" cy="335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0" name="直接连接符 107">
            <a:extLst>
              <a:ext uri="{FF2B5EF4-FFF2-40B4-BE49-F238E27FC236}">
                <a16:creationId xmlns:a16="http://schemas.microsoft.com/office/drawing/2014/main" id="{5C09D8AA-F14A-4F9D-82F5-BF973A2F86EE}"/>
              </a:ext>
            </a:extLst>
          </p:cNvPr>
          <p:cNvCxnSpPr/>
          <p:nvPr/>
        </p:nvCxnSpPr>
        <p:spPr>
          <a:xfrm>
            <a:off x="1928818" y="3456689"/>
            <a:ext cx="26636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108">
            <a:extLst>
              <a:ext uri="{FF2B5EF4-FFF2-40B4-BE49-F238E27FC236}">
                <a16:creationId xmlns:a16="http://schemas.microsoft.com/office/drawing/2014/main" id="{274CAFD8-05AE-473C-9511-06F3A5C9E9EF}"/>
              </a:ext>
            </a:extLst>
          </p:cNvPr>
          <p:cNvSpPr/>
          <p:nvPr/>
        </p:nvSpPr>
        <p:spPr>
          <a:xfrm>
            <a:off x="1662115" y="3047398"/>
            <a:ext cx="2736953" cy="701314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zh-CN" sz="1600" b="1" dirty="0">
                <a:solidFill>
                  <a:srgbClr val="E9C089"/>
                </a:solidFill>
                <a:cs typeface="+mn-ea"/>
                <a:sym typeface="+mn-lt"/>
              </a:rPr>
              <a:t>Возможность получить отложенный талон</a:t>
            </a:r>
            <a:endParaRPr lang="zh-CN" altLang="en-US" sz="1600" b="1" dirty="0">
              <a:solidFill>
                <a:srgbClr val="E9C089"/>
              </a:solidFill>
              <a:cs typeface="+mn-ea"/>
              <a:sym typeface="+mn-lt"/>
            </a:endParaRPr>
          </a:p>
        </p:txBody>
      </p:sp>
      <p:grpSp>
        <p:nvGrpSpPr>
          <p:cNvPr id="43" name="组合 110">
            <a:extLst>
              <a:ext uri="{FF2B5EF4-FFF2-40B4-BE49-F238E27FC236}">
                <a16:creationId xmlns:a16="http://schemas.microsoft.com/office/drawing/2014/main" id="{3165141D-1DF6-4CEA-9059-254ED6C12104}"/>
              </a:ext>
            </a:extLst>
          </p:cNvPr>
          <p:cNvGrpSpPr/>
          <p:nvPr/>
        </p:nvGrpSpPr>
        <p:grpSpPr>
          <a:xfrm>
            <a:off x="4480894" y="3079369"/>
            <a:ext cx="729426" cy="729375"/>
            <a:chOff x="6219351" y="1158425"/>
            <a:chExt cx="520849" cy="520849"/>
          </a:xfrm>
        </p:grpSpPr>
        <p:sp>
          <p:nvSpPr>
            <p:cNvPr id="44" name="椭圆 111">
              <a:extLst>
                <a:ext uri="{FF2B5EF4-FFF2-40B4-BE49-F238E27FC236}">
                  <a16:creationId xmlns:a16="http://schemas.microsoft.com/office/drawing/2014/main" id="{4101923F-C1F8-4DA7-95C3-F442C982B646}"/>
                </a:ext>
              </a:extLst>
            </p:cNvPr>
            <p:cNvSpPr/>
            <p:nvPr/>
          </p:nvSpPr>
          <p:spPr>
            <a:xfrm>
              <a:off x="6219351" y="1158425"/>
              <a:ext cx="520849" cy="5208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5" name="TextBox 105">
              <a:extLst>
                <a:ext uri="{FF2B5EF4-FFF2-40B4-BE49-F238E27FC236}">
                  <a16:creationId xmlns:a16="http://schemas.microsoft.com/office/drawing/2014/main" id="{5C4507F0-35EA-4423-90CD-74EB0E66E9AF}"/>
                </a:ext>
              </a:extLst>
            </p:cNvPr>
            <p:cNvSpPr txBox="1"/>
            <p:nvPr/>
          </p:nvSpPr>
          <p:spPr>
            <a:xfrm>
              <a:off x="6280601" y="1236872"/>
              <a:ext cx="401171" cy="2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21BBFD20-E150-4D91-8809-9646B434B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044" y="169863"/>
            <a:ext cx="4694768" cy="586846"/>
          </a:xfrm>
          <a:prstGeom prst="rect">
            <a:avLst/>
          </a:prstGeom>
          <a:effectLst>
            <a:outerShdw blurRad="38100" dist="38100" dir="3060000" algn="t" rotWithShape="0">
              <a:prstClr val="black">
                <a:alpha val="39000"/>
              </a:prstClr>
            </a:outerShdw>
          </a:effectLst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D222D6A3-E79A-4A77-AC46-64AFC50C9E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46" y="80011"/>
            <a:ext cx="1581150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cxnSp>
        <p:nvCxnSpPr>
          <p:cNvPr id="60" name="直接连接符 101">
            <a:extLst>
              <a:ext uri="{FF2B5EF4-FFF2-40B4-BE49-F238E27FC236}">
                <a16:creationId xmlns:a16="http://schemas.microsoft.com/office/drawing/2014/main" id="{D23196C0-2D0D-4BA6-B674-EF4A60CD67E8}"/>
              </a:ext>
            </a:extLst>
          </p:cNvPr>
          <p:cNvCxnSpPr>
            <a:cxnSpLocks/>
          </p:cNvCxnSpPr>
          <p:nvPr/>
        </p:nvCxnSpPr>
        <p:spPr>
          <a:xfrm>
            <a:off x="1928818" y="4626087"/>
            <a:ext cx="27732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102">
            <a:extLst>
              <a:ext uri="{FF2B5EF4-FFF2-40B4-BE49-F238E27FC236}">
                <a16:creationId xmlns:a16="http://schemas.microsoft.com/office/drawing/2014/main" id="{EE902234-14DC-4839-B644-F85117B0A19F}"/>
              </a:ext>
            </a:extLst>
          </p:cNvPr>
          <p:cNvSpPr/>
          <p:nvPr/>
        </p:nvSpPr>
        <p:spPr>
          <a:xfrm>
            <a:off x="2087139" y="4236579"/>
            <a:ext cx="2305686" cy="701314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zh-CN" sz="1600" b="1" dirty="0" err="1">
                <a:solidFill>
                  <a:schemeClr val="accent1"/>
                </a:solidFill>
                <a:cs typeface="+mn-ea"/>
                <a:sym typeface="+mn-lt"/>
              </a:rPr>
              <a:t>Телеграм</a:t>
            </a:r>
            <a:r>
              <a:rPr lang="ru-RU" altLang="zh-CN" sz="1600" b="1" dirty="0">
                <a:solidFill>
                  <a:schemeClr val="accent1"/>
                </a:solidFill>
                <a:cs typeface="+mn-ea"/>
                <a:sym typeface="+mn-lt"/>
              </a:rPr>
              <a:t> бот для получения талона</a:t>
            </a:r>
            <a:endParaRPr lang="zh-CN" altLang="en-US" sz="16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43EED12-8DC5-49C4-892F-0DB8343BED65}"/>
              </a:ext>
            </a:extLst>
          </p:cNvPr>
          <p:cNvSpPr/>
          <p:nvPr/>
        </p:nvSpPr>
        <p:spPr>
          <a:xfrm>
            <a:off x="8365130" y="3786277"/>
            <a:ext cx="1033121" cy="2162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2" name="组合 104">
            <a:extLst>
              <a:ext uri="{FF2B5EF4-FFF2-40B4-BE49-F238E27FC236}">
                <a16:creationId xmlns:a16="http://schemas.microsoft.com/office/drawing/2014/main" id="{7392ADC8-8639-4D69-898B-521D3C8CD409}"/>
              </a:ext>
            </a:extLst>
          </p:cNvPr>
          <p:cNvGrpSpPr/>
          <p:nvPr/>
        </p:nvGrpSpPr>
        <p:grpSpPr>
          <a:xfrm>
            <a:off x="4502231" y="4309435"/>
            <a:ext cx="704097" cy="704097"/>
            <a:chOff x="6219351" y="1158425"/>
            <a:chExt cx="520849" cy="520849"/>
          </a:xfrm>
        </p:grpSpPr>
        <p:sp>
          <p:nvSpPr>
            <p:cNvPr id="63" name="椭圆 105">
              <a:extLst>
                <a:ext uri="{FF2B5EF4-FFF2-40B4-BE49-F238E27FC236}">
                  <a16:creationId xmlns:a16="http://schemas.microsoft.com/office/drawing/2014/main" id="{2FBF8182-8286-49DE-B17A-3BEE46E1CE0C}"/>
                </a:ext>
              </a:extLst>
            </p:cNvPr>
            <p:cNvSpPr/>
            <p:nvPr/>
          </p:nvSpPr>
          <p:spPr>
            <a:xfrm>
              <a:off x="6219351" y="1158425"/>
              <a:ext cx="520849" cy="52084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TextBox 93">
              <a:extLst>
                <a:ext uri="{FF2B5EF4-FFF2-40B4-BE49-F238E27FC236}">
                  <a16:creationId xmlns:a16="http://schemas.microsoft.com/office/drawing/2014/main" id="{39F4B60C-9030-411A-A5E2-682C70B59148}"/>
                </a:ext>
              </a:extLst>
            </p:cNvPr>
            <p:cNvSpPr txBox="1"/>
            <p:nvPr/>
          </p:nvSpPr>
          <p:spPr>
            <a:xfrm>
              <a:off x="6225893" y="1235338"/>
              <a:ext cx="492719" cy="335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ru-RU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369599-7BF9-4E46-8971-FCD7518989B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7" t="4715" r="38793" b="4053"/>
          <a:stretch/>
        </p:blipFill>
        <p:spPr>
          <a:xfrm>
            <a:off x="8252368" y="3535264"/>
            <a:ext cx="1280160" cy="2549336"/>
          </a:xfrm>
          <a:prstGeom prst="rect">
            <a:avLst/>
          </a:prstGeom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C9CEBA28-9C4D-417C-8535-C491CB001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3" r="29179"/>
          <a:stretch/>
        </p:blipFill>
        <p:spPr bwMode="auto">
          <a:xfrm>
            <a:off x="8491897" y="4287472"/>
            <a:ext cx="801102" cy="68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文本框 11">
            <a:extLst>
              <a:ext uri="{FF2B5EF4-FFF2-40B4-BE49-F238E27FC236}">
                <a16:creationId xmlns:a16="http://schemas.microsoft.com/office/drawing/2014/main" id="{F253EFBA-DCB5-4A42-88DF-D10453913E00}"/>
              </a:ext>
            </a:extLst>
          </p:cNvPr>
          <p:cNvSpPr txBox="1"/>
          <p:nvPr/>
        </p:nvSpPr>
        <p:spPr>
          <a:xfrm flipH="1">
            <a:off x="3523583" y="871048"/>
            <a:ext cx="508253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altLang="zh-CN" sz="3600" b="1" dirty="0">
                <a:solidFill>
                  <a:srgbClr val="3D4D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Функционал и фичи</a:t>
            </a:r>
            <a:endParaRPr lang="zh-CN" altLang="en-US" sz="3600" b="1" dirty="0">
              <a:solidFill>
                <a:srgbClr val="3D4D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3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750"/>
                            </p:stCondLst>
                            <p:childTnLst>
                              <p:par>
                                <p:cTn id="5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  <p:bldP spid="61" grpId="0"/>
      <p:bldP spid="9" grpId="0" animBg="1"/>
      <p:bldP spid="1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>
            <a:extLst>
              <a:ext uri="{FF2B5EF4-FFF2-40B4-BE49-F238E27FC236}">
                <a16:creationId xmlns:a16="http://schemas.microsoft.com/office/drawing/2014/main" id="{ED74D031-60E6-4F8F-AD3E-2C98B2110800}"/>
              </a:ext>
            </a:extLst>
          </p:cNvPr>
          <p:cNvSpPr/>
          <p:nvPr/>
        </p:nvSpPr>
        <p:spPr>
          <a:xfrm>
            <a:off x="1143990" y="5018756"/>
            <a:ext cx="1150592" cy="1150592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rgbClr val="FEFABC"/>
              </a:solidFill>
              <a:cs typeface="+mn-ea"/>
              <a:sym typeface="+mn-lt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1EE3C66-E736-415A-8425-78FE9B4251F2}"/>
              </a:ext>
            </a:extLst>
          </p:cNvPr>
          <p:cNvSpPr/>
          <p:nvPr/>
        </p:nvSpPr>
        <p:spPr>
          <a:xfrm>
            <a:off x="5520704" y="5018756"/>
            <a:ext cx="1150592" cy="1150592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rgbClr val="FEFABC"/>
              </a:solidFill>
              <a:cs typeface="+mn-ea"/>
              <a:sym typeface="+mn-lt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57EE883-5A83-4B0F-ABAD-5045488D2F0B}"/>
              </a:ext>
            </a:extLst>
          </p:cNvPr>
          <p:cNvSpPr/>
          <p:nvPr/>
        </p:nvSpPr>
        <p:spPr>
          <a:xfrm>
            <a:off x="9897418" y="5018756"/>
            <a:ext cx="1150592" cy="1150592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rgbClr val="FEFABC"/>
              </a:solidFill>
              <a:cs typeface="+mn-ea"/>
              <a:sym typeface="+mn-lt"/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E8CF54EE-4B11-4003-AD35-5E060723DC7D}"/>
              </a:ext>
            </a:extLst>
          </p:cNvPr>
          <p:cNvSpPr>
            <a:spLocks noEditPoints="1"/>
          </p:cNvSpPr>
          <p:nvPr/>
        </p:nvSpPr>
        <p:spPr bwMode="auto">
          <a:xfrm>
            <a:off x="10288919" y="5349729"/>
            <a:ext cx="367591" cy="488646"/>
          </a:xfrm>
          <a:custGeom>
            <a:avLst/>
            <a:gdLst>
              <a:gd name="T0" fmla="*/ 192 w 209"/>
              <a:gd name="T1" fmla="*/ 18 h 280"/>
              <a:gd name="T2" fmla="*/ 209 w 209"/>
              <a:gd name="T3" fmla="*/ 18 h 280"/>
              <a:gd name="T4" fmla="*/ 209 w 209"/>
              <a:gd name="T5" fmla="*/ 0 h 280"/>
              <a:gd name="T6" fmla="*/ 0 w 209"/>
              <a:gd name="T7" fmla="*/ 0 h 280"/>
              <a:gd name="T8" fmla="*/ 0 w 209"/>
              <a:gd name="T9" fmla="*/ 18 h 280"/>
              <a:gd name="T10" fmla="*/ 17 w 209"/>
              <a:gd name="T11" fmla="*/ 18 h 280"/>
              <a:gd name="T12" fmla="*/ 17 w 209"/>
              <a:gd name="T13" fmla="*/ 35 h 280"/>
              <a:gd name="T14" fmla="*/ 25 w 209"/>
              <a:gd name="T15" fmla="*/ 35 h 280"/>
              <a:gd name="T16" fmla="*/ 53 w 209"/>
              <a:gd name="T17" fmla="*/ 131 h 280"/>
              <a:gd name="T18" fmla="*/ 67 w 209"/>
              <a:gd name="T19" fmla="*/ 140 h 280"/>
              <a:gd name="T20" fmla="*/ 53 w 209"/>
              <a:gd name="T21" fmla="*/ 149 h 280"/>
              <a:gd name="T22" fmla="*/ 25 w 209"/>
              <a:gd name="T23" fmla="*/ 245 h 280"/>
              <a:gd name="T24" fmla="*/ 17 w 209"/>
              <a:gd name="T25" fmla="*/ 245 h 280"/>
              <a:gd name="T26" fmla="*/ 17 w 209"/>
              <a:gd name="T27" fmla="*/ 263 h 280"/>
              <a:gd name="T28" fmla="*/ 0 w 209"/>
              <a:gd name="T29" fmla="*/ 263 h 280"/>
              <a:gd name="T30" fmla="*/ 0 w 209"/>
              <a:gd name="T31" fmla="*/ 280 h 280"/>
              <a:gd name="T32" fmla="*/ 209 w 209"/>
              <a:gd name="T33" fmla="*/ 280 h 280"/>
              <a:gd name="T34" fmla="*/ 209 w 209"/>
              <a:gd name="T35" fmla="*/ 263 h 280"/>
              <a:gd name="T36" fmla="*/ 192 w 209"/>
              <a:gd name="T37" fmla="*/ 263 h 280"/>
              <a:gd name="T38" fmla="*/ 192 w 209"/>
              <a:gd name="T39" fmla="*/ 245 h 280"/>
              <a:gd name="T40" fmla="*/ 184 w 209"/>
              <a:gd name="T41" fmla="*/ 245 h 280"/>
              <a:gd name="T42" fmla="*/ 156 w 209"/>
              <a:gd name="T43" fmla="*/ 149 h 280"/>
              <a:gd name="T44" fmla="*/ 141 w 209"/>
              <a:gd name="T45" fmla="*/ 140 h 280"/>
              <a:gd name="T46" fmla="*/ 156 w 209"/>
              <a:gd name="T47" fmla="*/ 131 h 280"/>
              <a:gd name="T48" fmla="*/ 184 w 209"/>
              <a:gd name="T49" fmla="*/ 35 h 280"/>
              <a:gd name="T50" fmla="*/ 192 w 209"/>
              <a:gd name="T51" fmla="*/ 35 h 280"/>
              <a:gd name="T52" fmla="*/ 192 w 209"/>
              <a:gd name="T53" fmla="*/ 18 h 280"/>
              <a:gd name="T54" fmla="*/ 145 w 209"/>
              <a:gd name="T55" fmla="*/ 117 h 280"/>
              <a:gd name="T56" fmla="*/ 122 w 209"/>
              <a:gd name="T57" fmla="*/ 129 h 280"/>
              <a:gd name="T58" fmla="*/ 122 w 209"/>
              <a:gd name="T59" fmla="*/ 151 h 280"/>
              <a:gd name="T60" fmla="*/ 145 w 209"/>
              <a:gd name="T61" fmla="*/ 163 h 280"/>
              <a:gd name="T62" fmla="*/ 166 w 209"/>
              <a:gd name="T63" fmla="*/ 242 h 280"/>
              <a:gd name="T64" fmla="*/ 165 w 209"/>
              <a:gd name="T65" fmla="*/ 245 h 280"/>
              <a:gd name="T66" fmla="*/ 147 w 209"/>
              <a:gd name="T67" fmla="*/ 245 h 280"/>
              <a:gd name="T68" fmla="*/ 134 w 209"/>
              <a:gd name="T69" fmla="*/ 204 h 280"/>
              <a:gd name="T70" fmla="*/ 113 w 209"/>
              <a:gd name="T71" fmla="*/ 194 h 280"/>
              <a:gd name="T72" fmla="*/ 113 w 209"/>
              <a:gd name="T73" fmla="*/ 122 h 280"/>
              <a:gd name="T74" fmla="*/ 142 w 209"/>
              <a:gd name="T75" fmla="*/ 109 h 280"/>
              <a:gd name="T76" fmla="*/ 158 w 209"/>
              <a:gd name="T77" fmla="*/ 88 h 280"/>
              <a:gd name="T78" fmla="*/ 51 w 209"/>
              <a:gd name="T79" fmla="*/ 88 h 280"/>
              <a:gd name="T80" fmla="*/ 67 w 209"/>
              <a:gd name="T81" fmla="*/ 109 h 280"/>
              <a:gd name="T82" fmla="*/ 96 w 209"/>
              <a:gd name="T83" fmla="*/ 122 h 280"/>
              <a:gd name="T84" fmla="*/ 96 w 209"/>
              <a:gd name="T85" fmla="*/ 194 h 280"/>
              <a:gd name="T86" fmla="*/ 75 w 209"/>
              <a:gd name="T87" fmla="*/ 204 h 280"/>
              <a:gd name="T88" fmla="*/ 62 w 209"/>
              <a:gd name="T89" fmla="*/ 245 h 280"/>
              <a:gd name="T90" fmla="*/ 44 w 209"/>
              <a:gd name="T91" fmla="*/ 245 h 280"/>
              <a:gd name="T92" fmla="*/ 43 w 209"/>
              <a:gd name="T93" fmla="*/ 242 h 280"/>
              <a:gd name="T94" fmla="*/ 64 w 209"/>
              <a:gd name="T95" fmla="*/ 163 h 280"/>
              <a:gd name="T96" fmla="*/ 87 w 209"/>
              <a:gd name="T97" fmla="*/ 151 h 280"/>
              <a:gd name="T98" fmla="*/ 87 w 209"/>
              <a:gd name="T99" fmla="*/ 129 h 280"/>
              <a:gd name="T100" fmla="*/ 64 w 209"/>
              <a:gd name="T101" fmla="*/ 117 h 280"/>
              <a:gd name="T102" fmla="*/ 43 w 209"/>
              <a:gd name="T103" fmla="*/ 39 h 280"/>
              <a:gd name="T104" fmla="*/ 44 w 209"/>
              <a:gd name="T105" fmla="*/ 35 h 280"/>
              <a:gd name="T106" fmla="*/ 165 w 209"/>
              <a:gd name="T107" fmla="*/ 35 h 280"/>
              <a:gd name="T108" fmla="*/ 166 w 209"/>
              <a:gd name="T109" fmla="*/ 39 h 280"/>
              <a:gd name="T110" fmla="*/ 145 w 209"/>
              <a:gd name="T111" fmla="*/ 117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9" h="280">
                <a:moveTo>
                  <a:pt x="192" y="18"/>
                </a:moveTo>
                <a:cubicBezTo>
                  <a:pt x="209" y="18"/>
                  <a:pt x="209" y="18"/>
                  <a:pt x="209" y="18"/>
                </a:cubicBezTo>
                <a:cubicBezTo>
                  <a:pt x="209" y="0"/>
                  <a:pt x="209" y="0"/>
                  <a:pt x="20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35"/>
                  <a:pt x="17" y="35"/>
                  <a:pt x="17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13" y="70"/>
                  <a:pt x="24" y="109"/>
                  <a:pt x="53" y="131"/>
                </a:cubicBezTo>
                <a:cubicBezTo>
                  <a:pt x="58" y="135"/>
                  <a:pt x="62" y="138"/>
                  <a:pt x="67" y="140"/>
                </a:cubicBezTo>
                <a:cubicBezTo>
                  <a:pt x="62" y="143"/>
                  <a:pt x="58" y="145"/>
                  <a:pt x="53" y="149"/>
                </a:cubicBezTo>
                <a:cubicBezTo>
                  <a:pt x="24" y="171"/>
                  <a:pt x="13" y="211"/>
                  <a:pt x="25" y="245"/>
                </a:cubicBezTo>
                <a:cubicBezTo>
                  <a:pt x="17" y="245"/>
                  <a:pt x="17" y="245"/>
                  <a:pt x="17" y="245"/>
                </a:cubicBezTo>
                <a:cubicBezTo>
                  <a:pt x="17" y="263"/>
                  <a:pt x="17" y="263"/>
                  <a:pt x="17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80"/>
                  <a:pt x="0" y="280"/>
                  <a:pt x="0" y="280"/>
                </a:cubicBezTo>
                <a:cubicBezTo>
                  <a:pt x="209" y="280"/>
                  <a:pt x="209" y="280"/>
                  <a:pt x="209" y="280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192" y="263"/>
                  <a:pt x="192" y="263"/>
                  <a:pt x="192" y="263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84" y="245"/>
                  <a:pt x="184" y="245"/>
                  <a:pt x="184" y="245"/>
                </a:cubicBezTo>
                <a:cubicBezTo>
                  <a:pt x="196" y="211"/>
                  <a:pt x="185" y="171"/>
                  <a:pt x="156" y="149"/>
                </a:cubicBezTo>
                <a:cubicBezTo>
                  <a:pt x="151" y="145"/>
                  <a:pt x="147" y="143"/>
                  <a:pt x="141" y="140"/>
                </a:cubicBezTo>
                <a:cubicBezTo>
                  <a:pt x="147" y="138"/>
                  <a:pt x="151" y="135"/>
                  <a:pt x="156" y="131"/>
                </a:cubicBezTo>
                <a:cubicBezTo>
                  <a:pt x="185" y="109"/>
                  <a:pt x="196" y="70"/>
                  <a:pt x="184" y="35"/>
                </a:cubicBezTo>
                <a:cubicBezTo>
                  <a:pt x="192" y="35"/>
                  <a:pt x="192" y="35"/>
                  <a:pt x="192" y="35"/>
                </a:cubicBezTo>
                <a:lnTo>
                  <a:pt x="192" y="18"/>
                </a:lnTo>
                <a:close/>
                <a:moveTo>
                  <a:pt x="145" y="117"/>
                </a:moveTo>
                <a:cubicBezTo>
                  <a:pt x="138" y="123"/>
                  <a:pt x="130" y="127"/>
                  <a:pt x="122" y="129"/>
                </a:cubicBezTo>
                <a:cubicBezTo>
                  <a:pt x="122" y="151"/>
                  <a:pt x="122" y="151"/>
                  <a:pt x="122" y="151"/>
                </a:cubicBezTo>
                <a:cubicBezTo>
                  <a:pt x="130" y="154"/>
                  <a:pt x="138" y="157"/>
                  <a:pt x="145" y="163"/>
                </a:cubicBezTo>
                <a:cubicBezTo>
                  <a:pt x="169" y="181"/>
                  <a:pt x="178" y="214"/>
                  <a:pt x="166" y="242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50" y="230"/>
                  <a:pt x="146" y="215"/>
                  <a:pt x="134" y="204"/>
                </a:cubicBezTo>
                <a:cubicBezTo>
                  <a:pt x="128" y="198"/>
                  <a:pt x="121" y="195"/>
                  <a:pt x="113" y="194"/>
                </a:cubicBezTo>
                <a:cubicBezTo>
                  <a:pt x="113" y="122"/>
                  <a:pt x="113" y="122"/>
                  <a:pt x="113" y="122"/>
                </a:cubicBezTo>
                <a:cubicBezTo>
                  <a:pt x="124" y="120"/>
                  <a:pt x="134" y="116"/>
                  <a:pt x="142" y="109"/>
                </a:cubicBezTo>
                <a:cubicBezTo>
                  <a:pt x="149" y="103"/>
                  <a:pt x="155" y="96"/>
                  <a:pt x="158" y="88"/>
                </a:cubicBezTo>
                <a:cubicBezTo>
                  <a:pt x="51" y="88"/>
                  <a:pt x="51" y="88"/>
                  <a:pt x="51" y="88"/>
                </a:cubicBezTo>
                <a:cubicBezTo>
                  <a:pt x="54" y="96"/>
                  <a:pt x="60" y="103"/>
                  <a:pt x="67" y="109"/>
                </a:cubicBezTo>
                <a:cubicBezTo>
                  <a:pt x="75" y="116"/>
                  <a:pt x="85" y="120"/>
                  <a:pt x="96" y="122"/>
                </a:cubicBezTo>
                <a:cubicBezTo>
                  <a:pt x="96" y="194"/>
                  <a:pt x="96" y="194"/>
                  <a:pt x="96" y="194"/>
                </a:cubicBezTo>
                <a:cubicBezTo>
                  <a:pt x="88" y="195"/>
                  <a:pt x="81" y="198"/>
                  <a:pt x="75" y="204"/>
                </a:cubicBezTo>
                <a:cubicBezTo>
                  <a:pt x="63" y="215"/>
                  <a:pt x="59" y="230"/>
                  <a:pt x="62" y="245"/>
                </a:cubicBezTo>
                <a:cubicBezTo>
                  <a:pt x="44" y="245"/>
                  <a:pt x="44" y="245"/>
                  <a:pt x="44" y="245"/>
                </a:cubicBezTo>
                <a:cubicBezTo>
                  <a:pt x="43" y="242"/>
                  <a:pt x="43" y="242"/>
                  <a:pt x="43" y="242"/>
                </a:cubicBezTo>
                <a:cubicBezTo>
                  <a:pt x="31" y="214"/>
                  <a:pt x="40" y="181"/>
                  <a:pt x="64" y="163"/>
                </a:cubicBezTo>
                <a:cubicBezTo>
                  <a:pt x="71" y="157"/>
                  <a:pt x="79" y="154"/>
                  <a:pt x="87" y="151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79" y="127"/>
                  <a:pt x="71" y="123"/>
                  <a:pt x="64" y="117"/>
                </a:cubicBezTo>
                <a:cubicBezTo>
                  <a:pt x="40" y="99"/>
                  <a:pt x="31" y="67"/>
                  <a:pt x="43" y="39"/>
                </a:cubicBezTo>
                <a:cubicBezTo>
                  <a:pt x="44" y="35"/>
                  <a:pt x="44" y="35"/>
                  <a:pt x="44" y="35"/>
                </a:cubicBezTo>
                <a:cubicBezTo>
                  <a:pt x="165" y="35"/>
                  <a:pt x="165" y="35"/>
                  <a:pt x="165" y="35"/>
                </a:cubicBezTo>
                <a:cubicBezTo>
                  <a:pt x="166" y="39"/>
                  <a:pt x="166" y="39"/>
                  <a:pt x="166" y="39"/>
                </a:cubicBezTo>
                <a:cubicBezTo>
                  <a:pt x="178" y="67"/>
                  <a:pt x="169" y="99"/>
                  <a:pt x="145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D893E6DD-4348-498B-9B83-1C95B502C51D}"/>
              </a:ext>
            </a:extLst>
          </p:cNvPr>
          <p:cNvSpPr>
            <a:spLocks noEditPoints="1"/>
          </p:cNvSpPr>
          <p:nvPr/>
        </p:nvSpPr>
        <p:spPr bwMode="auto">
          <a:xfrm>
            <a:off x="5864595" y="5349360"/>
            <a:ext cx="462810" cy="489384"/>
          </a:xfrm>
          <a:custGeom>
            <a:avLst/>
            <a:gdLst>
              <a:gd name="T0" fmla="*/ 205 w 263"/>
              <a:gd name="T1" fmla="*/ 70 h 280"/>
              <a:gd name="T2" fmla="*/ 117 w 263"/>
              <a:gd name="T3" fmla="*/ 70 h 280"/>
              <a:gd name="T4" fmla="*/ 119 w 263"/>
              <a:gd name="T5" fmla="*/ 53 h 280"/>
              <a:gd name="T6" fmla="*/ 207 w 263"/>
              <a:gd name="T7" fmla="*/ 53 h 280"/>
              <a:gd name="T8" fmla="*/ 205 w 263"/>
              <a:gd name="T9" fmla="*/ 70 h 280"/>
              <a:gd name="T10" fmla="*/ 146 w 263"/>
              <a:gd name="T11" fmla="*/ 140 h 280"/>
              <a:gd name="T12" fmla="*/ 182 w 263"/>
              <a:gd name="T13" fmla="*/ 140 h 280"/>
              <a:gd name="T14" fmla="*/ 184 w 263"/>
              <a:gd name="T15" fmla="*/ 123 h 280"/>
              <a:gd name="T16" fmla="*/ 148 w 263"/>
              <a:gd name="T17" fmla="*/ 123 h 280"/>
              <a:gd name="T18" fmla="*/ 146 w 263"/>
              <a:gd name="T19" fmla="*/ 140 h 280"/>
              <a:gd name="T20" fmla="*/ 263 w 263"/>
              <a:gd name="T21" fmla="*/ 0 h 280"/>
              <a:gd name="T22" fmla="*/ 245 w 263"/>
              <a:gd name="T23" fmla="*/ 237 h 280"/>
              <a:gd name="T24" fmla="*/ 201 w 263"/>
              <a:gd name="T25" fmla="*/ 280 h 280"/>
              <a:gd name="T26" fmla="*/ 44 w 263"/>
              <a:gd name="T27" fmla="*/ 280 h 280"/>
              <a:gd name="T28" fmla="*/ 0 w 263"/>
              <a:gd name="T29" fmla="*/ 236 h 280"/>
              <a:gd name="T30" fmla="*/ 0 w 263"/>
              <a:gd name="T31" fmla="*/ 193 h 280"/>
              <a:gd name="T32" fmla="*/ 54 w 263"/>
              <a:gd name="T33" fmla="*/ 193 h 280"/>
              <a:gd name="T34" fmla="*/ 71 w 263"/>
              <a:gd name="T35" fmla="*/ 0 h 280"/>
              <a:gd name="T36" fmla="*/ 263 w 263"/>
              <a:gd name="T37" fmla="*/ 0 h 280"/>
              <a:gd name="T38" fmla="*/ 166 w 263"/>
              <a:gd name="T39" fmla="*/ 263 h 280"/>
              <a:gd name="T40" fmla="*/ 158 w 263"/>
              <a:gd name="T41" fmla="*/ 236 h 280"/>
              <a:gd name="T42" fmla="*/ 158 w 263"/>
              <a:gd name="T43" fmla="*/ 210 h 280"/>
              <a:gd name="T44" fmla="*/ 18 w 263"/>
              <a:gd name="T45" fmla="*/ 210 h 280"/>
              <a:gd name="T46" fmla="*/ 18 w 263"/>
              <a:gd name="T47" fmla="*/ 236 h 280"/>
              <a:gd name="T48" fmla="*/ 44 w 263"/>
              <a:gd name="T49" fmla="*/ 263 h 280"/>
              <a:gd name="T50" fmla="*/ 166 w 263"/>
              <a:gd name="T51" fmla="*/ 263 h 280"/>
              <a:gd name="T52" fmla="*/ 244 w 263"/>
              <a:gd name="T53" fmla="*/ 18 h 280"/>
              <a:gd name="T54" fmla="*/ 87 w 263"/>
              <a:gd name="T55" fmla="*/ 18 h 280"/>
              <a:gd name="T56" fmla="*/ 71 w 263"/>
              <a:gd name="T57" fmla="*/ 193 h 280"/>
              <a:gd name="T58" fmla="*/ 175 w 263"/>
              <a:gd name="T59" fmla="*/ 193 h 280"/>
              <a:gd name="T60" fmla="*/ 175 w 263"/>
              <a:gd name="T61" fmla="*/ 236 h 280"/>
              <a:gd name="T62" fmla="*/ 201 w 263"/>
              <a:gd name="T63" fmla="*/ 263 h 280"/>
              <a:gd name="T64" fmla="*/ 228 w 263"/>
              <a:gd name="T65" fmla="*/ 236 h 280"/>
              <a:gd name="T66" fmla="*/ 244 w 263"/>
              <a:gd name="T67" fmla="*/ 18 h 280"/>
              <a:gd name="T68" fmla="*/ 131 w 263"/>
              <a:gd name="T69" fmla="*/ 123 h 280"/>
              <a:gd name="T70" fmla="*/ 113 w 263"/>
              <a:gd name="T71" fmla="*/ 123 h 280"/>
              <a:gd name="T72" fmla="*/ 111 w 263"/>
              <a:gd name="T73" fmla="*/ 140 h 280"/>
              <a:gd name="T74" fmla="*/ 130 w 263"/>
              <a:gd name="T75" fmla="*/ 140 h 280"/>
              <a:gd name="T76" fmla="*/ 131 w 263"/>
              <a:gd name="T77" fmla="*/ 123 h 280"/>
              <a:gd name="T78" fmla="*/ 203 w 263"/>
              <a:gd name="T79" fmla="*/ 105 h 280"/>
              <a:gd name="T80" fmla="*/ 204 w 263"/>
              <a:gd name="T81" fmla="*/ 88 h 280"/>
              <a:gd name="T82" fmla="*/ 116 w 263"/>
              <a:gd name="T83" fmla="*/ 88 h 280"/>
              <a:gd name="T84" fmla="*/ 114 w 263"/>
              <a:gd name="T85" fmla="*/ 105 h 280"/>
              <a:gd name="T86" fmla="*/ 203 w 263"/>
              <a:gd name="T87" fmla="*/ 10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280">
                <a:moveTo>
                  <a:pt x="205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9" y="53"/>
                  <a:pt x="119" y="53"/>
                  <a:pt x="119" y="53"/>
                </a:cubicBezTo>
                <a:cubicBezTo>
                  <a:pt x="207" y="53"/>
                  <a:pt x="207" y="53"/>
                  <a:pt x="207" y="53"/>
                </a:cubicBezTo>
                <a:lnTo>
                  <a:pt x="205" y="70"/>
                </a:lnTo>
                <a:close/>
                <a:moveTo>
                  <a:pt x="146" y="140"/>
                </a:moveTo>
                <a:cubicBezTo>
                  <a:pt x="182" y="140"/>
                  <a:pt x="182" y="140"/>
                  <a:pt x="182" y="140"/>
                </a:cubicBezTo>
                <a:cubicBezTo>
                  <a:pt x="184" y="123"/>
                  <a:pt x="184" y="123"/>
                  <a:pt x="184" y="123"/>
                </a:cubicBezTo>
                <a:cubicBezTo>
                  <a:pt x="148" y="123"/>
                  <a:pt x="148" y="123"/>
                  <a:pt x="148" y="123"/>
                </a:cubicBezTo>
                <a:lnTo>
                  <a:pt x="146" y="140"/>
                </a:lnTo>
                <a:close/>
                <a:moveTo>
                  <a:pt x="263" y="0"/>
                </a:moveTo>
                <a:cubicBezTo>
                  <a:pt x="245" y="237"/>
                  <a:pt x="245" y="237"/>
                  <a:pt x="245" y="237"/>
                </a:cubicBezTo>
                <a:cubicBezTo>
                  <a:pt x="245" y="261"/>
                  <a:pt x="226" y="280"/>
                  <a:pt x="201" y="280"/>
                </a:cubicBezTo>
                <a:cubicBezTo>
                  <a:pt x="44" y="280"/>
                  <a:pt x="44" y="280"/>
                  <a:pt x="44" y="280"/>
                </a:cubicBezTo>
                <a:cubicBezTo>
                  <a:pt x="20" y="280"/>
                  <a:pt x="0" y="261"/>
                  <a:pt x="0" y="236"/>
                </a:cubicBezTo>
                <a:cubicBezTo>
                  <a:pt x="0" y="193"/>
                  <a:pt x="0" y="193"/>
                  <a:pt x="0" y="193"/>
                </a:cubicBezTo>
                <a:cubicBezTo>
                  <a:pt x="54" y="193"/>
                  <a:pt x="54" y="193"/>
                  <a:pt x="54" y="193"/>
                </a:cubicBezTo>
                <a:cubicBezTo>
                  <a:pt x="71" y="0"/>
                  <a:pt x="71" y="0"/>
                  <a:pt x="71" y="0"/>
                </a:cubicBezTo>
                <a:lnTo>
                  <a:pt x="263" y="0"/>
                </a:lnTo>
                <a:close/>
                <a:moveTo>
                  <a:pt x="166" y="263"/>
                </a:moveTo>
                <a:cubicBezTo>
                  <a:pt x="161" y="255"/>
                  <a:pt x="158" y="246"/>
                  <a:pt x="158" y="236"/>
                </a:cubicBezTo>
                <a:cubicBezTo>
                  <a:pt x="158" y="210"/>
                  <a:pt x="158" y="210"/>
                  <a:pt x="158" y="210"/>
                </a:cubicBezTo>
                <a:cubicBezTo>
                  <a:pt x="18" y="210"/>
                  <a:pt x="18" y="210"/>
                  <a:pt x="18" y="210"/>
                </a:cubicBezTo>
                <a:cubicBezTo>
                  <a:pt x="18" y="236"/>
                  <a:pt x="18" y="236"/>
                  <a:pt x="18" y="236"/>
                </a:cubicBezTo>
                <a:cubicBezTo>
                  <a:pt x="18" y="251"/>
                  <a:pt x="30" y="263"/>
                  <a:pt x="44" y="263"/>
                </a:cubicBezTo>
                <a:lnTo>
                  <a:pt x="166" y="263"/>
                </a:lnTo>
                <a:close/>
                <a:moveTo>
                  <a:pt x="244" y="18"/>
                </a:moveTo>
                <a:cubicBezTo>
                  <a:pt x="87" y="18"/>
                  <a:pt x="87" y="18"/>
                  <a:pt x="87" y="18"/>
                </a:cubicBezTo>
                <a:cubicBezTo>
                  <a:pt x="71" y="193"/>
                  <a:pt x="71" y="193"/>
                  <a:pt x="71" y="193"/>
                </a:cubicBezTo>
                <a:cubicBezTo>
                  <a:pt x="175" y="193"/>
                  <a:pt x="175" y="193"/>
                  <a:pt x="175" y="193"/>
                </a:cubicBezTo>
                <a:cubicBezTo>
                  <a:pt x="175" y="236"/>
                  <a:pt x="175" y="236"/>
                  <a:pt x="175" y="236"/>
                </a:cubicBezTo>
                <a:cubicBezTo>
                  <a:pt x="175" y="251"/>
                  <a:pt x="187" y="263"/>
                  <a:pt x="201" y="263"/>
                </a:cubicBezTo>
                <a:cubicBezTo>
                  <a:pt x="216" y="263"/>
                  <a:pt x="228" y="251"/>
                  <a:pt x="228" y="236"/>
                </a:cubicBezTo>
                <a:lnTo>
                  <a:pt x="244" y="18"/>
                </a:lnTo>
                <a:close/>
                <a:moveTo>
                  <a:pt x="131" y="123"/>
                </a:moveTo>
                <a:cubicBezTo>
                  <a:pt x="113" y="123"/>
                  <a:pt x="113" y="123"/>
                  <a:pt x="113" y="123"/>
                </a:cubicBezTo>
                <a:cubicBezTo>
                  <a:pt x="111" y="140"/>
                  <a:pt x="111" y="140"/>
                  <a:pt x="111" y="140"/>
                </a:cubicBezTo>
                <a:cubicBezTo>
                  <a:pt x="130" y="140"/>
                  <a:pt x="130" y="140"/>
                  <a:pt x="130" y="140"/>
                </a:cubicBezTo>
                <a:lnTo>
                  <a:pt x="131" y="123"/>
                </a:lnTo>
                <a:close/>
                <a:moveTo>
                  <a:pt x="203" y="105"/>
                </a:moveTo>
                <a:cubicBezTo>
                  <a:pt x="204" y="88"/>
                  <a:pt x="204" y="88"/>
                  <a:pt x="204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203" y="105"/>
                  <a:pt x="203" y="105"/>
                  <a:pt x="203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2" name="Freeform 7">
            <a:extLst>
              <a:ext uri="{FF2B5EF4-FFF2-40B4-BE49-F238E27FC236}">
                <a16:creationId xmlns:a16="http://schemas.microsoft.com/office/drawing/2014/main" id="{001EC4D3-865D-4F40-A681-AC93FC304C41}"/>
              </a:ext>
            </a:extLst>
          </p:cNvPr>
          <p:cNvSpPr>
            <a:spLocks noEditPoints="1"/>
          </p:cNvSpPr>
          <p:nvPr/>
        </p:nvSpPr>
        <p:spPr bwMode="auto">
          <a:xfrm>
            <a:off x="1534383" y="5349730"/>
            <a:ext cx="369806" cy="488645"/>
          </a:xfrm>
          <a:custGeom>
            <a:avLst/>
            <a:gdLst>
              <a:gd name="T0" fmla="*/ 105 w 210"/>
              <a:gd name="T1" fmla="*/ 0 h 280"/>
              <a:gd name="T2" fmla="*/ 0 w 210"/>
              <a:gd name="T3" fmla="*/ 105 h 280"/>
              <a:gd name="T4" fmla="*/ 105 w 210"/>
              <a:gd name="T5" fmla="*/ 280 h 280"/>
              <a:gd name="T6" fmla="*/ 210 w 210"/>
              <a:gd name="T7" fmla="*/ 105 h 280"/>
              <a:gd name="T8" fmla="*/ 105 w 210"/>
              <a:gd name="T9" fmla="*/ 0 h 280"/>
              <a:gd name="T10" fmla="*/ 105 w 210"/>
              <a:gd name="T11" fmla="*/ 175 h 280"/>
              <a:gd name="T12" fmla="*/ 35 w 210"/>
              <a:gd name="T13" fmla="*/ 105 h 280"/>
              <a:gd name="T14" fmla="*/ 105 w 210"/>
              <a:gd name="T15" fmla="*/ 35 h 280"/>
              <a:gd name="T16" fmla="*/ 175 w 210"/>
              <a:gd name="T17" fmla="*/ 105 h 280"/>
              <a:gd name="T18" fmla="*/ 105 w 210"/>
              <a:gd name="T19" fmla="*/ 17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" h="280">
                <a:moveTo>
                  <a:pt x="105" y="0"/>
                </a:moveTo>
                <a:cubicBezTo>
                  <a:pt x="47" y="0"/>
                  <a:pt x="0" y="47"/>
                  <a:pt x="0" y="105"/>
                </a:cubicBezTo>
                <a:cubicBezTo>
                  <a:pt x="0" y="163"/>
                  <a:pt x="88" y="280"/>
                  <a:pt x="105" y="280"/>
                </a:cubicBezTo>
                <a:cubicBezTo>
                  <a:pt x="123" y="280"/>
                  <a:pt x="210" y="163"/>
                  <a:pt x="210" y="105"/>
                </a:cubicBezTo>
                <a:cubicBezTo>
                  <a:pt x="210" y="47"/>
                  <a:pt x="163" y="0"/>
                  <a:pt x="105" y="0"/>
                </a:cubicBezTo>
                <a:close/>
                <a:moveTo>
                  <a:pt x="105" y="175"/>
                </a:moveTo>
                <a:cubicBezTo>
                  <a:pt x="67" y="175"/>
                  <a:pt x="35" y="143"/>
                  <a:pt x="35" y="105"/>
                </a:cubicBezTo>
                <a:cubicBezTo>
                  <a:pt x="35" y="66"/>
                  <a:pt x="67" y="35"/>
                  <a:pt x="105" y="35"/>
                </a:cubicBezTo>
                <a:cubicBezTo>
                  <a:pt x="144" y="35"/>
                  <a:pt x="175" y="66"/>
                  <a:pt x="175" y="105"/>
                </a:cubicBezTo>
                <a:cubicBezTo>
                  <a:pt x="175" y="143"/>
                  <a:pt x="144" y="175"/>
                  <a:pt x="105" y="1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7FB86D8-E58F-4E89-9E58-1FDA424F4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044" y="169863"/>
            <a:ext cx="4694768" cy="586846"/>
          </a:xfrm>
          <a:prstGeom prst="rect">
            <a:avLst/>
          </a:prstGeom>
          <a:effectLst>
            <a:outerShdw blurRad="38100" dist="38100" dir="3060000" algn="t" rotWithShape="0">
              <a:prstClr val="black">
                <a:alpha val="39000"/>
              </a:prstClr>
            </a:outerShdw>
          </a:effectLst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3504912-DF0B-492D-B368-10AA49C43A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46" y="80011"/>
            <a:ext cx="1581150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25" name="文本框 11">
            <a:extLst>
              <a:ext uri="{FF2B5EF4-FFF2-40B4-BE49-F238E27FC236}">
                <a16:creationId xmlns:a16="http://schemas.microsoft.com/office/drawing/2014/main" id="{24AB01C7-74AB-492B-8E79-EECC05B68642}"/>
              </a:ext>
            </a:extLst>
          </p:cNvPr>
          <p:cNvSpPr txBox="1"/>
          <p:nvPr/>
        </p:nvSpPr>
        <p:spPr>
          <a:xfrm flipH="1">
            <a:off x="2761129" y="835944"/>
            <a:ext cx="666974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altLang="zh-CN" sz="3600" b="1" dirty="0">
                <a:solidFill>
                  <a:srgbClr val="3D4D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Соответствие тех. заданию</a:t>
            </a:r>
            <a:endParaRPr lang="zh-CN" altLang="en-US" sz="3600" b="1" dirty="0">
              <a:solidFill>
                <a:srgbClr val="3D4D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7" name="矩形 67">
            <a:extLst>
              <a:ext uri="{FF2B5EF4-FFF2-40B4-BE49-F238E27FC236}">
                <a16:creationId xmlns:a16="http://schemas.microsoft.com/office/drawing/2014/main" id="{5F6CF2B4-161B-4D53-9B45-30C5B3EDE64F}"/>
              </a:ext>
            </a:extLst>
          </p:cNvPr>
          <p:cNvSpPr/>
          <p:nvPr/>
        </p:nvSpPr>
        <p:spPr>
          <a:xfrm>
            <a:off x="1564725" y="1734874"/>
            <a:ext cx="9062547" cy="2891428"/>
          </a:xfrm>
          <a:prstGeom prst="roundRect">
            <a:avLst/>
          </a:prstGeom>
          <a:gradFill flip="none" rotWithShape="1">
            <a:gsLst>
              <a:gs pos="0">
                <a:srgbClr val="3D4D6F">
                  <a:alpha val="90000"/>
                </a:srgbClr>
              </a:gs>
              <a:gs pos="91000">
                <a:srgbClr val="3D4D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ACA8AAB9-FDDE-4E05-9693-5FA4DB27FDE8}"/>
              </a:ext>
            </a:extLst>
          </p:cNvPr>
          <p:cNvSpPr/>
          <p:nvPr/>
        </p:nvSpPr>
        <p:spPr>
          <a:xfrm>
            <a:off x="1963226" y="1714774"/>
            <a:ext cx="8336593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zh-CN" sz="2400" dirty="0">
                <a:solidFill>
                  <a:schemeClr val="bg1"/>
                </a:solidFill>
                <a:cs typeface="+mn-ea"/>
                <a:sym typeface="+mn-lt"/>
              </a:rPr>
              <a:t>Нашей командой "</a:t>
            </a:r>
            <a:r>
              <a:rPr lang="ru-RU" altLang="zh-CN" sz="2400" dirty="0" err="1">
                <a:solidFill>
                  <a:schemeClr val="bg1"/>
                </a:solidFill>
                <a:cs typeface="+mn-ea"/>
                <a:sym typeface="+mn-lt"/>
              </a:rPr>
              <a:t>Кибервойско</a:t>
            </a:r>
            <a:r>
              <a:rPr lang="ru-RU" altLang="zh-CN" sz="2400" dirty="0">
                <a:solidFill>
                  <a:schemeClr val="bg1"/>
                </a:solidFill>
                <a:cs typeface="+mn-ea"/>
                <a:sym typeface="+mn-lt"/>
              </a:rPr>
              <a:t>" реализован терминал с интуитивно понятным интерфейсом для работы с клиентами, с помощью которого они могут легко выбрать необходимую услугу, узнать, сколько человек стоит перед ними и распечатать талон.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750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25" grpId="0"/>
      <p:bldP spid="27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 rot="10800000">
            <a:off x="0" y="1687008"/>
            <a:ext cx="22102354" cy="3483979"/>
          </a:xfrm>
          <a:custGeom>
            <a:avLst/>
            <a:gdLst>
              <a:gd name="connsiteX0" fmla="*/ 4524058 w 12192000"/>
              <a:gd name="connsiteY0" fmla="*/ 0 h 3483979"/>
              <a:gd name="connsiteX1" fmla="*/ 12192000 w 12192000"/>
              <a:gd name="connsiteY1" fmla="*/ 0 h 3483979"/>
              <a:gd name="connsiteX2" fmla="*/ 12192000 w 12192000"/>
              <a:gd name="connsiteY2" fmla="*/ 3483979 h 3483979"/>
              <a:gd name="connsiteX3" fmla="*/ 4524057 w 12192000"/>
              <a:gd name="connsiteY3" fmla="*/ 3483979 h 3483979"/>
              <a:gd name="connsiteX4" fmla="*/ 4594651 w 12192000"/>
              <a:gd name="connsiteY4" fmla="*/ 3419819 h 3483979"/>
              <a:gd name="connsiteX5" fmla="*/ 5289631 w 12192000"/>
              <a:gd name="connsiteY5" fmla="*/ 1741989 h 3483979"/>
              <a:gd name="connsiteX6" fmla="*/ 4594651 w 12192000"/>
              <a:gd name="connsiteY6" fmla="*/ 64159 h 3483979"/>
              <a:gd name="connsiteX7" fmla="*/ 0 w 12192000"/>
              <a:gd name="connsiteY7" fmla="*/ 0 h 3483979"/>
              <a:gd name="connsiteX8" fmla="*/ 1309583 w 12192000"/>
              <a:gd name="connsiteY8" fmla="*/ 0 h 3483979"/>
              <a:gd name="connsiteX9" fmla="*/ 1238990 w 12192000"/>
              <a:gd name="connsiteY9" fmla="*/ 64159 h 3483979"/>
              <a:gd name="connsiteX10" fmla="*/ 544010 w 12192000"/>
              <a:gd name="connsiteY10" fmla="*/ 1741989 h 3483979"/>
              <a:gd name="connsiteX11" fmla="*/ 1238990 w 12192000"/>
              <a:gd name="connsiteY11" fmla="*/ 3419819 h 3483979"/>
              <a:gd name="connsiteX12" fmla="*/ 1309584 w 12192000"/>
              <a:gd name="connsiteY12" fmla="*/ 3483979 h 3483979"/>
              <a:gd name="connsiteX13" fmla="*/ 0 w 12192000"/>
              <a:gd name="connsiteY13" fmla="*/ 3483979 h 348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83979">
                <a:moveTo>
                  <a:pt x="4524058" y="0"/>
                </a:moveTo>
                <a:lnTo>
                  <a:pt x="12192000" y="0"/>
                </a:lnTo>
                <a:lnTo>
                  <a:pt x="12192000" y="3483979"/>
                </a:lnTo>
                <a:lnTo>
                  <a:pt x="4524057" y="3483979"/>
                </a:lnTo>
                <a:lnTo>
                  <a:pt x="4594651" y="3419819"/>
                </a:lnTo>
                <a:cubicBezTo>
                  <a:pt x="5024045" y="2990425"/>
                  <a:pt x="5289631" y="2397223"/>
                  <a:pt x="5289631" y="1741989"/>
                </a:cubicBezTo>
                <a:cubicBezTo>
                  <a:pt x="5289631" y="1086756"/>
                  <a:pt x="5024045" y="493553"/>
                  <a:pt x="4594651" y="64159"/>
                </a:cubicBezTo>
                <a:close/>
                <a:moveTo>
                  <a:pt x="0" y="0"/>
                </a:moveTo>
                <a:lnTo>
                  <a:pt x="1309583" y="0"/>
                </a:lnTo>
                <a:lnTo>
                  <a:pt x="1238990" y="64159"/>
                </a:lnTo>
                <a:cubicBezTo>
                  <a:pt x="809596" y="493553"/>
                  <a:pt x="544010" y="1086756"/>
                  <a:pt x="544010" y="1741989"/>
                </a:cubicBezTo>
                <a:cubicBezTo>
                  <a:pt x="544010" y="2397223"/>
                  <a:pt x="809596" y="2990425"/>
                  <a:pt x="1238990" y="3419819"/>
                </a:cubicBezTo>
                <a:lnTo>
                  <a:pt x="1309584" y="3483979"/>
                </a:lnTo>
                <a:lnTo>
                  <a:pt x="0" y="3483979"/>
                </a:lnTo>
                <a:close/>
              </a:path>
            </a:pathLst>
          </a:custGeom>
          <a:solidFill>
            <a:srgbClr val="3D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54B345-EC72-4301-B28E-CC3BE601A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044" y="169863"/>
            <a:ext cx="4694768" cy="586846"/>
          </a:xfrm>
          <a:prstGeom prst="rect">
            <a:avLst/>
          </a:prstGeom>
          <a:effectLst>
            <a:outerShdw blurRad="38100" dist="38100" dir="3060000" algn="t" rotWithShape="0">
              <a:prstClr val="black">
                <a:alpha val="39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83A568-8EA3-47A2-BF40-C524C03DB9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46" y="80011"/>
            <a:ext cx="1581150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9" name="文本框 11">
            <a:extLst>
              <a:ext uri="{FF2B5EF4-FFF2-40B4-BE49-F238E27FC236}">
                <a16:creationId xmlns:a16="http://schemas.microsoft.com/office/drawing/2014/main" id="{76016C57-A0B1-40BD-8B8F-7882D29FCCDB}"/>
              </a:ext>
            </a:extLst>
          </p:cNvPr>
          <p:cNvSpPr txBox="1"/>
          <p:nvPr/>
        </p:nvSpPr>
        <p:spPr>
          <a:xfrm flipH="1">
            <a:off x="3805178" y="752820"/>
            <a:ext cx="45755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altLang="zh-CN" sz="2800" b="1" dirty="0">
                <a:solidFill>
                  <a:srgbClr val="3D4D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Демонстрация проекта</a:t>
            </a:r>
            <a:endParaRPr lang="zh-CN" altLang="en-US" sz="2800" b="1" dirty="0">
              <a:solidFill>
                <a:srgbClr val="3D4D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1688EE-A24E-4D63-845C-AA490E6FBB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33" r="15141" b="26083"/>
          <a:stretch/>
        </p:blipFill>
        <p:spPr>
          <a:xfrm>
            <a:off x="2250831" y="1376900"/>
            <a:ext cx="7678616" cy="410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7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 rot="10800000">
            <a:off x="0" y="1687008"/>
            <a:ext cx="22102354" cy="3483979"/>
          </a:xfrm>
          <a:custGeom>
            <a:avLst/>
            <a:gdLst>
              <a:gd name="connsiteX0" fmla="*/ 4524058 w 12192000"/>
              <a:gd name="connsiteY0" fmla="*/ 0 h 3483979"/>
              <a:gd name="connsiteX1" fmla="*/ 12192000 w 12192000"/>
              <a:gd name="connsiteY1" fmla="*/ 0 h 3483979"/>
              <a:gd name="connsiteX2" fmla="*/ 12192000 w 12192000"/>
              <a:gd name="connsiteY2" fmla="*/ 3483979 h 3483979"/>
              <a:gd name="connsiteX3" fmla="*/ 4524057 w 12192000"/>
              <a:gd name="connsiteY3" fmla="*/ 3483979 h 3483979"/>
              <a:gd name="connsiteX4" fmla="*/ 4594651 w 12192000"/>
              <a:gd name="connsiteY4" fmla="*/ 3419819 h 3483979"/>
              <a:gd name="connsiteX5" fmla="*/ 5289631 w 12192000"/>
              <a:gd name="connsiteY5" fmla="*/ 1741989 h 3483979"/>
              <a:gd name="connsiteX6" fmla="*/ 4594651 w 12192000"/>
              <a:gd name="connsiteY6" fmla="*/ 64159 h 3483979"/>
              <a:gd name="connsiteX7" fmla="*/ 0 w 12192000"/>
              <a:gd name="connsiteY7" fmla="*/ 0 h 3483979"/>
              <a:gd name="connsiteX8" fmla="*/ 1309583 w 12192000"/>
              <a:gd name="connsiteY8" fmla="*/ 0 h 3483979"/>
              <a:gd name="connsiteX9" fmla="*/ 1238990 w 12192000"/>
              <a:gd name="connsiteY9" fmla="*/ 64159 h 3483979"/>
              <a:gd name="connsiteX10" fmla="*/ 544010 w 12192000"/>
              <a:gd name="connsiteY10" fmla="*/ 1741989 h 3483979"/>
              <a:gd name="connsiteX11" fmla="*/ 1238990 w 12192000"/>
              <a:gd name="connsiteY11" fmla="*/ 3419819 h 3483979"/>
              <a:gd name="connsiteX12" fmla="*/ 1309584 w 12192000"/>
              <a:gd name="connsiteY12" fmla="*/ 3483979 h 3483979"/>
              <a:gd name="connsiteX13" fmla="*/ 0 w 12192000"/>
              <a:gd name="connsiteY13" fmla="*/ 3483979 h 348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83979">
                <a:moveTo>
                  <a:pt x="4524058" y="0"/>
                </a:moveTo>
                <a:lnTo>
                  <a:pt x="12192000" y="0"/>
                </a:lnTo>
                <a:lnTo>
                  <a:pt x="12192000" y="3483979"/>
                </a:lnTo>
                <a:lnTo>
                  <a:pt x="4524057" y="3483979"/>
                </a:lnTo>
                <a:lnTo>
                  <a:pt x="4594651" y="3419819"/>
                </a:lnTo>
                <a:cubicBezTo>
                  <a:pt x="5024045" y="2990425"/>
                  <a:pt x="5289631" y="2397223"/>
                  <a:pt x="5289631" y="1741989"/>
                </a:cubicBezTo>
                <a:cubicBezTo>
                  <a:pt x="5289631" y="1086756"/>
                  <a:pt x="5024045" y="493553"/>
                  <a:pt x="4594651" y="64159"/>
                </a:cubicBezTo>
                <a:close/>
                <a:moveTo>
                  <a:pt x="0" y="0"/>
                </a:moveTo>
                <a:lnTo>
                  <a:pt x="1309583" y="0"/>
                </a:lnTo>
                <a:lnTo>
                  <a:pt x="1238990" y="64159"/>
                </a:lnTo>
                <a:cubicBezTo>
                  <a:pt x="809596" y="493553"/>
                  <a:pt x="544010" y="1086756"/>
                  <a:pt x="544010" y="1741989"/>
                </a:cubicBezTo>
                <a:cubicBezTo>
                  <a:pt x="544010" y="2397223"/>
                  <a:pt x="809596" y="2990425"/>
                  <a:pt x="1238990" y="3419819"/>
                </a:cubicBezTo>
                <a:lnTo>
                  <a:pt x="1309584" y="3483979"/>
                </a:lnTo>
                <a:lnTo>
                  <a:pt x="0" y="3483979"/>
                </a:lnTo>
                <a:close/>
              </a:path>
            </a:pathLst>
          </a:custGeom>
          <a:solidFill>
            <a:srgbClr val="3D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54B345-EC72-4301-B28E-CC3BE601A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044" y="169863"/>
            <a:ext cx="4694768" cy="586846"/>
          </a:xfrm>
          <a:prstGeom prst="rect">
            <a:avLst/>
          </a:prstGeom>
          <a:effectLst>
            <a:outerShdw blurRad="38100" dist="38100" dir="3060000" algn="t" rotWithShape="0">
              <a:prstClr val="black">
                <a:alpha val="39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83A568-8EA3-47A2-BF40-C524C03DB9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46" y="80011"/>
            <a:ext cx="1581150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9" name="文本框 11">
            <a:extLst>
              <a:ext uri="{FF2B5EF4-FFF2-40B4-BE49-F238E27FC236}">
                <a16:creationId xmlns:a16="http://schemas.microsoft.com/office/drawing/2014/main" id="{76016C57-A0B1-40BD-8B8F-7882D29FCCDB}"/>
              </a:ext>
            </a:extLst>
          </p:cNvPr>
          <p:cNvSpPr txBox="1"/>
          <p:nvPr/>
        </p:nvSpPr>
        <p:spPr>
          <a:xfrm flipH="1">
            <a:off x="3805178" y="752820"/>
            <a:ext cx="45755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altLang="zh-CN" sz="2800" b="1" dirty="0">
                <a:solidFill>
                  <a:srgbClr val="3D4D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Демонстрация проекта</a:t>
            </a:r>
            <a:endParaRPr lang="zh-CN" altLang="en-US" sz="2800" b="1" dirty="0">
              <a:solidFill>
                <a:srgbClr val="3D4D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94F4385-647E-448C-B08C-5FC91383A6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33" r="15141" b="26083"/>
          <a:stretch/>
        </p:blipFill>
        <p:spPr>
          <a:xfrm>
            <a:off x="2250831" y="1376900"/>
            <a:ext cx="7678616" cy="41041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9DC415-1748-4F95-8503-225AA4645C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170" r="16178" b="20503"/>
          <a:stretch/>
        </p:blipFill>
        <p:spPr>
          <a:xfrm>
            <a:off x="2262553" y="1376900"/>
            <a:ext cx="7760677" cy="494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8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 rot="10800000">
            <a:off x="0" y="1687008"/>
            <a:ext cx="22102354" cy="3483979"/>
          </a:xfrm>
          <a:custGeom>
            <a:avLst/>
            <a:gdLst>
              <a:gd name="connsiteX0" fmla="*/ 4524058 w 12192000"/>
              <a:gd name="connsiteY0" fmla="*/ 0 h 3483979"/>
              <a:gd name="connsiteX1" fmla="*/ 12192000 w 12192000"/>
              <a:gd name="connsiteY1" fmla="*/ 0 h 3483979"/>
              <a:gd name="connsiteX2" fmla="*/ 12192000 w 12192000"/>
              <a:gd name="connsiteY2" fmla="*/ 3483979 h 3483979"/>
              <a:gd name="connsiteX3" fmla="*/ 4524057 w 12192000"/>
              <a:gd name="connsiteY3" fmla="*/ 3483979 h 3483979"/>
              <a:gd name="connsiteX4" fmla="*/ 4594651 w 12192000"/>
              <a:gd name="connsiteY4" fmla="*/ 3419819 h 3483979"/>
              <a:gd name="connsiteX5" fmla="*/ 5289631 w 12192000"/>
              <a:gd name="connsiteY5" fmla="*/ 1741989 h 3483979"/>
              <a:gd name="connsiteX6" fmla="*/ 4594651 w 12192000"/>
              <a:gd name="connsiteY6" fmla="*/ 64159 h 3483979"/>
              <a:gd name="connsiteX7" fmla="*/ 0 w 12192000"/>
              <a:gd name="connsiteY7" fmla="*/ 0 h 3483979"/>
              <a:gd name="connsiteX8" fmla="*/ 1309583 w 12192000"/>
              <a:gd name="connsiteY8" fmla="*/ 0 h 3483979"/>
              <a:gd name="connsiteX9" fmla="*/ 1238990 w 12192000"/>
              <a:gd name="connsiteY9" fmla="*/ 64159 h 3483979"/>
              <a:gd name="connsiteX10" fmla="*/ 544010 w 12192000"/>
              <a:gd name="connsiteY10" fmla="*/ 1741989 h 3483979"/>
              <a:gd name="connsiteX11" fmla="*/ 1238990 w 12192000"/>
              <a:gd name="connsiteY11" fmla="*/ 3419819 h 3483979"/>
              <a:gd name="connsiteX12" fmla="*/ 1309584 w 12192000"/>
              <a:gd name="connsiteY12" fmla="*/ 3483979 h 3483979"/>
              <a:gd name="connsiteX13" fmla="*/ 0 w 12192000"/>
              <a:gd name="connsiteY13" fmla="*/ 3483979 h 348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83979">
                <a:moveTo>
                  <a:pt x="4524058" y="0"/>
                </a:moveTo>
                <a:lnTo>
                  <a:pt x="12192000" y="0"/>
                </a:lnTo>
                <a:lnTo>
                  <a:pt x="12192000" y="3483979"/>
                </a:lnTo>
                <a:lnTo>
                  <a:pt x="4524057" y="3483979"/>
                </a:lnTo>
                <a:lnTo>
                  <a:pt x="4594651" y="3419819"/>
                </a:lnTo>
                <a:cubicBezTo>
                  <a:pt x="5024045" y="2990425"/>
                  <a:pt x="5289631" y="2397223"/>
                  <a:pt x="5289631" y="1741989"/>
                </a:cubicBezTo>
                <a:cubicBezTo>
                  <a:pt x="5289631" y="1086756"/>
                  <a:pt x="5024045" y="493553"/>
                  <a:pt x="4594651" y="64159"/>
                </a:cubicBezTo>
                <a:close/>
                <a:moveTo>
                  <a:pt x="0" y="0"/>
                </a:moveTo>
                <a:lnTo>
                  <a:pt x="1309583" y="0"/>
                </a:lnTo>
                <a:lnTo>
                  <a:pt x="1238990" y="64159"/>
                </a:lnTo>
                <a:cubicBezTo>
                  <a:pt x="809596" y="493553"/>
                  <a:pt x="544010" y="1086756"/>
                  <a:pt x="544010" y="1741989"/>
                </a:cubicBezTo>
                <a:cubicBezTo>
                  <a:pt x="544010" y="2397223"/>
                  <a:pt x="809596" y="2990425"/>
                  <a:pt x="1238990" y="3419819"/>
                </a:cubicBezTo>
                <a:lnTo>
                  <a:pt x="1309584" y="3483979"/>
                </a:lnTo>
                <a:lnTo>
                  <a:pt x="0" y="3483979"/>
                </a:lnTo>
                <a:close/>
              </a:path>
            </a:pathLst>
          </a:custGeom>
          <a:solidFill>
            <a:srgbClr val="3D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54B345-EC72-4301-B28E-CC3BE601A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044" y="169863"/>
            <a:ext cx="4694768" cy="586846"/>
          </a:xfrm>
          <a:prstGeom prst="rect">
            <a:avLst/>
          </a:prstGeom>
          <a:effectLst>
            <a:outerShdw blurRad="38100" dist="38100" dir="3060000" algn="t" rotWithShape="0">
              <a:prstClr val="black">
                <a:alpha val="39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83A568-8EA3-47A2-BF40-C524C03DB9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46" y="80011"/>
            <a:ext cx="1581150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9" name="文本框 11">
            <a:extLst>
              <a:ext uri="{FF2B5EF4-FFF2-40B4-BE49-F238E27FC236}">
                <a16:creationId xmlns:a16="http://schemas.microsoft.com/office/drawing/2014/main" id="{76016C57-A0B1-40BD-8B8F-7882D29FCCDB}"/>
              </a:ext>
            </a:extLst>
          </p:cNvPr>
          <p:cNvSpPr txBox="1"/>
          <p:nvPr/>
        </p:nvSpPr>
        <p:spPr>
          <a:xfrm flipH="1">
            <a:off x="3805178" y="752820"/>
            <a:ext cx="45755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altLang="zh-CN" sz="2800" b="1" dirty="0">
                <a:solidFill>
                  <a:srgbClr val="3D4D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Демонстрация проекта</a:t>
            </a:r>
            <a:endParaRPr lang="zh-CN" altLang="en-US" sz="2800" b="1" dirty="0">
              <a:solidFill>
                <a:srgbClr val="3D4D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D41996-34B4-4454-9BC5-AA7E75D0A4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688" r="16754" b="19514"/>
          <a:stretch/>
        </p:blipFill>
        <p:spPr>
          <a:xfrm>
            <a:off x="2274276" y="1360943"/>
            <a:ext cx="7748955" cy="499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8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 rot="10800000">
            <a:off x="0" y="1687008"/>
            <a:ext cx="22102354" cy="3483979"/>
          </a:xfrm>
          <a:custGeom>
            <a:avLst/>
            <a:gdLst>
              <a:gd name="connsiteX0" fmla="*/ 4524058 w 12192000"/>
              <a:gd name="connsiteY0" fmla="*/ 0 h 3483979"/>
              <a:gd name="connsiteX1" fmla="*/ 12192000 w 12192000"/>
              <a:gd name="connsiteY1" fmla="*/ 0 h 3483979"/>
              <a:gd name="connsiteX2" fmla="*/ 12192000 w 12192000"/>
              <a:gd name="connsiteY2" fmla="*/ 3483979 h 3483979"/>
              <a:gd name="connsiteX3" fmla="*/ 4524057 w 12192000"/>
              <a:gd name="connsiteY3" fmla="*/ 3483979 h 3483979"/>
              <a:gd name="connsiteX4" fmla="*/ 4594651 w 12192000"/>
              <a:gd name="connsiteY4" fmla="*/ 3419819 h 3483979"/>
              <a:gd name="connsiteX5" fmla="*/ 5289631 w 12192000"/>
              <a:gd name="connsiteY5" fmla="*/ 1741989 h 3483979"/>
              <a:gd name="connsiteX6" fmla="*/ 4594651 w 12192000"/>
              <a:gd name="connsiteY6" fmla="*/ 64159 h 3483979"/>
              <a:gd name="connsiteX7" fmla="*/ 0 w 12192000"/>
              <a:gd name="connsiteY7" fmla="*/ 0 h 3483979"/>
              <a:gd name="connsiteX8" fmla="*/ 1309583 w 12192000"/>
              <a:gd name="connsiteY8" fmla="*/ 0 h 3483979"/>
              <a:gd name="connsiteX9" fmla="*/ 1238990 w 12192000"/>
              <a:gd name="connsiteY9" fmla="*/ 64159 h 3483979"/>
              <a:gd name="connsiteX10" fmla="*/ 544010 w 12192000"/>
              <a:gd name="connsiteY10" fmla="*/ 1741989 h 3483979"/>
              <a:gd name="connsiteX11" fmla="*/ 1238990 w 12192000"/>
              <a:gd name="connsiteY11" fmla="*/ 3419819 h 3483979"/>
              <a:gd name="connsiteX12" fmla="*/ 1309584 w 12192000"/>
              <a:gd name="connsiteY12" fmla="*/ 3483979 h 3483979"/>
              <a:gd name="connsiteX13" fmla="*/ 0 w 12192000"/>
              <a:gd name="connsiteY13" fmla="*/ 3483979 h 348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83979">
                <a:moveTo>
                  <a:pt x="4524058" y="0"/>
                </a:moveTo>
                <a:lnTo>
                  <a:pt x="12192000" y="0"/>
                </a:lnTo>
                <a:lnTo>
                  <a:pt x="12192000" y="3483979"/>
                </a:lnTo>
                <a:lnTo>
                  <a:pt x="4524057" y="3483979"/>
                </a:lnTo>
                <a:lnTo>
                  <a:pt x="4594651" y="3419819"/>
                </a:lnTo>
                <a:cubicBezTo>
                  <a:pt x="5024045" y="2990425"/>
                  <a:pt x="5289631" y="2397223"/>
                  <a:pt x="5289631" y="1741989"/>
                </a:cubicBezTo>
                <a:cubicBezTo>
                  <a:pt x="5289631" y="1086756"/>
                  <a:pt x="5024045" y="493553"/>
                  <a:pt x="4594651" y="64159"/>
                </a:cubicBezTo>
                <a:close/>
                <a:moveTo>
                  <a:pt x="0" y="0"/>
                </a:moveTo>
                <a:lnTo>
                  <a:pt x="1309583" y="0"/>
                </a:lnTo>
                <a:lnTo>
                  <a:pt x="1238990" y="64159"/>
                </a:lnTo>
                <a:cubicBezTo>
                  <a:pt x="809596" y="493553"/>
                  <a:pt x="544010" y="1086756"/>
                  <a:pt x="544010" y="1741989"/>
                </a:cubicBezTo>
                <a:cubicBezTo>
                  <a:pt x="544010" y="2397223"/>
                  <a:pt x="809596" y="2990425"/>
                  <a:pt x="1238990" y="3419819"/>
                </a:cubicBezTo>
                <a:lnTo>
                  <a:pt x="1309584" y="3483979"/>
                </a:lnTo>
                <a:lnTo>
                  <a:pt x="0" y="3483979"/>
                </a:lnTo>
                <a:close/>
              </a:path>
            </a:pathLst>
          </a:custGeom>
          <a:solidFill>
            <a:srgbClr val="3D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54B345-EC72-4301-B28E-CC3BE601A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044" y="169863"/>
            <a:ext cx="4694768" cy="586846"/>
          </a:xfrm>
          <a:prstGeom prst="rect">
            <a:avLst/>
          </a:prstGeom>
          <a:effectLst>
            <a:outerShdw blurRad="38100" dist="38100" dir="3060000" algn="t" rotWithShape="0">
              <a:prstClr val="black">
                <a:alpha val="39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83A568-8EA3-47A2-BF40-C524C03DB9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46" y="80011"/>
            <a:ext cx="1581150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9" name="文本框 11">
            <a:extLst>
              <a:ext uri="{FF2B5EF4-FFF2-40B4-BE49-F238E27FC236}">
                <a16:creationId xmlns:a16="http://schemas.microsoft.com/office/drawing/2014/main" id="{76016C57-A0B1-40BD-8B8F-7882D29FCCDB}"/>
              </a:ext>
            </a:extLst>
          </p:cNvPr>
          <p:cNvSpPr txBox="1"/>
          <p:nvPr/>
        </p:nvSpPr>
        <p:spPr>
          <a:xfrm flipH="1">
            <a:off x="3805178" y="752820"/>
            <a:ext cx="45755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altLang="zh-CN" sz="2800" b="1" dirty="0">
                <a:solidFill>
                  <a:srgbClr val="3D4D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Демонстрация проекта</a:t>
            </a:r>
            <a:endParaRPr lang="zh-CN" altLang="en-US" sz="2800" b="1" dirty="0">
              <a:solidFill>
                <a:srgbClr val="3D4D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E98CE1-29FC-47B3-B78F-1CE751202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508" y="1451405"/>
            <a:ext cx="6756925" cy="496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www.freeppt7.com">
  <a:themeElements>
    <a:clrScheme name="自定义 12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4D6F"/>
      </a:accent1>
      <a:accent2>
        <a:srgbClr val="E9C08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ltzfnq1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Широкоэкранный</PresentationFormat>
  <Paragraphs>61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www.freeppt7.com</vt:lpstr>
      <vt:lpstr>www.jpppt.com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2022-01-02T08:34:14Z</dcterms:created>
  <dcterms:modified xsi:type="dcterms:W3CDTF">2024-10-20T12:32:49Z</dcterms:modified>
</cp:coreProperties>
</file>