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78CE-546A-0BB8-C714-118BBB529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A6002-8696-4211-80FE-684A1DF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78CD-1089-4015-A650-BF57B42C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DA47-2055-D5F0-862A-FD186A72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60B4-EBAE-A1BE-C012-48D7008F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7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6EBB-67FC-5449-0275-38311C77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1C6E3-A52D-F466-1441-35560A72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8B0C-8B5F-96A2-4772-AD01DF6D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9F966-871B-4951-15BE-F0E348E0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F467-16B4-7CB2-BE7A-2B1AB87C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35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D285B-71C0-A6CA-8813-EAB3AA4E9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528A2-4162-30AC-A832-5B47019C1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2D23-446A-9CAD-903A-4A4D284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018E-A194-6A40-8EB8-C928E0B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79EA-DEDA-D725-72D6-5C5A1ED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66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A7CF-EBE1-10AB-5EB0-461DD122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5CB3-677E-97C8-D353-8EAB36C6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4308D-C41D-A44F-536A-24F0BF65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922B-3B26-5EE5-0197-50646345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027B-01FC-A3FD-0C6A-FFD2745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194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CC1E-3927-F80A-FE62-1AD87EDE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3F37-8188-8B86-9AA5-C355D118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6239-C739-98A9-E5BF-6B62046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DA813-95D1-9C11-BBF5-23B961F5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4970-D889-3C63-61F3-E4D03C6A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03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FF30-1A3A-23B1-AF45-2327A768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9FEE-74F3-6D89-9258-56BE22EA6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5EB92-1293-B243-6494-648BB4F4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41BE9-7C30-BA0B-2755-6C081C9E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BFF77-8E8E-4A78-C027-CA830330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DAD7B-76C7-FF91-287F-DDB6332F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544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EDCA-C2E1-2E5F-3970-862E4B99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4EA97-0D98-F56C-0EA9-C8198564E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0DDA-3840-9CA5-6724-DCB3386A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54F4F-1874-870C-ACAB-272B12813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7D797-A949-0D28-724E-AAB02A0C3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72D4B-77A4-4557-8900-2D322A8B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E2DA4-0EEA-279B-0647-0BFA7756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F7942-3E91-FB5D-6835-020524F6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335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DFE4-6881-7C66-2C55-6BFE9F14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9A925-93C1-B395-5653-0C967C67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73D40-BBDA-DB10-8704-A594D53B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10304-7334-579D-3FF0-0BE69AF2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55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4FF10-C69A-991F-0971-E5F443A6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8B921-D5AD-8EE7-ABAF-FE3CCCA5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678C-E756-09E3-92DF-3416FF22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870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F4FA-A158-B5CE-6E90-54DF8415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F07D-A207-4A63-303B-9BD83EF9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660B8-368C-7666-1CD6-5D4C9D58B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975C1-7F19-51C6-1EC3-8F2EF112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8881-ED00-11CF-B15C-2A96196B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6478A-78B2-1AA6-57A8-A90F6F23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23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D8D0-28EF-2C1F-4125-75ACC0CA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C897C-A7A0-01D7-256B-8AF02A546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F1B2C-2CAF-1DD3-3504-5F36524B0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0D1F-7949-2E24-7906-0659FB4F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19EC9-893F-928D-BDB7-02A8F8BD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E792-699A-9DAC-097F-47AE422F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08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9119B-A220-26C7-6CC3-FCF6BEB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3486-6A08-B30F-6C9A-390518AB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AEC1-E401-AED0-AD4F-4AA1B3A9E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01D6-0937-43AD-B768-AB4C900A3B58}" type="datetimeFigureOut">
              <a:rPr lang="en-ID" smtClean="0"/>
              <a:t>24/05/2022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7F28-4F42-3EF4-FA86-C758D9CBC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9AFA-F6C6-A51B-D282-A715B14B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100D-04B5-4DC3-87C3-32B06F153C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19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C1BF1-04C3-4BE6-E5CC-EDE5011A5CB3}"/>
              </a:ext>
            </a:extLst>
          </p:cNvPr>
          <p:cNvSpPr/>
          <p:nvPr/>
        </p:nvSpPr>
        <p:spPr>
          <a:xfrm>
            <a:off x="325120" y="330200"/>
            <a:ext cx="11541760" cy="619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6A03E-E3ED-A30B-DFB1-27B052B02D19}"/>
              </a:ext>
            </a:extLst>
          </p:cNvPr>
          <p:cNvCxnSpPr>
            <a:cxnSpLocks/>
          </p:cNvCxnSpPr>
          <p:nvPr/>
        </p:nvCxnSpPr>
        <p:spPr>
          <a:xfrm>
            <a:off x="895350" y="988293"/>
            <a:ext cx="104013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3E03D4-E51C-399E-B4C6-C9B2B750E8AD}"/>
              </a:ext>
            </a:extLst>
          </p:cNvPr>
          <p:cNvSpPr txBox="1"/>
          <p:nvPr/>
        </p:nvSpPr>
        <p:spPr>
          <a:xfrm>
            <a:off x="1358322" y="565852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ID : US01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2DE52-6714-6891-37A2-0C064B82D0FB}"/>
              </a:ext>
            </a:extLst>
          </p:cNvPr>
          <p:cNvSpPr txBox="1"/>
          <p:nvPr/>
        </p:nvSpPr>
        <p:spPr>
          <a:xfrm>
            <a:off x="4371685" y="565852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Title : Search Baju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F9448-633F-2327-04E3-5836330EDDA2}"/>
              </a:ext>
            </a:extLst>
          </p:cNvPr>
          <p:cNvSpPr/>
          <p:nvPr/>
        </p:nvSpPr>
        <p:spPr>
          <a:xfrm>
            <a:off x="8587625" y="1411627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08B52-D3D0-E14F-517B-A9AD8BAB86DD}"/>
              </a:ext>
            </a:extLst>
          </p:cNvPr>
          <p:cNvSpPr/>
          <p:nvPr/>
        </p:nvSpPr>
        <p:spPr>
          <a:xfrm>
            <a:off x="895350" y="1397723"/>
            <a:ext cx="7490114" cy="2693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DC603-15A8-564C-E139-85C729BCE6E6}"/>
              </a:ext>
            </a:extLst>
          </p:cNvPr>
          <p:cNvSpPr txBox="1"/>
          <p:nvPr/>
        </p:nvSpPr>
        <p:spPr>
          <a:xfrm>
            <a:off x="1126836" y="1028391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User Story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5CB97-5E94-6B65-F51A-D822FDD2D9F5}"/>
              </a:ext>
            </a:extLst>
          </p:cNvPr>
          <p:cNvSpPr txBox="1"/>
          <p:nvPr/>
        </p:nvSpPr>
        <p:spPr>
          <a:xfrm>
            <a:off x="8530011" y="1028391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Importance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E84C6-BED0-4BDE-9FAA-58F0258BFD3F}"/>
              </a:ext>
            </a:extLst>
          </p:cNvPr>
          <p:cNvSpPr txBox="1"/>
          <p:nvPr/>
        </p:nvSpPr>
        <p:spPr>
          <a:xfrm>
            <a:off x="1126836" y="4131167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Acceptance Criteria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41F5C-6C7F-D30C-3E90-D084AC3FD383}"/>
              </a:ext>
            </a:extLst>
          </p:cNvPr>
          <p:cNvSpPr/>
          <p:nvPr/>
        </p:nvSpPr>
        <p:spPr>
          <a:xfrm>
            <a:off x="895350" y="4500499"/>
            <a:ext cx="7490114" cy="188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9531C-FEA0-5ADC-7F0C-6BD2747D66AF}"/>
              </a:ext>
            </a:extLst>
          </p:cNvPr>
          <p:cNvSpPr/>
          <p:nvPr/>
        </p:nvSpPr>
        <p:spPr>
          <a:xfrm>
            <a:off x="8587625" y="3429000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DE3E6-E7F6-782E-83D1-6565E0C8847B}"/>
              </a:ext>
            </a:extLst>
          </p:cNvPr>
          <p:cNvSpPr txBox="1"/>
          <p:nvPr/>
        </p:nvSpPr>
        <p:spPr>
          <a:xfrm>
            <a:off x="8530011" y="3045764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Estimate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CA22C-8B28-9BC6-D35B-356626C9CBB1}"/>
              </a:ext>
            </a:extLst>
          </p:cNvPr>
          <p:cNvSpPr txBox="1"/>
          <p:nvPr/>
        </p:nvSpPr>
        <p:spPr>
          <a:xfrm>
            <a:off x="895350" y="1472571"/>
            <a:ext cx="733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Sebagai User,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A19E-F90A-125A-5E4B-501D8586B0C9}"/>
              </a:ext>
            </a:extLst>
          </p:cNvPr>
          <p:cNvSpPr txBox="1"/>
          <p:nvPr/>
        </p:nvSpPr>
        <p:spPr>
          <a:xfrm>
            <a:off x="895350" y="1892851"/>
            <a:ext cx="7334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baju </a:t>
            </a:r>
            <a:r>
              <a:rPr lang="en-US" dirty="0" err="1"/>
              <a:t>berdasarkan</a:t>
            </a:r>
            <a:r>
              <a:rPr lang="en-US" dirty="0"/>
              <a:t> model baju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filter untuk </a:t>
            </a:r>
            <a:r>
              <a:rPr lang="en-US" dirty="0" err="1"/>
              <a:t>mencari</a:t>
            </a:r>
            <a:r>
              <a:rPr lang="en-US" dirty="0"/>
              <a:t> baju.</a:t>
            </a:r>
          </a:p>
          <a:p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untuk mendapatkan baju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9FC9E-8427-F367-00BB-4AC6089956EA}"/>
              </a:ext>
            </a:extLst>
          </p:cNvPr>
          <p:cNvSpPr txBox="1"/>
          <p:nvPr/>
        </p:nvSpPr>
        <p:spPr>
          <a:xfrm>
            <a:off x="895350" y="4532613"/>
            <a:ext cx="733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baju yang </a:t>
            </a:r>
            <a:r>
              <a:rPr lang="en-US" dirty="0" err="1"/>
              <a:t>dicari</a:t>
            </a:r>
            <a:r>
              <a:rPr lang="en-US" dirty="0"/>
              <a:t> pada field search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ceklis</a:t>
            </a:r>
            <a:r>
              <a:rPr lang="en-US" dirty="0"/>
              <a:t> pada filter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baju,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dan </a:t>
            </a:r>
            <a:r>
              <a:rPr lang="en-US" dirty="0" err="1"/>
              <a:t>harga</a:t>
            </a:r>
            <a:r>
              <a:rPr lang="en-US" dirty="0"/>
              <a:t> baju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saran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itu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baju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C52D8-FAEF-6DE4-7F46-08360E277080}"/>
              </a:ext>
            </a:extLst>
          </p:cNvPr>
          <p:cNvSpPr txBox="1"/>
          <p:nvPr/>
        </p:nvSpPr>
        <p:spPr>
          <a:xfrm>
            <a:off x="9554208" y="1483058"/>
            <a:ext cx="89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8</a:t>
            </a:r>
            <a:endParaRPr lang="en-ID" sz="8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B3F0F0-844A-3B29-852E-89573094FB18}"/>
              </a:ext>
            </a:extLst>
          </p:cNvPr>
          <p:cNvSpPr txBox="1"/>
          <p:nvPr/>
        </p:nvSpPr>
        <p:spPr>
          <a:xfrm>
            <a:off x="9111151" y="3724952"/>
            <a:ext cx="168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1 </a:t>
            </a:r>
            <a:r>
              <a:rPr lang="en-US" sz="4800" b="1" dirty="0" err="1"/>
              <a:t>hari</a:t>
            </a:r>
            <a:endParaRPr lang="en-ID" sz="4800" b="1" dirty="0"/>
          </a:p>
        </p:txBody>
      </p:sp>
    </p:spTree>
    <p:extLst>
      <p:ext uri="{BB962C8B-B14F-4D97-AF65-F5344CB8AC3E}">
        <p14:creationId xmlns:p14="http://schemas.microsoft.com/office/powerpoint/2010/main" val="232738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C1BF1-04C3-4BE6-E5CC-EDE5011A5CB3}"/>
              </a:ext>
            </a:extLst>
          </p:cNvPr>
          <p:cNvSpPr/>
          <p:nvPr/>
        </p:nvSpPr>
        <p:spPr>
          <a:xfrm>
            <a:off x="325120" y="330200"/>
            <a:ext cx="11541760" cy="619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6A03E-E3ED-A30B-DFB1-27B052B02D19}"/>
              </a:ext>
            </a:extLst>
          </p:cNvPr>
          <p:cNvCxnSpPr>
            <a:cxnSpLocks/>
          </p:cNvCxnSpPr>
          <p:nvPr/>
        </p:nvCxnSpPr>
        <p:spPr>
          <a:xfrm>
            <a:off x="895350" y="988293"/>
            <a:ext cx="104013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3E03D4-E51C-399E-B4C6-C9B2B750E8AD}"/>
              </a:ext>
            </a:extLst>
          </p:cNvPr>
          <p:cNvSpPr txBox="1"/>
          <p:nvPr/>
        </p:nvSpPr>
        <p:spPr>
          <a:xfrm>
            <a:off x="1358322" y="565852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ID : US02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2DE52-6714-6891-37A2-0C064B82D0FB}"/>
              </a:ext>
            </a:extLst>
          </p:cNvPr>
          <p:cNvSpPr txBox="1"/>
          <p:nvPr/>
        </p:nvSpPr>
        <p:spPr>
          <a:xfrm>
            <a:off x="4371684" y="565852"/>
            <a:ext cx="29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Title : </a:t>
            </a:r>
            <a:r>
              <a:rPr lang="en-ID" b="1" dirty="0" err="1"/>
              <a:t>Registrasi</a:t>
            </a:r>
            <a:r>
              <a:rPr lang="en-ID" b="1" dirty="0"/>
              <a:t>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F9448-633F-2327-04E3-5836330EDDA2}"/>
              </a:ext>
            </a:extLst>
          </p:cNvPr>
          <p:cNvSpPr/>
          <p:nvPr/>
        </p:nvSpPr>
        <p:spPr>
          <a:xfrm>
            <a:off x="8587625" y="1411627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08B52-D3D0-E14F-517B-A9AD8BAB86DD}"/>
              </a:ext>
            </a:extLst>
          </p:cNvPr>
          <p:cNvSpPr/>
          <p:nvPr/>
        </p:nvSpPr>
        <p:spPr>
          <a:xfrm>
            <a:off x="895350" y="1397723"/>
            <a:ext cx="7490114" cy="2693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DC603-15A8-564C-E139-85C729BCE6E6}"/>
              </a:ext>
            </a:extLst>
          </p:cNvPr>
          <p:cNvSpPr txBox="1"/>
          <p:nvPr/>
        </p:nvSpPr>
        <p:spPr>
          <a:xfrm>
            <a:off x="1126836" y="1028391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User Story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5CB97-5E94-6B65-F51A-D822FDD2D9F5}"/>
              </a:ext>
            </a:extLst>
          </p:cNvPr>
          <p:cNvSpPr txBox="1"/>
          <p:nvPr/>
        </p:nvSpPr>
        <p:spPr>
          <a:xfrm>
            <a:off x="8530011" y="1028391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Importance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E84C6-BED0-4BDE-9FAA-58F0258BFD3F}"/>
              </a:ext>
            </a:extLst>
          </p:cNvPr>
          <p:cNvSpPr txBox="1"/>
          <p:nvPr/>
        </p:nvSpPr>
        <p:spPr>
          <a:xfrm>
            <a:off x="1126836" y="4131167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Acceptance Criteria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41F5C-6C7F-D30C-3E90-D084AC3FD383}"/>
              </a:ext>
            </a:extLst>
          </p:cNvPr>
          <p:cNvSpPr/>
          <p:nvPr/>
        </p:nvSpPr>
        <p:spPr>
          <a:xfrm>
            <a:off x="895350" y="4500499"/>
            <a:ext cx="7490114" cy="188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9531C-FEA0-5ADC-7F0C-6BD2747D66AF}"/>
              </a:ext>
            </a:extLst>
          </p:cNvPr>
          <p:cNvSpPr/>
          <p:nvPr/>
        </p:nvSpPr>
        <p:spPr>
          <a:xfrm>
            <a:off x="8587625" y="3429000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DE3E6-E7F6-782E-83D1-6565E0C8847B}"/>
              </a:ext>
            </a:extLst>
          </p:cNvPr>
          <p:cNvSpPr txBox="1"/>
          <p:nvPr/>
        </p:nvSpPr>
        <p:spPr>
          <a:xfrm>
            <a:off x="8530011" y="3045764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Estimate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CA22C-8B28-9BC6-D35B-356626C9CBB1}"/>
              </a:ext>
            </a:extLst>
          </p:cNvPr>
          <p:cNvSpPr txBox="1"/>
          <p:nvPr/>
        </p:nvSpPr>
        <p:spPr>
          <a:xfrm>
            <a:off x="895350" y="1472571"/>
            <a:ext cx="733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Sebagai User,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A19E-F90A-125A-5E4B-501D8586B0C9}"/>
              </a:ext>
            </a:extLst>
          </p:cNvPr>
          <p:cNvSpPr txBox="1"/>
          <p:nvPr/>
        </p:nvSpPr>
        <p:spPr>
          <a:xfrm>
            <a:off x="895350" y="1892851"/>
            <a:ext cx="733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umkm</a:t>
            </a:r>
            <a:r>
              <a:rPr lang="en-US" dirty="0"/>
              <a:t> jual baju</a:t>
            </a:r>
          </a:p>
          <a:p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dapat </a:t>
            </a:r>
            <a:r>
              <a:rPr lang="en-US" dirty="0" err="1"/>
              <a:t>membeli</a:t>
            </a:r>
            <a:r>
              <a:rPr lang="en-US" dirty="0"/>
              <a:t> baju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9FC9E-8427-F367-00BB-4AC6089956EA}"/>
              </a:ext>
            </a:extLst>
          </p:cNvPr>
          <p:cNvSpPr txBox="1"/>
          <p:nvPr/>
        </p:nvSpPr>
        <p:spPr>
          <a:xfrm>
            <a:off x="895350" y="4532613"/>
            <a:ext cx="733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Berhasil</a:t>
            </a:r>
            <a:r>
              <a:rPr lang="en-US" dirty="0"/>
              <a:t> Ketika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form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jenis_kelamin,usia,no_telp,email</a:t>
            </a:r>
            <a:r>
              <a:rPr lang="en-US" dirty="0"/>
              <a:t>, </a:t>
            </a:r>
            <a:r>
              <a:rPr lang="en-US" dirty="0" err="1"/>
              <a:t>ttl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. Dan </a:t>
            </a:r>
            <a:r>
              <a:rPr lang="en-US" dirty="0" err="1"/>
              <a:t>melakukan</a:t>
            </a:r>
            <a:r>
              <a:rPr lang="en-US" dirty="0"/>
              <a:t> verifikasi pada </a:t>
            </a:r>
            <a:r>
              <a:rPr lang="en-US" dirty="0" err="1"/>
              <a:t>no_telp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email yang </a:t>
            </a:r>
            <a:r>
              <a:rPr lang="en-US" dirty="0" err="1"/>
              <a:t>dimasukkan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C52D8-FAEF-6DE4-7F46-08360E277080}"/>
              </a:ext>
            </a:extLst>
          </p:cNvPr>
          <p:cNvSpPr txBox="1"/>
          <p:nvPr/>
        </p:nvSpPr>
        <p:spPr>
          <a:xfrm>
            <a:off x="9554208" y="1483058"/>
            <a:ext cx="89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9</a:t>
            </a:r>
            <a:endParaRPr lang="en-ID" sz="8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B3F0F0-844A-3B29-852E-89573094FB18}"/>
              </a:ext>
            </a:extLst>
          </p:cNvPr>
          <p:cNvSpPr txBox="1"/>
          <p:nvPr/>
        </p:nvSpPr>
        <p:spPr>
          <a:xfrm>
            <a:off x="9111151" y="3724952"/>
            <a:ext cx="168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 </a:t>
            </a:r>
            <a:r>
              <a:rPr lang="en-US" sz="4800" b="1" dirty="0" err="1"/>
              <a:t>hari</a:t>
            </a:r>
            <a:endParaRPr lang="en-ID" sz="4800" b="1" dirty="0"/>
          </a:p>
        </p:txBody>
      </p:sp>
    </p:spTree>
    <p:extLst>
      <p:ext uri="{BB962C8B-B14F-4D97-AF65-F5344CB8AC3E}">
        <p14:creationId xmlns:p14="http://schemas.microsoft.com/office/powerpoint/2010/main" val="55945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C1BF1-04C3-4BE6-E5CC-EDE5011A5CB3}"/>
              </a:ext>
            </a:extLst>
          </p:cNvPr>
          <p:cNvSpPr/>
          <p:nvPr/>
        </p:nvSpPr>
        <p:spPr>
          <a:xfrm>
            <a:off x="325120" y="330200"/>
            <a:ext cx="11541760" cy="619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6A03E-E3ED-A30B-DFB1-27B052B02D19}"/>
              </a:ext>
            </a:extLst>
          </p:cNvPr>
          <p:cNvCxnSpPr>
            <a:cxnSpLocks/>
          </p:cNvCxnSpPr>
          <p:nvPr/>
        </p:nvCxnSpPr>
        <p:spPr>
          <a:xfrm>
            <a:off x="895350" y="988293"/>
            <a:ext cx="104013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3E03D4-E51C-399E-B4C6-C9B2B750E8AD}"/>
              </a:ext>
            </a:extLst>
          </p:cNvPr>
          <p:cNvSpPr txBox="1"/>
          <p:nvPr/>
        </p:nvSpPr>
        <p:spPr>
          <a:xfrm>
            <a:off x="1358322" y="565852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ID : US03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2DE52-6714-6891-37A2-0C064B82D0FB}"/>
              </a:ext>
            </a:extLst>
          </p:cNvPr>
          <p:cNvSpPr txBox="1"/>
          <p:nvPr/>
        </p:nvSpPr>
        <p:spPr>
          <a:xfrm>
            <a:off x="4371684" y="565852"/>
            <a:ext cx="29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Title : Upload Baju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F9448-633F-2327-04E3-5836330EDDA2}"/>
              </a:ext>
            </a:extLst>
          </p:cNvPr>
          <p:cNvSpPr/>
          <p:nvPr/>
        </p:nvSpPr>
        <p:spPr>
          <a:xfrm>
            <a:off x="8587625" y="1411627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08B52-D3D0-E14F-517B-A9AD8BAB86DD}"/>
              </a:ext>
            </a:extLst>
          </p:cNvPr>
          <p:cNvSpPr/>
          <p:nvPr/>
        </p:nvSpPr>
        <p:spPr>
          <a:xfrm>
            <a:off x="895350" y="1397723"/>
            <a:ext cx="7490114" cy="2693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DC603-15A8-564C-E139-85C729BCE6E6}"/>
              </a:ext>
            </a:extLst>
          </p:cNvPr>
          <p:cNvSpPr txBox="1"/>
          <p:nvPr/>
        </p:nvSpPr>
        <p:spPr>
          <a:xfrm>
            <a:off x="1126836" y="1028391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User Story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5CB97-5E94-6B65-F51A-D822FDD2D9F5}"/>
              </a:ext>
            </a:extLst>
          </p:cNvPr>
          <p:cNvSpPr txBox="1"/>
          <p:nvPr/>
        </p:nvSpPr>
        <p:spPr>
          <a:xfrm>
            <a:off x="8530011" y="1028391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Importance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E84C6-BED0-4BDE-9FAA-58F0258BFD3F}"/>
              </a:ext>
            </a:extLst>
          </p:cNvPr>
          <p:cNvSpPr txBox="1"/>
          <p:nvPr/>
        </p:nvSpPr>
        <p:spPr>
          <a:xfrm>
            <a:off x="1126836" y="4131167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Acceptance Criteria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41F5C-6C7F-D30C-3E90-D084AC3FD383}"/>
              </a:ext>
            </a:extLst>
          </p:cNvPr>
          <p:cNvSpPr/>
          <p:nvPr/>
        </p:nvSpPr>
        <p:spPr>
          <a:xfrm>
            <a:off x="895350" y="4500499"/>
            <a:ext cx="7490114" cy="188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9531C-FEA0-5ADC-7F0C-6BD2747D66AF}"/>
              </a:ext>
            </a:extLst>
          </p:cNvPr>
          <p:cNvSpPr/>
          <p:nvPr/>
        </p:nvSpPr>
        <p:spPr>
          <a:xfrm>
            <a:off x="8587625" y="3429000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DE3E6-E7F6-782E-83D1-6565E0C8847B}"/>
              </a:ext>
            </a:extLst>
          </p:cNvPr>
          <p:cNvSpPr txBox="1"/>
          <p:nvPr/>
        </p:nvSpPr>
        <p:spPr>
          <a:xfrm>
            <a:off x="8530011" y="3045764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Estimate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CA22C-8B28-9BC6-D35B-356626C9CBB1}"/>
              </a:ext>
            </a:extLst>
          </p:cNvPr>
          <p:cNvSpPr txBox="1"/>
          <p:nvPr/>
        </p:nvSpPr>
        <p:spPr>
          <a:xfrm>
            <a:off x="895350" y="1472571"/>
            <a:ext cx="733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Sebagai </a:t>
            </a:r>
            <a:r>
              <a:rPr lang="en-US" dirty="0" err="1"/>
              <a:t>Pengelola</a:t>
            </a:r>
            <a:r>
              <a:rPr lang="en-US" dirty="0"/>
              <a:t>,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A19E-F90A-125A-5E4B-501D8586B0C9}"/>
              </a:ext>
            </a:extLst>
          </p:cNvPr>
          <p:cNvSpPr txBox="1"/>
          <p:nvPr/>
        </p:nvSpPr>
        <p:spPr>
          <a:xfrm>
            <a:off x="895350" y="1892851"/>
            <a:ext cx="733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upload baju pada </a:t>
            </a:r>
            <a:r>
              <a:rPr lang="en-US" dirty="0" err="1"/>
              <a:t>aplikasi</a:t>
            </a:r>
            <a:r>
              <a:rPr lang="en-US" dirty="0"/>
              <a:t> jual baju </a:t>
            </a:r>
            <a:r>
              <a:rPr lang="en-US" dirty="0" err="1"/>
              <a:t>umkm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dapat </a:t>
            </a: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membeli</a:t>
            </a:r>
            <a:r>
              <a:rPr lang="en-US" dirty="0"/>
              <a:t> baju yang </a:t>
            </a:r>
            <a:r>
              <a:rPr lang="en-US" dirty="0" err="1"/>
              <a:t>saya</a:t>
            </a:r>
            <a:r>
              <a:rPr lang="en-US" dirty="0"/>
              <a:t> upload.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9FC9E-8427-F367-00BB-4AC6089956EA}"/>
              </a:ext>
            </a:extLst>
          </p:cNvPr>
          <p:cNvSpPr txBox="1"/>
          <p:nvPr/>
        </p:nvSpPr>
        <p:spPr>
          <a:xfrm>
            <a:off x="895350" y="4532613"/>
            <a:ext cx="733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Berhasil</a:t>
            </a:r>
            <a:r>
              <a:rPr lang="en-US" dirty="0"/>
              <a:t> Ketika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pada form upload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model baju, </a:t>
            </a:r>
            <a:r>
              <a:rPr lang="en-US" dirty="0" err="1"/>
              <a:t>ukuran</a:t>
            </a:r>
            <a:r>
              <a:rPr lang="en-US" dirty="0"/>
              <a:t> baju,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baju,stok</a:t>
            </a:r>
            <a:r>
              <a:rPr lang="en-US" dirty="0"/>
              <a:t> baju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baju.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C52D8-FAEF-6DE4-7F46-08360E277080}"/>
              </a:ext>
            </a:extLst>
          </p:cNvPr>
          <p:cNvSpPr txBox="1"/>
          <p:nvPr/>
        </p:nvSpPr>
        <p:spPr>
          <a:xfrm>
            <a:off x="9554208" y="1483058"/>
            <a:ext cx="89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9</a:t>
            </a:r>
            <a:endParaRPr lang="en-ID" sz="8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B3F0F0-844A-3B29-852E-89573094FB18}"/>
              </a:ext>
            </a:extLst>
          </p:cNvPr>
          <p:cNvSpPr txBox="1"/>
          <p:nvPr/>
        </p:nvSpPr>
        <p:spPr>
          <a:xfrm>
            <a:off x="9111151" y="3724952"/>
            <a:ext cx="168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 </a:t>
            </a:r>
            <a:r>
              <a:rPr lang="en-US" sz="4800" b="1" dirty="0" err="1"/>
              <a:t>hari</a:t>
            </a:r>
            <a:endParaRPr lang="en-ID" sz="4800" b="1" dirty="0"/>
          </a:p>
        </p:txBody>
      </p:sp>
    </p:spTree>
    <p:extLst>
      <p:ext uri="{BB962C8B-B14F-4D97-AF65-F5344CB8AC3E}">
        <p14:creationId xmlns:p14="http://schemas.microsoft.com/office/powerpoint/2010/main" val="25004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C1BF1-04C3-4BE6-E5CC-EDE5011A5CB3}"/>
              </a:ext>
            </a:extLst>
          </p:cNvPr>
          <p:cNvSpPr/>
          <p:nvPr/>
        </p:nvSpPr>
        <p:spPr>
          <a:xfrm>
            <a:off x="325120" y="330200"/>
            <a:ext cx="11541760" cy="619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6A03E-E3ED-A30B-DFB1-27B052B02D19}"/>
              </a:ext>
            </a:extLst>
          </p:cNvPr>
          <p:cNvCxnSpPr>
            <a:cxnSpLocks/>
          </p:cNvCxnSpPr>
          <p:nvPr/>
        </p:nvCxnSpPr>
        <p:spPr>
          <a:xfrm>
            <a:off x="895350" y="988293"/>
            <a:ext cx="104013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3E03D4-E51C-399E-B4C6-C9B2B750E8AD}"/>
              </a:ext>
            </a:extLst>
          </p:cNvPr>
          <p:cNvSpPr txBox="1"/>
          <p:nvPr/>
        </p:nvSpPr>
        <p:spPr>
          <a:xfrm>
            <a:off x="1358322" y="565852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ID : US04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2DE52-6714-6891-37A2-0C064B82D0FB}"/>
              </a:ext>
            </a:extLst>
          </p:cNvPr>
          <p:cNvSpPr txBox="1"/>
          <p:nvPr/>
        </p:nvSpPr>
        <p:spPr>
          <a:xfrm>
            <a:off x="4371684" y="565852"/>
            <a:ext cx="29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Title : Login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F9448-633F-2327-04E3-5836330EDDA2}"/>
              </a:ext>
            </a:extLst>
          </p:cNvPr>
          <p:cNvSpPr/>
          <p:nvPr/>
        </p:nvSpPr>
        <p:spPr>
          <a:xfrm>
            <a:off x="8587625" y="1411627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08B52-D3D0-E14F-517B-A9AD8BAB86DD}"/>
              </a:ext>
            </a:extLst>
          </p:cNvPr>
          <p:cNvSpPr/>
          <p:nvPr/>
        </p:nvSpPr>
        <p:spPr>
          <a:xfrm>
            <a:off x="895350" y="1397723"/>
            <a:ext cx="7490114" cy="2693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DC603-15A8-564C-E139-85C729BCE6E6}"/>
              </a:ext>
            </a:extLst>
          </p:cNvPr>
          <p:cNvSpPr txBox="1"/>
          <p:nvPr/>
        </p:nvSpPr>
        <p:spPr>
          <a:xfrm>
            <a:off x="1126836" y="1028391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User Story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5CB97-5E94-6B65-F51A-D822FDD2D9F5}"/>
              </a:ext>
            </a:extLst>
          </p:cNvPr>
          <p:cNvSpPr txBox="1"/>
          <p:nvPr/>
        </p:nvSpPr>
        <p:spPr>
          <a:xfrm>
            <a:off x="8530011" y="1028391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Importance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E84C6-BED0-4BDE-9FAA-58F0258BFD3F}"/>
              </a:ext>
            </a:extLst>
          </p:cNvPr>
          <p:cNvSpPr txBox="1"/>
          <p:nvPr/>
        </p:nvSpPr>
        <p:spPr>
          <a:xfrm>
            <a:off x="1126836" y="4131167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Acceptance Criteria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41F5C-6C7F-D30C-3E90-D084AC3FD383}"/>
              </a:ext>
            </a:extLst>
          </p:cNvPr>
          <p:cNvSpPr/>
          <p:nvPr/>
        </p:nvSpPr>
        <p:spPr>
          <a:xfrm>
            <a:off x="895350" y="4500499"/>
            <a:ext cx="7490114" cy="188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9531C-FEA0-5ADC-7F0C-6BD2747D66AF}"/>
              </a:ext>
            </a:extLst>
          </p:cNvPr>
          <p:cNvSpPr/>
          <p:nvPr/>
        </p:nvSpPr>
        <p:spPr>
          <a:xfrm>
            <a:off x="8587625" y="3429000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DE3E6-E7F6-782E-83D1-6565E0C8847B}"/>
              </a:ext>
            </a:extLst>
          </p:cNvPr>
          <p:cNvSpPr txBox="1"/>
          <p:nvPr/>
        </p:nvSpPr>
        <p:spPr>
          <a:xfrm>
            <a:off x="8530011" y="3045764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Estimate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CA22C-8B28-9BC6-D35B-356626C9CBB1}"/>
              </a:ext>
            </a:extLst>
          </p:cNvPr>
          <p:cNvSpPr txBox="1"/>
          <p:nvPr/>
        </p:nvSpPr>
        <p:spPr>
          <a:xfrm>
            <a:off x="895350" y="1472571"/>
            <a:ext cx="733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Sebagai </a:t>
            </a:r>
            <a:r>
              <a:rPr lang="en-US" dirty="0" err="1"/>
              <a:t>Pengguna</a:t>
            </a:r>
            <a:r>
              <a:rPr lang="en-US" dirty="0"/>
              <a:t>,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A19E-F90A-125A-5E4B-501D8586B0C9}"/>
              </a:ext>
            </a:extLst>
          </p:cNvPr>
          <p:cNvSpPr txBox="1"/>
          <p:nvPr/>
        </p:nvSpPr>
        <p:spPr>
          <a:xfrm>
            <a:off x="895350" y="1892851"/>
            <a:ext cx="733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login pada </a:t>
            </a:r>
            <a:r>
              <a:rPr lang="en-US" dirty="0" err="1"/>
              <a:t>aplikasi</a:t>
            </a:r>
            <a:r>
              <a:rPr lang="en-US" dirty="0"/>
              <a:t> jual baju </a:t>
            </a:r>
            <a:r>
              <a:rPr lang="en-US" dirty="0" err="1"/>
              <a:t>umkm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dapat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baju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9FC9E-8427-F367-00BB-4AC6089956EA}"/>
              </a:ext>
            </a:extLst>
          </p:cNvPr>
          <p:cNvSpPr txBox="1"/>
          <p:nvPr/>
        </p:nvSpPr>
        <p:spPr>
          <a:xfrm>
            <a:off x="895350" y="4532613"/>
            <a:ext cx="733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username </a:t>
            </a:r>
            <a:r>
              <a:rPr lang="en-US" dirty="0" err="1"/>
              <a:t>atau</a:t>
            </a:r>
            <a:r>
              <a:rPr lang="en-US" dirty="0"/>
              <a:t> email </a:t>
            </a:r>
            <a:r>
              <a:rPr lang="en-US" dirty="0" err="1"/>
              <a:t>ataupun</a:t>
            </a:r>
            <a:r>
              <a:rPr lang="en-US" dirty="0"/>
              <a:t> no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password yang </a:t>
            </a:r>
            <a:r>
              <a:rPr lang="en-US" dirty="0" err="1"/>
              <a:t>sesuai</a:t>
            </a:r>
            <a:r>
              <a:rPr lang="en-US" dirty="0"/>
              <a:t>. Dan dapat </a:t>
            </a:r>
            <a:r>
              <a:rPr lang="en-US" dirty="0" err="1"/>
              <a:t>berhasil</a:t>
            </a:r>
            <a:r>
              <a:rPr lang="en-US" dirty="0"/>
              <a:t> Ketika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menggunakan </a:t>
            </a:r>
            <a:r>
              <a:rPr lang="en-US" dirty="0" err="1"/>
              <a:t>api</a:t>
            </a:r>
            <a:r>
              <a:rPr lang="en-US" dirty="0"/>
              <a:t> google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yang </a:t>
            </a:r>
            <a:r>
              <a:rPr lang="en-US" dirty="0" err="1"/>
              <a:t>bergambar</a:t>
            </a:r>
            <a:r>
              <a:rPr lang="en-US" dirty="0"/>
              <a:t> google.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C52D8-FAEF-6DE4-7F46-08360E277080}"/>
              </a:ext>
            </a:extLst>
          </p:cNvPr>
          <p:cNvSpPr txBox="1"/>
          <p:nvPr/>
        </p:nvSpPr>
        <p:spPr>
          <a:xfrm>
            <a:off x="9554208" y="1483058"/>
            <a:ext cx="89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9</a:t>
            </a:r>
            <a:endParaRPr lang="en-ID" sz="8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B3F0F0-844A-3B29-852E-89573094FB18}"/>
              </a:ext>
            </a:extLst>
          </p:cNvPr>
          <p:cNvSpPr txBox="1"/>
          <p:nvPr/>
        </p:nvSpPr>
        <p:spPr>
          <a:xfrm>
            <a:off x="9111151" y="3724952"/>
            <a:ext cx="168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 </a:t>
            </a:r>
            <a:r>
              <a:rPr lang="en-US" sz="4800" b="1" dirty="0" err="1"/>
              <a:t>hari</a:t>
            </a:r>
            <a:endParaRPr lang="en-ID" sz="4800" b="1" dirty="0"/>
          </a:p>
        </p:txBody>
      </p:sp>
    </p:spTree>
    <p:extLst>
      <p:ext uri="{BB962C8B-B14F-4D97-AF65-F5344CB8AC3E}">
        <p14:creationId xmlns:p14="http://schemas.microsoft.com/office/powerpoint/2010/main" val="5289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C1BF1-04C3-4BE6-E5CC-EDE5011A5CB3}"/>
              </a:ext>
            </a:extLst>
          </p:cNvPr>
          <p:cNvSpPr/>
          <p:nvPr/>
        </p:nvSpPr>
        <p:spPr>
          <a:xfrm>
            <a:off x="325120" y="330200"/>
            <a:ext cx="11541760" cy="619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6A03E-E3ED-A30B-DFB1-27B052B02D19}"/>
              </a:ext>
            </a:extLst>
          </p:cNvPr>
          <p:cNvCxnSpPr>
            <a:cxnSpLocks/>
          </p:cNvCxnSpPr>
          <p:nvPr/>
        </p:nvCxnSpPr>
        <p:spPr>
          <a:xfrm>
            <a:off x="895350" y="988293"/>
            <a:ext cx="104013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3E03D4-E51C-399E-B4C6-C9B2B750E8AD}"/>
              </a:ext>
            </a:extLst>
          </p:cNvPr>
          <p:cNvSpPr txBox="1"/>
          <p:nvPr/>
        </p:nvSpPr>
        <p:spPr>
          <a:xfrm>
            <a:off x="1358322" y="565852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ID : US05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2DE52-6714-6891-37A2-0C064B82D0FB}"/>
              </a:ext>
            </a:extLst>
          </p:cNvPr>
          <p:cNvSpPr txBox="1"/>
          <p:nvPr/>
        </p:nvSpPr>
        <p:spPr>
          <a:xfrm>
            <a:off x="4371684" y="565852"/>
            <a:ext cx="29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Story Title : Kelola Baju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F9448-633F-2327-04E3-5836330EDDA2}"/>
              </a:ext>
            </a:extLst>
          </p:cNvPr>
          <p:cNvSpPr/>
          <p:nvPr/>
        </p:nvSpPr>
        <p:spPr>
          <a:xfrm>
            <a:off x="8587625" y="1411627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08B52-D3D0-E14F-517B-A9AD8BAB86DD}"/>
              </a:ext>
            </a:extLst>
          </p:cNvPr>
          <p:cNvSpPr/>
          <p:nvPr/>
        </p:nvSpPr>
        <p:spPr>
          <a:xfrm>
            <a:off x="895350" y="1397723"/>
            <a:ext cx="7490114" cy="2693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DC603-15A8-564C-E139-85C729BCE6E6}"/>
              </a:ext>
            </a:extLst>
          </p:cNvPr>
          <p:cNvSpPr txBox="1"/>
          <p:nvPr/>
        </p:nvSpPr>
        <p:spPr>
          <a:xfrm>
            <a:off x="1126836" y="1028391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User Story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5CB97-5E94-6B65-F51A-D822FDD2D9F5}"/>
              </a:ext>
            </a:extLst>
          </p:cNvPr>
          <p:cNvSpPr txBox="1"/>
          <p:nvPr/>
        </p:nvSpPr>
        <p:spPr>
          <a:xfrm>
            <a:off x="8530011" y="1028391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Importance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E84C6-BED0-4BDE-9FAA-58F0258BFD3F}"/>
              </a:ext>
            </a:extLst>
          </p:cNvPr>
          <p:cNvSpPr txBox="1"/>
          <p:nvPr/>
        </p:nvSpPr>
        <p:spPr>
          <a:xfrm>
            <a:off x="1126836" y="4131167"/>
            <a:ext cx="24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Acceptance Criteria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41F5C-6C7F-D30C-3E90-D084AC3FD383}"/>
              </a:ext>
            </a:extLst>
          </p:cNvPr>
          <p:cNvSpPr/>
          <p:nvPr/>
        </p:nvSpPr>
        <p:spPr>
          <a:xfrm>
            <a:off x="895350" y="4500499"/>
            <a:ext cx="7490114" cy="188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9531C-FEA0-5ADC-7F0C-6BD2747D66AF}"/>
              </a:ext>
            </a:extLst>
          </p:cNvPr>
          <p:cNvSpPr/>
          <p:nvPr/>
        </p:nvSpPr>
        <p:spPr>
          <a:xfrm>
            <a:off x="8587625" y="3429000"/>
            <a:ext cx="2709025" cy="156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DE3E6-E7F6-782E-83D1-6565E0C8847B}"/>
              </a:ext>
            </a:extLst>
          </p:cNvPr>
          <p:cNvSpPr txBox="1"/>
          <p:nvPr/>
        </p:nvSpPr>
        <p:spPr>
          <a:xfrm>
            <a:off x="8530011" y="3045764"/>
            <a:ext cx="14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Estimate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CA22C-8B28-9BC6-D35B-356626C9CBB1}"/>
              </a:ext>
            </a:extLst>
          </p:cNvPr>
          <p:cNvSpPr txBox="1"/>
          <p:nvPr/>
        </p:nvSpPr>
        <p:spPr>
          <a:xfrm>
            <a:off x="895350" y="1472571"/>
            <a:ext cx="733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Sebagai </a:t>
            </a:r>
            <a:r>
              <a:rPr lang="en-US" dirty="0" err="1"/>
              <a:t>Pengelola</a:t>
            </a:r>
            <a:r>
              <a:rPr lang="en-US" dirty="0"/>
              <a:t>,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A19E-F90A-125A-5E4B-501D8586B0C9}"/>
              </a:ext>
            </a:extLst>
          </p:cNvPr>
          <p:cNvSpPr txBox="1"/>
          <p:nvPr/>
        </p:nvSpPr>
        <p:spPr>
          <a:xfrm>
            <a:off x="895350" y="1892851"/>
            <a:ext cx="7334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baju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jual_baju</a:t>
            </a:r>
            <a:r>
              <a:rPr lang="en-US" dirty="0"/>
              <a:t> </a:t>
            </a:r>
            <a:r>
              <a:rPr lang="en-US" dirty="0" err="1"/>
              <a:t>umkm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upload.</a:t>
            </a:r>
          </a:p>
          <a:p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dapat memberikan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baju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upload.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9FC9E-8427-F367-00BB-4AC6089956EA}"/>
              </a:ext>
            </a:extLst>
          </p:cNvPr>
          <p:cNvSpPr txBox="1"/>
          <p:nvPr/>
        </p:nvSpPr>
        <p:spPr>
          <a:xfrm>
            <a:off x="895350" y="4555949"/>
            <a:ext cx="733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form edit,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baju,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baju,harga</a:t>
            </a:r>
            <a:r>
              <a:rPr lang="en-US" dirty="0"/>
              <a:t> baju,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ukuran</a:t>
            </a:r>
            <a:r>
              <a:rPr lang="en-US" dirty="0"/>
              <a:t> baju.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C52D8-FAEF-6DE4-7F46-08360E277080}"/>
              </a:ext>
            </a:extLst>
          </p:cNvPr>
          <p:cNvSpPr txBox="1"/>
          <p:nvPr/>
        </p:nvSpPr>
        <p:spPr>
          <a:xfrm>
            <a:off x="9554208" y="1483058"/>
            <a:ext cx="89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9</a:t>
            </a:r>
            <a:endParaRPr lang="en-ID" sz="8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B3F0F0-844A-3B29-852E-89573094FB18}"/>
              </a:ext>
            </a:extLst>
          </p:cNvPr>
          <p:cNvSpPr txBox="1"/>
          <p:nvPr/>
        </p:nvSpPr>
        <p:spPr>
          <a:xfrm>
            <a:off x="9111151" y="3724952"/>
            <a:ext cx="168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4 </a:t>
            </a:r>
            <a:r>
              <a:rPr lang="en-US" sz="4800" b="1" dirty="0" err="1"/>
              <a:t>hari</a:t>
            </a:r>
            <a:endParaRPr lang="en-ID" sz="4800" b="1" dirty="0"/>
          </a:p>
        </p:txBody>
      </p:sp>
    </p:spTree>
    <p:extLst>
      <p:ext uri="{BB962C8B-B14F-4D97-AF65-F5344CB8AC3E}">
        <p14:creationId xmlns:p14="http://schemas.microsoft.com/office/powerpoint/2010/main" val="109617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398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Pananggung</dc:creator>
  <cp:lastModifiedBy>Tri Pananggung</cp:lastModifiedBy>
  <cp:revision>30</cp:revision>
  <dcterms:created xsi:type="dcterms:W3CDTF">2022-05-24T03:17:54Z</dcterms:created>
  <dcterms:modified xsi:type="dcterms:W3CDTF">2022-05-24T15:11:13Z</dcterms:modified>
</cp:coreProperties>
</file>