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22" d="100"/>
          <a:sy n="122" d="100"/>
        </p:scale>
        <p:origin x="1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1449147"/>
            <a:ext cx="11953461" cy="2971051"/>
          </a:xfrm>
        </p:spPr>
        <p:txBody>
          <a:bodyPr/>
          <a:lstStyle/>
          <a:p>
            <a:r>
              <a:rPr lang="en-US" dirty="0"/>
              <a:t>Information Retrieval &amp;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 dirty="0"/>
              <a:t>2022 - 2023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D2AA4-78A1-4B67-A01B-64F91E2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</a:t>
            </a:r>
            <a:r>
              <a:rPr lang="en-US" dirty="0"/>
              <a:t>j</a:t>
            </a:r>
            <a:r>
              <a:rPr lang="ro-RO" dirty="0"/>
              <a:t>ect </a:t>
            </a:r>
            <a:r>
              <a:rPr lang="en-US" dirty="0"/>
              <a:t>2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12C9A8-645C-43A2-916E-C78B7E070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Textract 2018 Machine Learning Hackathon: Task 1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0275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D729F0-1FB1-468D-B057-DE20FD4D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1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20A-9747-4102-854C-29D6CA6B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D065-0D6D-46B2-934D-35E82329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file “Lyrics-Genre-Training.csv” is a dataset of ~18000 songs and the file “Lyrics-Genre-Test-GroundTruth.csv” is a test dataset with ~8000 songs. For each song, the dataset contains its title, artist, year, complete lyrics and genre. Your task is </a:t>
            </a:r>
            <a:r>
              <a:rPr lang="en-US" b="1" dirty="0"/>
              <a:t>to build and compare models which predicts the song’s genre using ONLY its lyrics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files “Lyrics-Genre-Training.csv” and “Lyrics-Genre-Test-GroundTruth.csv” are on the Moodle</a:t>
            </a:r>
          </a:p>
        </p:txBody>
      </p:sp>
    </p:spTree>
    <p:extLst>
      <p:ext uri="{BB962C8B-B14F-4D97-AF65-F5344CB8AC3E}">
        <p14:creationId xmlns:p14="http://schemas.microsoft.com/office/powerpoint/2010/main" val="276397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9ECA-E72E-4B64-A5D7-C3086B1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B8E34C-4B39-4364-BA3D-B1C507CDF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405038"/>
              </p:ext>
            </p:extLst>
          </p:nvPr>
        </p:nvGraphicFramePr>
        <p:xfrm>
          <a:off x="609923" y="3429000"/>
          <a:ext cx="10553700" cy="15544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48775">
                  <a:extLst>
                    <a:ext uri="{9D8B030D-6E8A-4147-A177-3AD203B41FA5}">
                      <a16:colId xmlns:a16="http://schemas.microsoft.com/office/drawing/2014/main" val="2152725432"/>
                    </a:ext>
                  </a:extLst>
                </a:gridCol>
                <a:gridCol w="1369125">
                  <a:extLst>
                    <a:ext uri="{9D8B030D-6E8A-4147-A177-3AD203B41FA5}">
                      <a16:colId xmlns:a16="http://schemas.microsoft.com/office/drawing/2014/main" val="3115037433"/>
                    </a:ext>
                  </a:extLst>
                </a:gridCol>
                <a:gridCol w="1451567">
                  <a:extLst>
                    <a:ext uri="{9D8B030D-6E8A-4147-A177-3AD203B41FA5}">
                      <a16:colId xmlns:a16="http://schemas.microsoft.com/office/drawing/2014/main" val="1440589692"/>
                    </a:ext>
                  </a:extLst>
                </a:gridCol>
                <a:gridCol w="937647">
                  <a:extLst>
                    <a:ext uri="{9D8B030D-6E8A-4147-A177-3AD203B41FA5}">
                      <a16:colId xmlns:a16="http://schemas.microsoft.com/office/drawing/2014/main" val="3932396678"/>
                    </a:ext>
                  </a:extLst>
                </a:gridCol>
                <a:gridCol w="3277892">
                  <a:extLst>
                    <a:ext uri="{9D8B030D-6E8A-4147-A177-3AD203B41FA5}">
                      <a16:colId xmlns:a16="http://schemas.microsoft.com/office/drawing/2014/main" val="468460953"/>
                    </a:ext>
                  </a:extLst>
                </a:gridCol>
                <a:gridCol w="1368694">
                  <a:extLst>
                    <a:ext uri="{9D8B030D-6E8A-4147-A177-3AD203B41FA5}">
                      <a16:colId xmlns:a16="http://schemas.microsoft.com/office/drawing/2014/main" val="2971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Track_id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Forest-enthroned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catamenia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a night in to the darkness, only soul lost with me,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0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C68F-5E72-45E9-89EA-0A7A4B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41D8-13E0-4CEC-8C05-49EA59A4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different features: content words (BOW, word embeddings), stylistic markers (stop words), rhyme, rhythm, etc.</a:t>
            </a:r>
          </a:p>
          <a:p>
            <a:r>
              <a:rPr lang="en-US" dirty="0"/>
              <a:t>Try different learning algorithm</a:t>
            </a:r>
          </a:p>
          <a:p>
            <a:r>
              <a:rPr lang="en-US" dirty="0"/>
              <a:t>Find good combinations</a:t>
            </a:r>
          </a:p>
          <a:p>
            <a:r>
              <a:rPr lang="en-US" dirty="0"/>
              <a:t>Don’t overfit (report results on (cross)validation and test)</a:t>
            </a:r>
          </a:p>
        </p:txBody>
      </p:sp>
    </p:spTree>
    <p:extLst>
      <p:ext uri="{BB962C8B-B14F-4D97-AF65-F5344CB8AC3E}">
        <p14:creationId xmlns:p14="http://schemas.microsoft.com/office/powerpoint/2010/main" val="250263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79CE-7016-434B-8FB7-BB3FAC2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BD51-753E-4DD6-AC22-323D2F98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Report</a:t>
            </a:r>
            <a:r>
              <a:rPr lang="en-US" dirty="0"/>
              <a:t>: document everything you tried and results obtained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0435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D673-B438-4C15-8F46-CE394B46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tasks are possible, but you must discuss with me in advance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C4038-BD8D-4FC5-92A0-BC10FB34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9772C-FF22-41E4-8AC7-8548B62B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606669"/>
            <a:ext cx="11702642" cy="3813527"/>
          </a:xfrm>
        </p:spPr>
        <p:txBody>
          <a:bodyPr/>
          <a:lstStyle/>
          <a:p>
            <a:r>
              <a:rPr lang="en-US" dirty="0"/>
              <a:t>Hard Deadline: </a:t>
            </a:r>
            <a:r>
              <a:rPr lang="en-US"/>
              <a:t>January 19, 2023 </a:t>
            </a:r>
            <a:r>
              <a:rPr lang="en-US" dirty="0"/>
              <a:t>23:59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D4D7-D600-4BFC-9EED-4DAFA31D8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226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Information Retrieval &amp; Text Mining</vt:lpstr>
      <vt:lpstr>Project 2</vt:lpstr>
      <vt:lpstr>PowerPoint Presentation</vt:lpstr>
      <vt:lpstr>Task 1</vt:lpstr>
      <vt:lpstr>The Data</vt:lpstr>
      <vt:lpstr>The Task</vt:lpstr>
      <vt:lpstr>Deliverables</vt:lpstr>
      <vt:lpstr>Custom tasks are possible, but you must discuss with me in advance</vt:lpstr>
      <vt:lpstr>Hard Deadline: January 19, 2023 23:59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2022-11-23T08:08:18Z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