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4" r:id="rId4"/>
    <p:sldId id="271" r:id="rId5"/>
    <p:sldId id="258" r:id="rId6"/>
    <p:sldId id="260" r:id="rId7"/>
    <p:sldId id="265" r:id="rId8"/>
    <p:sldId id="270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5380" autoAdjust="0"/>
  </p:normalViewPr>
  <p:slideViewPr>
    <p:cSldViewPr snapToGrid="0">
      <p:cViewPr varScale="1">
        <p:scale>
          <a:sx n="75" d="100"/>
          <a:sy n="75" d="100"/>
        </p:scale>
        <p:origin x="19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D354E-C0AD-4DF6-8627-FEDC426A0252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39E05-41EC-4696-91A6-601F1702BC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870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Jon:</a:t>
            </a:r>
          </a:p>
          <a:p>
            <a:r>
              <a:rPr lang="es-ES" dirty="0"/>
              <a:t>	Presentación Equipo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367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Jon:</a:t>
            </a:r>
          </a:p>
          <a:p>
            <a:r>
              <a:rPr lang="es-ES" dirty="0"/>
              <a:t>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34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Jon:</a:t>
            </a:r>
          </a:p>
          <a:p>
            <a:r>
              <a:rPr lang="es-ES" dirty="0"/>
              <a:t>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870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JON:</a:t>
            </a:r>
          </a:p>
          <a:p>
            <a:r>
              <a:rPr lang="es-ES" dirty="0"/>
              <a:t>	Esta presentación Os hablaremos sobre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84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Aitor:</a:t>
            </a:r>
          </a:p>
          <a:p>
            <a:r>
              <a:rPr lang="es-ES" dirty="0"/>
              <a:t>	El Problema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53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Aitor:</a:t>
            </a:r>
          </a:p>
          <a:p>
            <a:r>
              <a:rPr lang="es-ES" dirty="0"/>
              <a:t>	La propuesta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47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Sebas:</a:t>
            </a:r>
          </a:p>
          <a:p>
            <a:r>
              <a:rPr lang="es-ES" dirty="0"/>
              <a:t>	El desarrollo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2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Jon:</a:t>
            </a:r>
          </a:p>
          <a:p>
            <a:r>
              <a:rPr lang="es-ES" dirty="0"/>
              <a:t>	Presentación página</a:t>
            </a:r>
          </a:p>
          <a:p>
            <a:r>
              <a:rPr lang="es-ES" dirty="0"/>
              <a:t>Aitor:</a:t>
            </a:r>
          </a:p>
          <a:p>
            <a:r>
              <a:rPr lang="es-ES" dirty="0"/>
              <a:t>	</a:t>
            </a:r>
            <a:r>
              <a:rPr lang="es-ES" dirty="0" err="1"/>
              <a:t>Sign</a:t>
            </a:r>
            <a:r>
              <a:rPr lang="es-ES" dirty="0"/>
              <a:t> in</a:t>
            </a:r>
          </a:p>
          <a:p>
            <a:r>
              <a:rPr lang="es-ES" dirty="0"/>
              <a:t>	</a:t>
            </a:r>
            <a:r>
              <a:rPr lang="es-ES" dirty="0" err="1"/>
              <a:t>Sign</a:t>
            </a:r>
            <a:r>
              <a:rPr lang="es-ES" dirty="0"/>
              <a:t> up</a:t>
            </a:r>
          </a:p>
          <a:p>
            <a:r>
              <a:rPr lang="es-ES" dirty="0"/>
              <a:t>	Perfil</a:t>
            </a:r>
          </a:p>
          <a:p>
            <a:r>
              <a:rPr lang="es-ES" dirty="0"/>
              <a:t>Sebas:</a:t>
            </a:r>
          </a:p>
          <a:p>
            <a:r>
              <a:rPr lang="es-ES" dirty="0"/>
              <a:t>	</a:t>
            </a:r>
            <a:r>
              <a:rPr lang="es-ES" dirty="0" err="1"/>
              <a:t>Index</a:t>
            </a:r>
            <a:endParaRPr lang="es-ES" dirty="0"/>
          </a:p>
          <a:p>
            <a:r>
              <a:rPr lang="es-ES" dirty="0"/>
              <a:t>	</a:t>
            </a:r>
            <a:r>
              <a:rPr lang="es-ES" dirty="0" err="1"/>
              <a:t>Busquedas</a:t>
            </a:r>
            <a:endParaRPr lang="es-ES" dirty="0"/>
          </a:p>
          <a:p>
            <a:r>
              <a:rPr lang="es-ES" dirty="0"/>
              <a:t>	Crear pregunta</a:t>
            </a:r>
          </a:p>
          <a:p>
            <a:r>
              <a:rPr lang="es-ES" dirty="0"/>
              <a:t>Jon:</a:t>
            </a:r>
          </a:p>
          <a:p>
            <a:r>
              <a:rPr lang="es-ES" dirty="0"/>
              <a:t>	Respuestas</a:t>
            </a:r>
          </a:p>
          <a:p>
            <a:r>
              <a:rPr lang="es-ES" dirty="0"/>
              <a:t>	Votos</a:t>
            </a:r>
          </a:p>
          <a:p>
            <a:r>
              <a:rPr lang="es-ES" dirty="0"/>
              <a:t>	Marcar resuelto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685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02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E348BE1-774D-402A-A4E7-A1FF80EF8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002" y="3883128"/>
            <a:ext cx="3693798" cy="90477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U</a:t>
            </a:r>
            <a:r>
              <a:rPr lang="es-ES" sz="2500" dirty="0">
                <a:solidFill>
                  <a:schemeClr val="tx1"/>
                </a:solidFill>
              </a:rPr>
              <a:t>n silla de tres patas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8317D1-79AB-426D-A8E2-95025030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33" y="1731146"/>
            <a:ext cx="7446222" cy="1955229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E5B17F72-D162-4BAD-97DA-7E5C4A913A9D}"/>
              </a:ext>
            </a:extLst>
          </p:cNvPr>
          <p:cNvSpPr txBox="1">
            <a:spLocks/>
          </p:cNvSpPr>
          <p:nvPr/>
        </p:nvSpPr>
        <p:spPr>
          <a:xfrm>
            <a:off x="536133" y="4940300"/>
            <a:ext cx="5470967" cy="13335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Integrantes del equipo </a:t>
            </a:r>
            <a:r>
              <a:rPr lang="es-ES" dirty="0" err="1">
                <a:solidFill>
                  <a:schemeClr val="tx1"/>
                </a:solidFill>
              </a:rPr>
              <a:t>Tripod</a:t>
            </a:r>
            <a:r>
              <a:rPr lang="es-ES" dirty="0">
                <a:solidFill>
                  <a:schemeClr val="tx1"/>
                </a:solidFill>
              </a:rPr>
              <a:t>:</a:t>
            </a:r>
          </a:p>
          <a:p>
            <a:r>
              <a:rPr lang="es-ES" dirty="0">
                <a:solidFill>
                  <a:schemeClr val="tx1"/>
                </a:solidFill>
              </a:rPr>
              <a:t>Aitor</a:t>
            </a:r>
          </a:p>
          <a:p>
            <a:r>
              <a:rPr lang="es-ES" dirty="0">
                <a:solidFill>
                  <a:schemeClr val="tx1"/>
                </a:solidFill>
              </a:rPr>
              <a:t>Jon</a:t>
            </a:r>
          </a:p>
          <a:p>
            <a:r>
              <a:rPr lang="es-ES" dirty="0">
                <a:solidFill>
                  <a:schemeClr val="tx1"/>
                </a:solidFill>
              </a:rPr>
              <a:t>Sebastián</a:t>
            </a:r>
          </a:p>
        </p:txBody>
      </p:sp>
    </p:spTree>
    <p:extLst>
      <p:ext uri="{BB962C8B-B14F-4D97-AF65-F5344CB8AC3E}">
        <p14:creationId xmlns:p14="http://schemas.microsoft.com/office/powerpoint/2010/main" val="248767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DAFF2908-2FB6-41AF-89A4-1C2D585C53DA}"/>
              </a:ext>
            </a:extLst>
          </p:cNvPr>
          <p:cNvSpPr txBox="1">
            <a:spLocks/>
          </p:cNvSpPr>
          <p:nvPr/>
        </p:nvSpPr>
        <p:spPr>
          <a:xfrm>
            <a:off x="2566201" y="685799"/>
            <a:ext cx="2118511" cy="255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s-ES" dirty="0">
                <a:solidFill>
                  <a:schemeClr val="tx1"/>
                </a:solidFill>
              </a:rPr>
              <a:t>n silla de tres patas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74F10-4687-4DED-8672-50EB8C75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06759"/>
            <a:ext cx="1653867" cy="434273"/>
          </a:xfrm>
          <a:prstGeom prst="rect">
            <a:avLst/>
          </a:prstGeom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E0B09A26-3840-4B62-A2E2-0D0E35016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212" y="1422401"/>
            <a:ext cx="5919788" cy="5295900"/>
          </a:xfrm>
        </p:spPr>
        <p:txBody>
          <a:bodyPr>
            <a:normAutofit/>
          </a:bodyPr>
          <a:lstStyle/>
          <a:p>
            <a:r>
              <a:rPr lang="es-ES" sz="3000" dirty="0">
                <a:solidFill>
                  <a:schemeClr val="tx1"/>
                </a:solidFill>
              </a:rPr>
              <a:t>D</a:t>
            </a:r>
            <a:r>
              <a:rPr lang="es-ES" dirty="0"/>
              <a:t>ebilidades: </a:t>
            </a:r>
          </a:p>
          <a:p>
            <a:r>
              <a:rPr lang="es-ES" dirty="0"/>
              <a:t>	</a:t>
            </a:r>
            <a:r>
              <a:rPr lang="es-ES" sz="1800" dirty="0"/>
              <a:t>Falta de capital</a:t>
            </a:r>
          </a:p>
          <a:p>
            <a:r>
              <a:rPr lang="es-ES" sz="3000" dirty="0">
                <a:solidFill>
                  <a:schemeClr val="tx1"/>
                </a:solidFill>
              </a:rPr>
              <a:t>A</a:t>
            </a:r>
            <a:r>
              <a:rPr lang="es-ES" dirty="0"/>
              <a:t>menazas:</a:t>
            </a:r>
          </a:p>
          <a:p>
            <a:r>
              <a:rPr lang="es-ES" dirty="0"/>
              <a:t>	</a:t>
            </a:r>
            <a:r>
              <a:rPr lang="es-ES" sz="1800" dirty="0"/>
              <a:t>Otras empresas</a:t>
            </a:r>
          </a:p>
          <a:p>
            <a:pPr algn="just"/>
            <a:r>
              <a:rPr lang="es-ES" sz="3000" dirty="0">
                <a:solidFill>
                  <a:schemeClr val="tx1"/>
                </a:solidFill>
              </a:rPr>
              <a:t>F</a:t>
            </a:r>
            <a:r>
              <a:rPr lang="es-ES" dirty="0"/>
              <a:t>ortalezas:</a:t>
            </a:r>
          </a:p>
          <a:p>
            <a:r>
              <a:rPr lang="es-ES" sz="1800" dirty="0"/>
              <a:t>	Free</a:t>
            </a:r>
          </a:p>
          <a:p>
            <a:r>
              <a:rPr lang="es-ES" sz="3000" dirty="0">
                <a:solidFill>
                  <a:schemeClr val="tx1"/>
                </a:solidFill>
              </a:rPr>
              <a:t>O</a:t>
            </a:r>
            <a:r>
              <a:rPr lang="es-ES" dirty="0"/>
              <a:t>portunidades:</a:t>
            </a:r>
          </a:p>
          <a:p>
            <a:r>
              <a:rPr lang="es-ES" dirty="0"/>
              <a:t>	</a:t>
            </a:r>
            <a:r>
              <a:rPr lang="es-ES" sz="1700" dirty="0"/>
              <a:t>Poco mercado informático</a:t>
            </a:r>
            <a:endParaRPr lang="es-ES" sz="1800" dirty="0"/>
          </a:p>
          <a:p>
            <a:r>
              <a:rPr lang="es-E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8710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5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AAEC4-7A81-402C-BF16-310CC39DF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941032"/>
            <a:ext cx="7983300" cy="3592868"/>
          </a:xfrm>
        </p:spPr>
        <p:txBody>
          <a:bodyPr>
            <a:normAutofit/>
          </a:bodyPr>
          <a:lstStyle/>
          <a:p>
            <a:r>
              <a:rPr lang="en-US" sz="4400" dirty="0" err="1"/>
              <a:t>Aplicación</a:t>
            </a:r>
            <a:r>
              <a:rPr lang="en-US" sz="4400" dirty="0"/>
              <a:t> web de </a:t>
            </a:r>
            <a:r>
              <a:rPr lang="en-US" sz="4400" dirty="0" err="1"/>
              <a:t>preguntas</a:t>
            </a:r>
            <a:r>
              <a:rPr lang="en-US" sz="4400" dirty="0"/>
              <a:t> y </a:t>
            </a:r>
            <a:r>
              <a:rPr lang="en-US" sz="4400" dirty="0" err="1"/>
              <a:t>respuestas</a:t>
            </a:r>
            <a:br>
              <a:rPr lang="en-US" sz="4400" dirty="0"/>
            </a:br>
            <a:endParaRPr lang="es-ES" sz="44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AFF2908-2FB6-41AF-89A4-1C2D585C53DA}"/>
              </a:ext>
            </a:extLst>
          </p:cNvPr>
          <p:cNvSpPr txBox="1">
            <a:spLocks/>
          </p:cNvSpPr>
          <p:nvPr/>
        </p:nvSpPr>
        <p:spPr>
          <a:xfrm>
            <a:off x="2566201" y="685799"/>
            <a:ext cx="2118511" cy="255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s-ES" dirty="0">
                <a:solidFill>
                  <a:schemeClr val="tx1"/>
                </a:solidFill>
              </a:rPr>
              <a:t>n silla de tres patas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74F10-4687-4DED-8672-50EB8C75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06759"/>
            <a:ext cx="1653867" cy="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4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AAEC4-7A81-402C-BF16-310CC39DF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941032"/>
            <a:ext cx="7983300" cy="1856759"/>
          </a:xfrm>
        </p:spPr>
        <p:txBody>
          <a:bodyPr>
            <a:normAutofit/>
          </a:bodyPr>
          <a:lstStyle/>
          <a:p>
            <a:r>
              <a:rPr lang="en-US" sz="4400" dirty="0" err="1"/>
              <a:t>Índice</a:t>
            </a:r>
            <a:br>
              <a:rPr lang="en-US" sz="4400" dirty="0"/>
            </a:br>
            <a:endParaRPr lang="es-ES" sz="44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AFF2908-2FB6-41AF-89A4-1C2D585C53DA}"/>
              </a:ext>
            </a:extLst>
          </p:cNvPr>
          <p:cNvSpPr txBox="1">
            <a:spLocks/>
          </p:cNvSpPr>
          <p:nvPr/>
        </p:nvSpPr>
        <p:spPr>
          <a:xfrm>
            <a:off x="2566201" y="685799"/>
            <a:ext cx="2118511" cy="255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s-ES" dirty="0">
                <a:solidFill>
                  <a:schemeClr val="tx1"/>
                </a:solidFill>
              </a:rPr>
              <a:t>n silla de tres patas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74F10-4687-4DED-8672-50EB8C75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06759"/>
            <a:ext cx="1653867" cy="434273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D652F02E-23EC-4F1F-A5C0-CBCA1F502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182" y="2501826"/>
            <a:ext cx="7101505" cy="260357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El 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noProof="1">
                <a:solidFill>
                  <a:schemeClr val="tx1"/>
                </a:solidFill>
              </a:rPr>
              <a:t>Nuestra propuesta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Desarrollo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Producto</a:t>
            </a:r>
            <a:r>
              <a:rPr lang="en-US" dirty="0">
                <a:solidFill>
                  <a:schemeClr val="tx1"/>
                </a:solidFill>
              </a:rPr>
              <a:t>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Ruegos</a:t>
            </a:r>
            <a:r>
              <a:rPr lang="en-US" dirty="0">
                <a:solidFill>
                  <a:schemeClr val="tx1"/>
                </a:solidFill>
              </a:rPr>
              <a:t> y </a:t>
            </a:r>
            <a:r>
              <a:rPr lang="en-US" dirty="0" err="1">
                <a:solidFill>
                  <a:schemeClr val="tx1"/>
                </a:solidFill>
              </a:rPr>
              <a:t>preguntas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0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AAEC4-7A81-402C-BF16-310CC39DF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35" y="457200"/>
            <a:ext cx="8001000" cy="1611298"/>
          </a:xfrm>
        </p:spPr>
        <p:txBody>
          <a:bodyPr/>
          <a:lstStyle/>
          <a:p>
            <a:r>
              <a:rPr lang="es-ES" u="sng" dirty="0"/>
              <a:t>EL Problema</a:t>
            </a:r>
            <a:r>
              <a:rPr lang="en-US" dirty="0"/>
              <a:t>: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348BE1-774D-402A-A4E7-A1FF80EF8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35" y="4091216"/>
            <a:ext cx="7519988" cy="921004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AERGIBIDE necesita una forma de facilitar la comunicación entre sus empleados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AFF2908-2FB6-41AF-89A4-1C2D585C53DA}"/>
              </a:ext>
            </a:extLst>
          </p:cNvPr>
          <p:cNvSpPr txBox="1">
            <a:spLocks/>
          </p:cNvSpPr>
          <p:nvPr/>
        </p:nvSpPr>
        <p:spPr>
          <a:xfrm>
            <a:off x="2566201" y="685799"/>
            <a:ext cx="2118511" cy="255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s-ES" dirty="0">
                <a:solidFill>
                  <a:schemeClr val="tx1"/>
                </a:solidFill>
              </a:rPr>
              <a:t>n silla de tres patas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74F10-4687-4DED-8672-50EB8C75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06759"/>
            <a:ext cx="1653867" cy="4342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29F011-0E6C-4ABB-8437-CF2A93514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41" y="1974850"/>
            <a:ext cx="4005571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7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CD1FBD67-F6B6-40DE-A7D0-E76FBD422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1571813"/>
            <a:ext cx="6464300" cy="57334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69AAEC4-7A81-402C-BF16-310CC39DF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35" y="457200"/>
            <a:ext cx="8001000" cy="1611298"/>
          </a:xfrm>
        </p:spPr>
        <p:txBody>
          <a:bodyPr/>
          <a:lstStyle/>
          <a:p>
            <a:r>
              <a:rPr lang="en-US" dirty="0"/>
              <a:t>NUESTRA </a:t>
            </a:r>
            <a:r>
              <a:rPr lang="en-US" dirty="0" err="1"/>
              <a:t>pROPUESTA</a:t>
            </a:r>
            <a:r>
              <a:rPr lang="en-US" dirty="0"/>
              <a:t>:</a:t>
            </a:r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AFF2908-2FB6-41AF-89A4-1C2D585C53DA}"/>
              </a:ext>
            </a:extLst>
          </p:cNvPr>
          <p:cNvSpPr txBox="1">
            <a:spLocks/>
          </p:cNvSpPr>
          <p:nvPr/>
        </p:nvSpPr>
        <p:spPr>
          <a:xfrm>
            <a:off x="2566201" y="685799"/>
            <a:ext cx="2118511" cy="255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s-ES" dirty="0">
                <a:solidFill>
                  <a:schemeClr val="tx1"/>
                </a:solidFill>
              </a:rPr>
              <a:t>n silla de tres patas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74F10-4687-4DED-8672-50EB8C750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506759"/>
            <a:ext cx="1653867" cy="434273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2AE9899-C04A-4B49-BC60-852346196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1145" y="2337329"/>
            <a:ext cx="5156200" cy="7239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Stack Underflow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46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AAEC4-7A81-402C-BF16-310CC39DF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959" y="1524000"/>
            <a:ext cx="6491997" cy="808037"/>
          </a:xfrm>
        </p:spPr>
        <p:txBody>
          <a:bodyPr>
            <a:normAutofit fontScale="90000"/>
          </a:bodyPr>
          <a:lstStyle/>
          <a:p>
            <a:r>
              <a:rPr lang="en-US" dirty="0"/>
              <a:t>DESARROLLO</a:t>
            </a:r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AFF2908-2FB6-41AF-89A4-1C2D585C53DA}"/>
              </a:ext>
            </a:extLst>
          </p:cNvPr>
          <p:cNvSpPr txBox="1">
            <a:spLocks/>
          </p:cNvSpPr>
          <p:nvPr/>
        </p:nvSpPr>
        <p:spPr>
          <a:xfrm>
            <a:off x="2566201" y="685799"/>
            <a:ext cx="2118511" cy="255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s-ES" dirty="0">
                <a:solidFill>
                  <a:schemeClr val="tx1"/>
                </a:solidFill>
              </a:rPr>
              <a:t>n silla de tres patas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74F10-4687-4DED-8672-50EB8C75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06759"/>
            <a:ext cx="1653867" cy="434273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971DCA2D-D428-40F5-B328-378732584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959" y="2915005"/>
            <a:ext cx="7101505" cy="260357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Planteamiento y Distribución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Desarrollo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Funcionalidades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Retoques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9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DAFF2908-2FB6-41AF-89A4-1C2D585C53DA}"/>
              </a:ext>
            </a:extLst>
          </p:cNvPr>
          <p:cNvSpPr txBox="1">
            <a:spLocks/>
          </p:cNvSpPr>
          <p:nvPr/>
        </p:nvSpPr>
        <p:spPr>
          <a:xfrm>
            <a:off x="2566201" y="685799"/>
            <a:ext cx="2118511" cy="255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s-ES" dirty="0">
                <a:solidFill>
                  <a:schemeClr val="tx1"/>
                </a:solidFill>
              </a:rPr>
              <a:t>n silla de tres patas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74F10-4687-4DED-8672-50EB8C75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06759"/>
            <a:ext cx="1653867" cy="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7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AAEC4-7A81-402C-BF16-310CC39DF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035" y="1282700"/>
            <a:ext cx="8001000" cy="1611298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preguntas</a:t>
            </a:r>
            <a:r>
              <a:rPr lang="en-US" dirty="0"/>
              <a:t>?</a:t>
            </a:r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AFF2908-2FB6-41AF-89A4-1C2D585C53DA}"/>
              </a:ext>
            </a:extLst>
          </p:cNvPr>
          <p:cNvSpPr txBox="1">
            <a:spLocks/>
          </p:cNvSpPr>
          <p:nvPr/>
        </p:nvSpPr>
        <p:spPr>
          <a:xfrm>
            <a:off x="2566201" y="685799"/>
            <a:ext cx="2118511" cy="255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s-ES" dirty="0">
                <a:solidFill>
                  <a:schemeClr val="tx1"/>
                </a:solidFill>
              </a:rPr>
              <a:t>n silla de tres patas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74F10-4687-4DED-8672-50EB8C75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06759"/>
            <a:ext cx="1653867" cy="43427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6093B2A-B142-46F5-B716-58F8F18CCA53}"/>
              </a:ext>
            </a:extLst>
          </p:cNvPr>
          <p:cNvSpPr txBox="1">
            <a:spLocks/>
          </p:cNvSpPr>
          <p:nvPr/>
        </p:nvSpPr>
        <p:spPr>
          <a:xfrm>
            <a:off x="2566201" y="2352705"/>
            <a:ext cx="8001000" cy="16112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225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349</TotalTime>
  <Words>137</Words>
  <Application>Microsoft Office PowerPoint</Application>
  <PresentationFormat>Panorámica</PresentationFormat>
  <Paragraphs>78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Sector</vt:lpstr>
      <vt:lpstr>Presentación de PowerPoint</vt:lpstr>
      <vt:lpstr>Presentación de PowerPoint</vt:lpstr>
      <vt:lpstr>Aplicación web de preguntas y respuestas </vt:lpstr>
      <vt:lpstr>Índice </vt:lpstr>
      <vt:lpstr>EL Problema:</vt:lpstr>
      <vt:lpstr>NUESTRA pROPUESTA:</vt:lpstr>
      <vt:lpstr>DESARROLLO</vt:lpstr>
      <vt:lpstr>Presentación de PowerPoint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 Xu Jin</dc:creator>
  <cp:lastModifiedBy>Jon Xu Jin</cp:lastModifiedBy>
  <cp:revision>32</cp:revision>
  <dcterms:created xsi:type="dcterms:W3CDTF">2018-10-10T10:40:25Z</dcterms:created>
  <dcterms:modified xsi:type="dcterms:W3CDTF">2018-11-26T11:53:51Z</dcterms:modified>
</cp:coreProperties>
</file>