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1" r:id="rId4"/>
    <p:sldId id="258" r:id="rId5"/>
    <p:sldId id="260" r:id="rId6"/>
    <p:sldId id="265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52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354E-C0AD-4DF6-8627-FEDC426A0252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9E05-41EC-4696-91A6-601F1702BC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70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Imanol presentación del equipo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6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Imanol: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87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Imanol:</a:t>
            </a:r>
          </a:p>
          <a:p>
            <a:r>
              <a:rPr lang="es-ES" dirty="0"/>
              <a:t>	Esta presentación Os hablaremos sobre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84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Imanol:</a:t>
            </a:r>
          </a:p>
          <a:p>
            <a:r>
              <a:rPr lang="es-ES" dirty="0"/>
              <a:t>	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5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Imanol:</a:t>
            </a:r>
          </a:p>
          <a:p>
            <a:r>
              <a:rPr lang="es-ES" dirty="0"/>
              <a:t>	La propuesta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7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El desarrollo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Jon:</a:t>
            </a:r>
          </a:p>
          <a:p>
            <a:r>
              <a:rPr lang="es-ES" dirty="0"/>
              <a:t>	CRUD PEDIDO</a:t>
            </a:r>
          </a:p>
          <a:p>
            <a:r>
              <a:rPr lang="es-ES" dirty="0"/>
              <a:t>	EMAIL</a:t>
            </a:r>
          </a:p>
          <a:p>
            <a:r>
              <a:rPr lang="es-ES" dirty="0"/>
              <a:t>	ADMIN</a:t>
            </a:r>
          </a:p>
          <a:p>
            <a:r>
              <a:rPr lang="es-ES" dirty="0"/>
              <a:t>Imanol:</a:t>
            </a:r>
          </a:p>
          <a:p>
            <a:r>
              <a:rPr lang="es-ES" dirty="0"/>
              <a:t>	CRUD PLATO</a:t>
            </a:r>
          </a:p>
          <a:p>
            <a:r>
              <a:rPr lang="es-ES" dirty="0"/>
              <a:t>	CRUD ADMIN</a:t>
            </a:r>
          </a:p>
          <a:p>
            <a:r>
              <a:rPr lang="es-ES" dirty="0"/>
              <a:t>	CRUD CATEGORIA</a:t>
            </a:r>
          </a:p>
          <a:p>
            <a:r>
              <a:rPr lang="es-ES" dirty="0"/>
              <a:t>	CRUD KILOS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68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39E05-41EC-4696-91A6-601F1702BC8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960437"/>
            <a:ext cx="4953000" cy="4953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62CFCD85-46DB-48B0-995F-0B1ADCB217BF}"/>
              </a:ext>
            </a:extLst>
          </p:cNvPr>
          <p:cNvCxnSpPr/>
          <p:nvPr userDrawn="1"/>
        </p:nvCxnSpPr>
        <p:spPr>
          <a:xfrm flipH="1">
            <a:off x="7845425" y="2012518"/>
            <a:ext cx="4343399" cy="4343399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CFED718E-443D-4B5D-ABE7-89E788AD5283}"/>
              </a:ext>
            </a:extLst>
          </p:cNvPr>
          <p:cNvCxnSpPr>
            <a:cxnSpLocks/>
          </p:cNvCxnSpPr>
          <p:nvPr userDrawn="1"/>
        </p:nvCxnSpPr>
        <p:spPr>
          <a:xfrm flipH="1">
            <a:off x="9355667" y="3021854"/>
            <a:ext cx="2846146" cy="27693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3BF16E46-4F94-4992-8FC6-3C18BE725575}"/>
              </a:ext>
            </a:extLst>
          </p:cNvPr>
          <p:cNvCxnSpPr>
            <a:cxnSpLocks/>
          </p:cNvCxnSpPr>
          <p:nvPr userDrawn="1"/>
        </p:nvCxnSpPr>
        <p:spPr>
          <a:xfrm flipH="1">
            <a:off x="9342680" y="4150903"/>
            <a:ext cx="2846144" cy="270009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2" y="3883128"/>
            <a:ext cx="3693798" cy="90477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U</a:t>
            </a:r>
            <a:r>
              <a:rPr lang="es-ES" sz="2500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8317D1-79AB-426D-A8E2-95025030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3" y="1731146"/>
            <a:ext cx="7446222" cy="195522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5B17F72-D162-4BAD-97DA-7E5C4A913A9D}"/>
              </a:ext>
            </a:extLst>
          </p:cNvPr>
          <p:cNvSpPr txBox="1">
            <a:spLocks/>
          </p:cNvSpPr>
          <p:nvPr/>
        </p:nvSpPr>
        <p:spPr>
          <a:xfrm>
            <a:off x="536133" y="4940300"/>
            <a:ext cx="5470967" cy="133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Integrantes del equipo </a:t>
            </a:r>
            <a:r>
              <a:rPr lang="es-ES" dirty="0" err="1">
                <a:solidFill>
                  <a:schemeClr val="bg1"/>
                </a:solidFill>
              </a:rPr>
              <a:t>Tripod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</a:rPr>
              <a:t>Imanol</a:t>
            </a:r>
          </a:p>
          <a:p>
            <a:r>
              <a:rPr lang="es-ES" dirty="0">
                <a:solidFill>
                  <a:schemeClr val="bg1"/>
                </a:solidFill>
              </a:rPr>
              <a:t>Jon</a:t>
            </a:r>
          </a:p>
          <a:p>
            <a:r>
              <a:rPr lang="es-ES" dirty="0">
                <a:solidFill>
                  <a:schemeClr val="bg1"/>
                </a:solidFill>
              </a:rPr>
              <a:t>Sebastián</a:t>
            </a:r>
          </a:p>
        </p:txBody>
      </p:sp>
    </p:spTree>
    <p:extLst>
      <p:ext uri="{BB962C8B-B14F-4D97-AF65-F5344CB8AC3E}">
        <p14:creationId xmlns:p14="http://schemas.microsoft.com/office/powerpoint/2010/main" val="24876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3592868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Aplicación</a:t>
            </a:r>
            <a:r>
              <a:rPr lang="en-US" sz="4400" dirty="0">
                <a:solidFill>
                  <a:schemeClr val="bg1"/>
                </a:solidFill>
              </a:rPr>
              <a:t> web de </a:t>
            </a:r>
            <a:r>
              <a:rPr lang="en-US" sz="4400" dirty="0" err="1">
                <a:solidFill>
                  <a:schemeClr val="bg1"/>
                </a:solidFill>
              </a:rPr>
              <a:t>pedidos</a:t>
            </a:r>
            <a:r>
              <a:rPr lang="en-US" sz="4400" dirty="0">
                <a:solidFill>
                  <a:schemeClr val="bg1"/>
                </a:solidFill>
              </a:rPr>
              <a:t> para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la </a:t>
            </a:r>
            <a:r>
              <a:rPr lang="en-US" sz="4400" dirty="0" err="1">
                <a:solidFill>
                  <a:schemeClr val="bg1"/>
                </a:solidFill>
              </a:rPr>
              <a:t>escuela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hostelería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41032"/>
            <a:ext cx="7983300" cy="1856759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Índice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652F02E-23EC-4F1F-A5C0-CBCA1F50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182" y="2146301"/>
            <a:ext cx="6206518" cy="4204940"/>
          </a:xfrm>
          <a:noFill/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lphaLcPeriod"/>
            </a:pPr>
            <a:r>
              <a:rPr lang="es-ES" dirty="0">
                <a:solidFill>
                  <a:schemeClr val="bg1"/>
                </a:solidFill>
              </a:rPr>
              <a:t>El problema</a:t>
            </a:r>
          </a:p>
          <a:p>
            <a:pPr marL="457200" indent="-457200">
              <a:buClr>
                <a:schemeClr val="bg1"/>
              </a:buClr>
              <a:buFont typeface="+mj-lt"/>
              <a:buAutoNum type="alphaLcPeriod"/>
            </a:pPr>
            <a:r>
              <a:rPr lang="es-ES" noProof="1">
                <a:solidFill>
                  <a:schemeClr val="bg1"/>
                </a:solidFill>
              </a:rPr>
              <a:t>Nuestra propuesta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Desarrollo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lphaLcPeriod"/>
            </a:pPr>
            <a:r>
              <a:rPr lang="es-ES" dirty="0">
                <a:solidFill>
                  <a:schemeClr val="bg1"/>
                </a:solidFill>
              </a:rPr>
              <a:t>Planteamiento y Distribución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lphaLcPeriod"/>
            </a:pPr>
            <a:r>
              <a:rPr lang="es-ES" dirty="0">
                <a:solidFill>
                  <a:schemeClr val="bg1"/>
                </a:solidFill>
              </a:rPr>
              <a:t>Desarrollo base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lphaLcPeriod"/>
            </a:pPr>
            <a:r>
              <a:rPr lang="es-ES" dirty="0">
                <a:solidFill>
                  <a:schemeClr val="bg1"/>
                </a:solidFill>
              </a:rPr>
              <a:t>Funcionalidades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lphaLcPeriod"/>
            </a:pPr>
            <a:r>
              <a:rPr lang="es-ES" dirty="0">
                <a:solidFill>
                  <a:schemeClr val="bg1"/>
                </a:solidFill>
              </a:rPr>
              <a:t>Retoques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lphaLcPeriod"/>
            </a:pPr>
            <a:r>
              <a:rPr lang="en-US" dirty="0" err="1">
                <a:solidFill>
                  <a:schemeClr val="bg1"/>
                </a:solidFill>
              </a:rPr>
              <a:t>Producto</a:t>
            </a:r>
            <a:r>
              <a:rPr lang="en-US" dirty="0">
                <a:solidFill>
                  <a:schemeClr val="bg1"/>
                </a:solidFill>
              </a:rPr>
              <a:t> final</a:t>
            </a:r>
          </a:p>
          <a:p>
            <a:pPr marL="457200" indent="-457200">
              <a:buClr>
                <a:schemeClr val="bg1"/>
              </a:buClr>
              <a:buFont typeface="+mj-lt"/>
              <a:buAutoNum type="alphaLcPeriod"/>
            </a:pPr>
            <a:r>
              <a:rPr lang="en-US" dirty="0" err="1">
                <a:solidFill>
                  <a:schemeClr val="bg1"/>
                </a:solidFill>
              </a:rPr>
              <a:t>Ruegos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preguntas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</a:rPr>
              <a:t>1. EL Problema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48BE1-774D-402A-A4E7-A1FF80E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35" y="4091216"/>
            <a:ext cx="7519988" cy="1959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escuela de hostelería de </a:t>
            </a:r>
            <a:r>
              <a:rPr lang="es-ES" dirty="0" err="1">
                <a:solidFill>
                  <a:schemeClr val="bg1"/>
                </a:solidFill>
              </a:rPr>
              <a:t>Egibide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Mendizorrotza</a:t>
            </a:r>
            <a:r>
              <a:rPr lang="es-ES" dirty="0">
                <a:solidFill>
                  <a:schemeClr val="bg1"/>
                </a:solidFill>
              </a:rPr>
              <a:t> quieren comenzar a gestionar los pedidos de los  clientes mediante aplicación web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29F011-0E6C-4ABB-8437-CF2A93514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1" y="1974850"/>
            <a:ext cx="40055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35" y="457200"/>
            <a:ext cx="8001000" cy="16112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NUESTRA </a:t>
            </a:r>
            <a:r>
              <a:rPr lang="en-US" dirty="0" err="1">
                <a:solidFill>
                  <a:schemeClr val="bg1"/>
                </a:solidFill>
              </a:rPr>
              <a:t>pROPUESTA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BCC636-1F88-4F3C-8588-A83B9D11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822" y="3314701"/>
            <a:ext cx="5080000" cy="2857500"/>
          </a:xfrm>
          <a:prstGeom prst="rect">
            <a:avLst/>
          </a:prstGeom>
          <a:ln w="34925" cap="sq" cmpd="thickThin">
            <a:solidFill>
              <a:srgbClr val="FFFFFF"/>
            </a:solidFill>
            <a:prstDash val="solid"/>
            <a:miter lim="800000"/>
          </a:ln>
          <a:effectLst>
            <a:outerShdw blurRad="317500" dir="2700000" algn="ctr">
              <a:srgbClr val="000000">
                <a:alpha val="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AE9899-C04A-4B49-BC60-85234619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94" y="2623351"/>
            <a:ext cx="5989539" cy="16112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Una aplicación web basada en modales y con carga de trabajo en el lado del cliente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959" y="1524000"/>
            <a:ext cx="6491997" cy="8080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DESARROLLO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71DCA2D-D428-40F5-B328-37873258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959" y="2915005"/>
            <a:ext cx="7101505" cy="260357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A) Planteamiento y Distribución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B) Desarrollo base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C) Funcionalidades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D) Retoques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0BC3150-F94E-4F50-B923-9DB0B738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45" y="1817702"/>
            <a:ext cx="8001000" cy="16112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dirty="0" err="1">
                <a:solidFill>
                  <a:schemeClr val="bg1"/>
                </a:solidFill>
              </a:rPr>
              <a:t>Producto</a:t>
            </a:r>
            <a:r>
              <a:rPr lang="en-US" dirty="0">
                <a:solidFill>
                  <a:schemeClr val="bg1"/>
                </a:solidFill>
              </a:rPr>
              <a:t> final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AEC4-7A81-402C-BF16-310CC39D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035" y="1282700"/>
            <a:ext cx="8001000" cy="16112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preguntas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AFF2908-2FB6-41AF-89A4-1C2D585C53DA}"/>
              </a:ext>
            </a:extLst>
          </p:cNvPr>
          <p:cNvSpPr txBox="1">
            <a:spLocks/>
          </p:cNvSpPr>
          <p:nvPr/>
        </p:nvSpPr>
        <p:spPr>
          <a:xfrm>
            <a:off x="2566201" y="685799"/>
            <a:ext cx="2118511" cy="255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s-ES" dirty="0">
                <a:solidFill>
                  <a:schemeClr val="bg1"/>
                </a:solidFill>
              </a:rPr>
              <a:t>n silla de tres patas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C74F10-4687-4DED-8672-50EB8C75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06759"/>
            <a:ext cx="1653867" cy="43427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6093B2A-B142-46F5-B716-58F8F18CCA53}"/>
              </a:ext>
            </a:extLst>
          </p:cNvPr>
          <p:cNvSpPr txBox="1">
            <a:spLocks/>
          </p:cNvSpPr>
          <p:nvPr/>
        </p:nvSpPr>
        <p:spPr>
          <a:xfrm>
            <a:off x="2566201" y="2352705"/>
            <a:ext cx="8001000" cy="16112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Gracias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502</TotalTime>
  <Words>175</Words>
  <Application>Microsoft Office PowerPoint</Application>
  <PresentationFormat>Panorámica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Sector</vt:lpstr>
      <vt:lpstr>Presentación de PowerPoint</vt:lpstr>
      <vt:lpstr>Aplicación web de pedidos para  la escuela de hostelería</vt:lpstr>
      <vt:lpstr>Índice </vt:lpstr>
      <vt:lpstr>1. EL Problema:</vt:lpstr>
      <vt:lpstr>2. NUESTRA pROPUESTA:</vt:lpstr>
      <vt:lpstr>3. DESARROLLO</vt:lpstr>
      <vt:lpstr>4. Producto final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Xu Jin</dc:creator>
  <cp:lastModifiedBy>Jon Xu Jin</cp:lastModifiedBy>
  <cp:revision>42</cp:revision>
  <dcterms:created xsi:type="dcterms:W3CDTF">2018-10-10T10:40:25Z</dcterms:created>
  <dcterms:modified xsi:type="dcterms:W3CDTF">2019-02-07T09:28:04Z</dcterms:modified>
</cp:coreProperties>
</file>