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5E6C-4CA2-421F-99B2-FA15786382ED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3CEC-0775-48D2-8489-613B6E03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TimFos</a:t>
            </a:r>
            <a:r>
              <a:rPr lang="en-US" dirty="0" smtClean="0"/>
              <a:t> Development</a:t>
            </a:r>
            <a:br>
              <a:rPr lang="en-US" dirty="0" smtClean="0"/>
            </a:b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55464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: Http ( Rest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: Android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 Controller</a:t>
                      </a:r>
                      <a:r>
                        <a:rPr lang="en-US" dirty="0" smtClean="0"/>
                        <a:t>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CDI : </a:t>
                      </a:r>
                      <a:r>
                        <a:rPr lang="en-US" dirty="0" err="1" smtClean="0"/>
                        <a:t>Roboguice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: JPA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Builder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Spring security + LDAP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FrontEnd</a:t>
                      </a:r>
                      <a:r>
                        <a:rPr lang="en-US" dirty="0" smtClean="0"/>
                        <a:t>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GWT + </a:t>
                      </a:r>
                      <a:r>
                        <a:rPr lang="en-US" dirty="0" err="1" smtClean="0"/>
                        <a:t>Vaadin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Builder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Versioning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Test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4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Tomcat</a:t>
            </a:r>
          </a:p>
          <a:p>
            <a:r>
              <a:rPr lang="en-US" dirty="0" err="1" smtClean="0"/>
              <a:t>PGAdmin</a:t>
            </a:r>
            <a:endParaRPr lang="en-US" dirty="0" smtClean="0"/>
          </a:p>
          <a:p>
            <a:r>
              <a:rPr lang="en-US" dirty="0" smtClean="0"/>
              <a:t>Android Studio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( business + security )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Web admin Mockup Design </a:t>
            </a:r>
          </a:p>
          <a:p>
            <a:r>
              <a:rPr lang="en-US" dirty="0" smtClean="0"/>
              <a:t>Backend Web admin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Client Mockup Design </a:t>
            </a:r>
          </a:p>
          <a:p>
            <a:r>
              <a:rPr lang="en-US" dirty="0" smtClean="0"/>
              <a:t>Client Web application</a:t>
            </a:r>
          </a:p>
          <a:p>
            <a:r>
              <a:rPr lang="en-US" dirty="0" smtClean="0"/>
              <a:t>Mobile app Mockup Design </a:t>
            </a:r>
          </a:p>
          <a:p>
            <a:r>
              <a:rPr lang="en-US" dirty="0" smtClean="0"/>
              <a:t>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TimFos Development Strategy</vt:lpstr>
      <vt:lpstr>Technology</vt:lpstr>
      <vt:lpstr>Development Tools </vt:lpstr>
      <vt:lpstr>Development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TimFos Development Strategy</dc:title>
  <dc:creator>Ladies Man</dc:creator>
  <cp:lastModifiedBy>Ladies Man</cp:lastModifiedBy>
  <cp:revision>17</cp:revision>
  <dcterms:created xsi:type="dcterms:W3CDTF">2014-12-14T06:06:23Z</dcterms:created>
  <dcterms:modified xsi:type="dcterms:W3CDTF">2015-01-18T07:48:08Z</dcterms:modified>
</cp:coreProperties>
</file>