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4" r:id="rId5"/>
    <p:sldId id="260" r:id="rId6"/>
    <p:sldId id="265" r:id="rId7"/>
    <p:sldId id="266" r:id="rId8"/>
    <p:sldId id="262" r:id="rId9"/>
    <p:sldId id="259" r:id="rId10"/>
    <p:sldId id="268" r:id="rId11"/>
    <p:sldId id="270" r:id="rId12"/>
    <p:sldId id="269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23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1F17-92E4-4B80-8D8F-1E46A8633B66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A630-689F-4C3C-A548-3831D96AB7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1F17-92E4-4B80-8D8F-1E46A8633B66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A630-689F-4C3C-A548-3831D96AB7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1F17-92E4-4B80-8D8F-1E46A8633B66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A630-689F-4C3C-A548-3831D96AB7AC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1F17-92E4-4B80-8D8F-1E46A8633B66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A630-689F-4C3C-A548-3831D96AB7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1F17-92E4-4B80-8D8F-1E46A8633B66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A630-689F-4C3C-A548-3831D96AB7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1F17-92E4-4B80-8D8F-1E46A8633B66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A630-689F-4C3C-A548-3831D96AB7A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1F17-92E4-4B80-8D8F-1E46A8633B66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A630-689F-4C3C-A548-3831D96AB7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1F17-92E4-4B80-8D8F-1E46A8633B66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A630-689F-4C3C-A548-3831D96AB7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1F17-92E4-4B80-8D8F-1E46A8633B66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A630-689F-4C3C-A548-3831D96AB7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1F17-92E4-4B80-8D8F-1E46A8633B66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A630-689F-4C3C-A548-3831D96AB7A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1F17-92E4-4B80-8D8F-1E46A8633B66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A630-689F-4C3C-A548-3831D96AB7A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5A1F17-92E4-4B80-8D8F-1E46A8633B66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886A630-689F-4C3C-A548-3831D96AB7A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Tripoin</a:t>
            </a:r>
            <a:r>
              <a:rPr lang="en-US" dirty="0" smtClean="0"/>
              <a:t> Integrated Monitoring </a:t>
            </a:r>
            <a:br>
              <a:rPr lang="en-US" dirty="0" smtClean="0"/>
            </a:br>
            <a:r>
              <a:rPr lang="en-US" dirty="0" smtClean="0"/>
              <a:t>Information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TIMFOS</a:t>
            </a:r>
          </a:p>
        </p:txBody>
      </p:sp>
    </p:spTree>
    <p:extLst>
      <p:ext uri="{BB962C8B-B14F-4D97-AF65-F5344CB8AC3E}">
        <p14:creationId xmlns:p14="http://schemas.microsoft.com/office/powerpoint/2010/main" val="162433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</a:t>
            </a:r>
            <a:r>
              <a:rPr lang="en-US" dirty="0" err="1" smtClean="0"/>
              <a:t>Setelah</a:t>
            </a:r>
            <a:r>
              <a:rPr lang="en-US" dirty="0" smtClean="0"/>
              <a:t> cut </a:t>
            </a:r>
            <a:r>
              <a:rPr lang="en-US" dirty="0"/>
              <a:t>off:</a:t>
            </a:r>
          </a:p>
          <a:p>
            <a:r>
              <a:rPr lang="en-US" dirty="0"/>
              <a:t>1. Customer : request </a:t>
            </a:r>
            <a:r>
              <a:rPr lang="en-US" dirty="0" err="1"/>
              <a:t>pengiriman</a:t>
            </a:r>
            <a:endParaRPr lang="en-US" dirty="0"/>
          </a:p>
          <a:p>
            <a:r>
              <a:rPr lang="en-US" dirty="0"/>
              <a:t>2. Outlet : </a:t>
            </a:r>
          </a:p>
          <a:p>
            <a:pPr lvl="1">
              <a:buFontTx/>
              <a:buChar char="-"/>
            </a:pPr>
            <a:r>
              <a:rPr lang="en-US" dirty="0"/>
              <a:t>Proses </a:t>
            </a:r>
            <a:r>
              <a:rPr lang="en-US" dirty="0" err="1"/>
              <a:t>administrasi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route planning</a:t>
            </a:r>
          </a:p>
          <a:p>
            <a:pPr lvl="1">
              <a:buFontTx/>
              <a:buChar char="-"/>
            </a:pPr>
            <a:r>
              <a:rPr lang="en-US" dirty="0"/>
              <a:t>assignment </a:t>
            </a:r>
            <a:r>
              <a:rPr lang="en-US" dirty="0" err="1"/>
              <a:t>pengiriman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Queue di warehouse </a:t>
            </a:r>
            <a:r>
              <a:rPr lang="en-US" dirty="0" err="1"/>
              <a:t>dan</a:t>
            </a:r>
            <a:r>
              <a:rPr lang="en-US" dirty="0"/>
              <a:t> checklist </a:t>
            </a:r>
            <a:r>
              <a:rPr lang="en-US" dirty="0" err="1" smtClean="0"/>
              <a:t>pengiriman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esok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Flow TIMFOS</a:t>
            </a:r>
          </a:p>
        </p:txBody>
      </p:sp>
    </p:spTree>
    <p:extLst>
      <p:ext uri="{BB962C8B-B14F-4D97-AF65-F5344CB8AC3E}">
        <p14:creationId xmlns:p14="http://schemas.microsoft.com/office/powerpoint/2010/main" val="257761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Flow TIMFOS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743200"/>
            <a:ext cx="5798162" cy="384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6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</a:t>
            </a:r>
            <a:r>
              <a:rPr lang="en-US" dirty="0" err="1" smtClean="0"/>
              <a:t>Architectur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971800"/>
            <a:ext cx="4951240" cy="340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5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, </a:t>
            </a:r>
            <a:r>
              <a:rPr lang="en-US" dirty="0" err="1" smtClean="0"/>
              <a:t>keuntungan</a:t>
            </a:r>
            <a:r>
              <a:rPr lang="en-US" dirty="0" smtClean="0"/>
              <a:t> yang </a:t>
            </a:r>
            <a:r>
              <a:rPr lang="en-US" dirty="0" err="1" smtClean="0"/>
              <a:t>didapat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Memudahkan</a:t>
            </a:r>
            <a:r>
              <a:rPr lang="en-US" dirty="0" smtClean="0"/>
              <a:t> audit trail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status </a:t>
            </a:r>
            <a:r>
              <a:rPr lang="en-US" dirty="0" err="1" smtClean="0"/>
              <a:t>barang</a:t>
            </a:r>
            <a:r>
              <a:rPr lang="en-US" dirty="0" smtClean="0"/>
              <a:t>, assignment agent, </a:t>
            </a:r>
          </a:p>
          <a:p>
            <a:pPr marL="457200" indent="-457200">
              <a:buAutoNum type="arabicPeriod"/>
            </a:pPr>
            <a:r>
              <a:rPr lang="en-US" dirty="0" smtClean="0"/>
              <a:t>Perusahaan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memonitoring</a:t>
            </a:r>
            <a:r>
              <a:rPr lang="en-US" dirty="0" smtClean="0"/>
              <a:t> status assignment Agent</a:t>
            </a:r>
          </a:p>
          <a:p>
            <a:pPr marL="457200" indent="-457200">
              <a:buAutoNum type="arabicPeriod"/>
            </a:pPr>
            <a:r>
              <a:rPr lang="en-US" dirty="0" smtClean="0"/>
              <a:t>Customer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/>
              <a:t> </a:t>
            </a:r>
            <a:r>
              <a:rPr lang="en-US" dirty="0" smtClean="0"/>
              <a:t>status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detail.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Laporan</a:t>
            </a:r>
            <a:r>
              <a:rPr lang="en-US" dirty="0" smtClean="0"/>
              <a:t> yang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sistematis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real time </a:t>
            </a:r>
            <a:r>
              <a:rPr lang="en-US" dirty="0" err="1" smtClean="0"/>
              <a:t>dapat</a:t>
            </a:r>
            <a:r>
              <a:rPr lang="en-US" dirty="0"/>
              <a:t> </a:t>
            </a: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pengetahui</a:t>
            </a:r>
            <a:r>
              <a:rPr lang="en-US" dirty="0" smtClean="0"/>
              <a:t> revenue </a:t>
            </a:r>
            <a:r>
              <a:rPr lang="en-US" dirty="0" err="1" smtClean="0"/>
              <a:t>perushaan</a:t>
            </a:r>
            <a:r>
              <a:rPr lang="en-US" dirty="0" smtClean="0"/>
              <a:t>.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administrasi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terkomputerisasi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mempercepat</a:t>
            </a:r>
            <a:r>
              <a:rPr lang="en-US" dirty="0" smtClean="0"/>
              <a:t> proses </a:t>
            </a:r>
            <a:r>
              <a:rPr lang="en-US" dirty="0" err="1" smtClean="0"/>
              <a:t>kerja</a:t>
            </a:r>
            <a:r>
              <a:rPr lang="en-US" dirty="0"/>
              <a:t> </a:t>
            </a:r>
            <a:r>
              <a:rPr lang="en-US" dirty="0" err="1" smtClean="0"/>
              <a:t>perusahaan</a:t>
            </a:r>
            <a:r>
              <a:rPr lang="en-US" dirty="0"/>
              <a:t>.</a:t>
            </a:r>
            <a:endParaRPr lang="en-US" dirty="0" smtClean="0"/>
          </a:p>
          <a:p>
            <a:pPr marL="457200" indent="-457200">
              <a:buAutoNum type="arabicPeriod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76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438400"/>
            <a:ext cx="8763000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Pain :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Trustworthy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971800"/>
            <a:ext cx="3224820" cy="296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6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terkomputerisasi</a:t>
            </a:r>
            <a:r>
              <a:rPr lang="en-US" dirty="0"/>
              <a:t>,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 smtClean="0"/>
              <a:t>akurat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Pencatatan</a:t>
            </a:r>
            <a:r>
              <a:rPr lang="en-US" dirty="0" smtClean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Asal</a:t>
            </a:r>
            <a:r>
              <a:rPr lang="en-US" dirty="0" smtClean="0"/>
              <a:t>/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r>
              <a:rPr lang="en-US" dirty="0" smtClean="0"/>
              <a:t> ( trip 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r>
              <a:rPr lang="en-US" dirty="0" smtClean="0"/>
              <a:t>/</a:t>
            </a:r>
            <a:r>
              <a:rPr lang="en-US" dirty="0" err="1" smtClean="0"/>
              <a:t>Penerimaan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-  Property </a:t>
            </a:r>
            <a:r>
              <a:rPr lang="en-US" dirty="0" err="1" smtClean="0"/>
              <a:t>barang</a:t>
            </a:r>
            <a:r>
              <a:rPr lang="en-US" dirty="0" smtClean="0"/>
              <a:t> (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berat</a:t>
            </a:r>
            <a:r>
              <a:rPr lang="en-US" dirty="0" smtClean="0"/>
              <a:t>, </a:t>
            </a:r>
            <a:r>
              <a:rPr lang="en-US" dirty="0" err="1" smtClean="0"/>
              <a:t>dimensi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 </a:t>
            </a:r>
            <a:r>
              <a:rPr lang="en-US" dirty="0" err="1"/>
              <a:t>kategori</a:t>
            </a:r>
            <a:r>
              <a:rPr lang="en-US" dirty="0"/>
              <a:t> :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mati</a:t>
            </a:r>
            <a:r>
              <a:rPr lang="en-US" dirty="0"/>
              <a:t> (</a:t>
            </a:r>
            <a:r>
              <a:rPr lang="en-US" dirty="0" err="1"/>
              <a:t>cair</a:t>
            </a:r>
            <a:r>
              <a:rPr lang="en-US" dirty="0"/>
              <a:t> &amp; </a:t>
            </a:r>
            <a:r>
              <a:rPr lang="en-US" dirty="0" err="1"/>
              <a:t>padat</a:t>
            </a:r>
            <a:r>
              <a:rPr lang="en-US" dirty="0"/>
              <a:t>) /  </a:t>
            </a:r>
            <a:r>
              <a:rPr lang="en-US" dirty="0" err="1"/>
              <a:t>hidup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	-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(</a:t>
            </a:r>
            <a:r>
              <a:rPr lang="en-US" dirty="0" err="1"/>
              <a:t>Pecah</a:t>
            </a:r>
            <a:r>
              <a:rPr lang="en-US" dirty="0"/>
              <a:t> </a:t>
            </a:r>
            <a:r>
              <a:rPr lang="en-US" dirty="0" err="1"/>
              <a:t>Belah</a:t>
            </a:r>
            <a:r>
              <a:rPr lang="en-US" dirty="0"/>
              <a:t>, </a:t>
            </a:r>
            <a:r>
              <a:rPr lang="en-US" dirty="0" err="1"/>
              <a:t>Hewan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		)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( based on </a:t>
            </a:r>
            <a:r>
              <a:rPr lang="en-US" dirty="0" smtClean="0"/>
              <a:t>property )</a:t>
            </a:r>
          </a:p>
          <a:p>
            <a:pPr marL="0" indent="0">
              <a:buNone/>
            </a:pPr>
            <a:r>
              <a:rPr lang="en-US" dirty="0" smtClean="0"/>
              <a:t>	- priority level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94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memanfaatkan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asal</a:t>
            </a:r>
            <a:r>
              <a:rPr lang="en-US" dirty="0" smtClean="0"/>
              <a:t>/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asal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outlet </a:t>
            </a:r>
            <a:r>
              <a:rPr lang="en-US" dirty="0" err="1" smtClean="0"/>
              <a:t>sehingga</a:t>
            </a:r>
            <a:r>
              <a:rPr lang="en-US" dirty="0" smtClean="0"/>
              <a:t> customer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outlet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keberadaan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dikirim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Kehilangan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diminimalisir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keberadaan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(Tracking)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yang </a:t>
            </a:r>
            <a:r>
              <a:rPr lang="en-US" dirty="0" err="1" smtClean="0"/>
              <a:t>dilalui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ketujuan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Asal</a:t>
            </a:r>
            <a:r>
              <a:rPr lang="en-US" dirty="0"/>
              <a:t>/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( trip 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28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memanfaatkan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properti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,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penataan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optimal, </a:t>
            </a:r>
            <a:r>
              <a:rPr lang="en-US" dirty="0" err="1" smtClean="0"/>
              <a:t>pengiriman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meminimalisir</a:t>
            </a:r>
            <a:r>
              <a:rPr lang="en-US" dirty="0" smtClean="0"/>
              <a:t> </a:t>
            </a:r>
            <a:r>
              <a:rPr lang="en-US" dirty="0" err="1" smtClean="0"/>
              <a:t>kerusakan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Memisahkan</a:t>
            </a:r>
            <a:r>
              <a:rPr lang="en-US" dirty="0" smtClean="0"/>
              <a:t> </a:t>
            </a:r>
            <a:r>
              <a:rPr lang="en-US" dirty="0" err="1" smtClean="0"/>
              <a:t>penempatan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, </a:t>
            </a:r>
            <a:r>
              <a:rPr lang="en-US" dirty="0" err="1" smtClean="0"/>
              <a:t>kategori</a:t>
            </a:r>
            <a:r>
              <a:rPr lang="en-US" dirty="0" smtClean="0"/>
              <a:t>, </a:t>
            </a:r>
            <a:r>
              <a:rPr lang="en-US" dirty="0" err="1" smtClean="0"/>
              <a:t>berat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dimensi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pemberian</a:t>
            </a:r>
            <a:r>
              <a:rPr lang="en-US" dirty="0" smtClean="0"/>
              <a:t> label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pemisahan</a:t>
            </a:r>
            <a:r>
              <a:rPr lang="en-US" dirty="0" smtClean="0"/>
              <a:t> </a:t>
            </a:r>
            <a:r>
              <a:rPr lang="en-US" dirty="0" err="1" smtClean="0"/>
              <a:t>penempatan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kerusakan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diminimalisir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Tertukarnya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diminimalisir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properti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detail.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Properti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98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memanfaatkan</a:t>
            </a:r>
            <a:r>
              <a:rPr lang="en-US" dirty="0" smtClean="0"/>
              <a:t> </a:t>
            </a:r>
            <a:r>
              <a:rPr lang="en-US" dirty="0" err="1" smtClean="0"/>
              <a:t>properti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route (Trip) </a:t>
            </a:r>
            <a:r>
              <a:rPr lang="en-US" dirty="0" err="1" smtClean="0"/>
              <a:t>didapatkan</a:t>
            </a:r>
            <a:r>
              <a:rPr lang="en-US" dirty="0" smtClean="0"/>
              <a:t> </a:t>
            </a:r>
            <a:r>
              <a:rPr lang="en-US" dirty="0" err="1" smtClean="0"/>
              <a:t>besaran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yang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44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memanfaatkan</a:t>
            </a:r>
            <a:r>
              <a:rPr lang="en-US" dirty="0" smtClean="0"/>
              <a:t> property Priority Level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mana</a:t>
            </a:r>
            <a:r>
              <a:rPr lang="en-US" dirty="0" smtClean="0"/>
              <a:t> yang </a:t>
            </a:r>
            <a:r>
              <a:rPr lang="en-US" dirty="0" err="1" smtClean="0"/>
              <a:t>diprioritaskan</a:t>
            </a:r>
            <a:r>
              <a:rPr lang="en-US" dirty="0" smtClean="0"/>
              <a:t> </a:t>
            </a:r>
            <a:r>
              <a:rPr lang="en-US" dirty="0" err="1" smtClean="0"/>
              <a:t>dikirim</a:t>
            </a:r>
            <a:r>
              <a:rPr lang="en-US" dirty="0" smtClean="0"/>
              <a:t> </a:t>
            </a:r>
            <a:r>
              <a:rPr lang="en-US" dirty="0" err="1" smtClean="0"/>
              <a:t>secepatnya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mana</a:t>
            </a:r>
            <a:r>
              <a:rPr lang="en-US" dirty="0" smtClean="0"/>
              <a:t>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dikirim</a:t>
            </a:r>
            <a:r>
              <a:rPr lang="en-US" dirty="0" smtClean="0"/>
              <a:t> </a:t>
            </a:r>
            <a:r>
              <a:rPr lang="en-US" dirty="0" err="1" smtClean="0"/>
              <a:t>setelahnya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66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Pencatatan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,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kapan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dikirim</a:t>
            </a:r>
            <a:r>
              <a:rPr lang="en-US" dirty="0" smtClean="0"/>
              <a:t>, proses </a:t>
            </a:r>
            <a:r>
              <a:rPr lang="en-US" dirty="0" err="1" smtClean="0"/>
              <a:t>pengiriman</a:t>
            </a:r>
            <a:r>
              <a:rPr lang="en-US" dirty="0" smtClean="0"/>
              <a:t>,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tiba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tangan</a:t>
            </a:r>
            <a:r>
              <a:rPr lang="en-US" dirty="0" smtClean="0"/>
              <a:t> customer.</a:t>
            </a:r>
          </a:p>
          <a:p>
            <a:pPr marL="0" indent="0">
              <a:buNone/>
            </a:pPr>
            <a:r>
              <a:rPr lang="en-US" dirty="0" err="1" smtClean="0"/>
              <a:t>Keterlambatan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dimininalisir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penyebab</a:t>
            </a:r>
            <a:r>
              <a:rPr lang="en-US" dirty="0" smtClean="0"/>
              <a:t> </a:t>
            </a:r>
            <a:r>
              <a:rPr lang="en-US" dirty="0" err="1" smtClean="0"/>
              <a:t>keterlambatan</a:t>
            </a:r>
            <a:r>
              <a:rPr lang="en-US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Waktu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87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Flow TIMFOS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Case </a:t>
            </a:r>
            <a:r>
              <a:rPr lang="en-US" dirty="0" err="1" smtClean="0"/>
              <a:t>sebelum</a:t>
            </a:r>
            <a:r>
              <a:rPr lang="en-US" dirty="0" smtClean="0"/>
              <a:t> cut off:</a:t>
            </a:r>
          </a:p>
          <a:p>
            <a:r>
              <a:rPr lang="en-US" dirty="0" smtClean="0"/>
              <a:t>1. Customer : request </a:t>
            </a:r>
            <a:r>
              <a:rPr lang="en-US" dirty="0" err="1" smtClean="0"/>
              <a:t>pengiriman</a:t>
            </a:r>
            <a:endParaRPr lang="en-US" dirty="0" smtClean="0"/>
          </a:p>
          <a:p>
            <a:r>
              <a:rPr lang="en-US" dirty="0" smtClean="0"/>
              <a:t>2. Outlet : </a:t>
            </a:r>
          </a:p>
          <a:p>
            <a:pPr lvl="1">
              <a:buFontTx/>
              <a:buChar char="-"/>
            </a:pPr>
            <a:r>
              <a:rPr lang="en-US" dirty="0" smtClean="0"/>
              <a:t>Proses </a:t>
            </a:r>
            <a:r>
              <a:rPr lang="en-US" dirty="0" err="1" smtClean="0"/>
              <a:t>administrasi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smtClean="0"/>
              <a:t>route planning</a:t>
            </a:r>
          </a:p>
          <a:p>
            <a:pPr lvl="1">
              <a:buFontTx/>
              <a:buChar char="-"/>
            </a:pPr>
            <a:r>
              <a:rPr lang="en-US" dirty="0"/>
              <a:t>assignment </a:t>
            </a:r>
            <a:r>
              <a:rPr lang="en-US" dirty="0" err="1"/>
              <a:t>pengiriman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smtClean="0"/>
              <a:t>Queue di warehouse </a:t>
            </a:r>
            <a:r>
              <a:rPr lang="en-US" dirty="0" err="1" smtClean="0"/>
              <a:t>dan</a:t>
            </a:r>
            <a:r>
              <a:rPr lang="en-US" dirty="0"/>
              <a:t> </a:t>
            </a:r>
            <a:r>
              <a:rPr lang="en-US" dirty="0" smtClean="0"/>
              <a:t>checklist </a:t>
            </a:r>
            <a:r>
              <a:rPr lang="en-US" dirty="0" err="1" smtClean="0"/>
              <a:t>pengiriman</a:t>
            </a:r>
            <a:endParaRPr lang="en-US" dirty="0" smtClean="0"/>
          </a:p>
          <a:p>
            <a:r>
              <a:rPr lang="en-US" dirty="0" smtClean="0"/>
              <a:t>3. Transit :</a:t>
            </a:r>
          </a:p>
          <a:p>
            <a:pPr lvl="1">
              <a:buFontTx/>
              <a:buChar char="-"/>
            </a:pPr>
            <a:r>
              <a:rPr lang="en-US" dirty="0" smtClean="0"/>
              <a:t>Checklist di </a:t>
            </a:r>
            <a:r>
              <a:rPr lang="en-US" dirty="0" err="1" smtClean="0"/>
              <a:t>transwarehouse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smtClean="0"/>
              <a:t>Queue </a:t>
            </a:r>
            <a:r>
              <a:rPr lang="en-US" dirty="0" err="1" smtClean="0"/>
              <a:t>pengiriman</a:t>
            </a:r>
            <a:endParaRPr lang="en-US" dirty="0" smtClean="0"/>
          </a:p>
          <a:p>
            <a:r>
              <a:rPr lang="en-US" dirty="0" smtClean="0"/>
              <a:t>4. Last Outlet/warehouse: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Checklist di </a:t>
            </a:r>
            <a:r>
              <a:rPr lang="en-US" dirty="0" err="1" smtClean="0"/>
              <a:t>lastwarehouse</a:t>
            </a:r>
            <a:r>
              <a:rPr lang="en-US" dirty="0" smtClean="0"/>
              <a:t>/outlet</a:t>
            </a:r>
          </a:p>
          <a:p>
            <a:pPr lvl="1">
              <a:buFontTx/>
              <a:buChar char="-"/>
            </a:pPr>
            <a:r>
              <a:rPr lang="en-US" dirty="0" err="1" smtClean="0"/>
              <a:t>Konfirmasi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customer</a:t>
            </a:r>
          </a:p>
          <a:p>
            <a:r>
              <a:rPr lang="en-US" dirty="0" smtClean="0"/>
              <a:t>5. Customer Acceptor:</a:t>
            </a:r>
          </a:p>
          <a:p>
            <a:pPr lvl="1">
              <a:buFontTx/>
              <a:buChar char="-"/>
            </a:pPr>
            <a:r>
              <a:rPr lang="en-US" dirty="0" smtClean="0"/>
              <a:t>Checklist </a:t>
            </a:r>
            <a:r>
              <a:rPr lang="en-US" dirty="0" err="1" smtClean="0"/>
              <a:t>barang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smtClean="0"/>
              <a:t>Handover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/>
              <a:t>ke</a:t>
            </a:r>
            <a:r>
              <a:rPr lang="en-US" dirty="0"/>
              <a:t> outlet ||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rumah</a:t>
            </a:r>
            <a:endParaRPr lang="en-US" dirty="0"/>
          </a:p>
          <a:p>
            <a:pPr lvl="1"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492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406</TotalTime>
  <Words>391</Words>
  <Application>Microsoft Office PowerPoint</Application>
  <PresentationFormat>On-screen Show (4:3)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Candara</vt:lpstr>
      <vt:lpstr>Symbol</vt:lpstr>
      <vt:lpstr>Waveform</vt:lpstr>
      <vt:lpstr>Tripoin Integrated Monitoring  Information System</vt:lpstr>
      <vt:lpstr>Trustworthy</vt:lpstr>
      <vt:lpstr>Solusi</vt:lpstr>
      <vt:lpstr>Asal/Tujuan Pengiriman ( trip )</vt:lpstr>
      <vt:lpstr>Properti Barang</vt:lpstr>
      <vt:lpstr>Biaya Pengiriman</vt:lpstr>
      <vt:lpstr>Priority Level</vt:lpstr>
      <vt:lpstr>Waktu</vt:lpstr>
      <vt:lpstr>Business Flow TIMFOS</vt:lpstr>
      <vt:lpstr>Business Flow TIMFOS</vt:lpstr>
      <vt:lpstr>Business Flow TIMFOS</vt:lpstr>
      <vt:lpstr>Technical Architectur</vt:lpstr>
      <vt:lpstr>Benefit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Ladies Man</dc:creator>
  <cp:lastModifiedBy>HP M4</cp:lastModifiedBy>
  <cp:revision>38</cp:revision>
  <dcterms:created xsi:type="dcterms:W3CDTF">2014-12-10T14:30:27Z</dcterms:created>
  <dcterms:modified xsi:type="dcterms:W3CDTF">2014-12-14T06:23:17Z</dcterms:modified>
</cp:coreProperties>
</file>