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3" r:id="rId20"/>
    <p:sldId id="274" r:id="rId21"/>
    <p:sldId id="275" r:id="rId22"/>
    <p:sldId id="276" r:id="rId23"/>
    <p:sldId id="277" r:id="rId24"/>
    <p:sldId id="271" r:id="rId25"/>
    <p:sldId id="272" r:id="rId26"/>
    <p:sldId id="278" r:id="rId2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5956"/>
    <a:srgbClr val="255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5A043F-E4B6-45A6-9C23-70A12F8DBFFC}" v="13" dt="2024-01-12T14:48:28.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37"/>
  </p:normalViewPr>
  <p:slideViewPr>
    <p:cSldViewPr snapToGrid="0" snapToObjects="1">
      <p:cViewPr varScale="1">
        <p:scale>
          <a:sx n="105" d="100"/>
          <a:sy n="105" d="100"/>
        </p:scale>
        <p:origin x="72"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DOREY 🎅🏽🎄" userId="aad17b54-62b5-4e54-906d-ca1485b1048f" providerId="ADAL" clId="{3C5A043F-E4B6-45A6-9C23-70A12F8DBFFC}"/>
    <pc:docChg chg="undo custSel addSld modSld sldOrd">
      <pc:chgData name="Miguel DOREY 🎅🏽🎄" userId="aad17b54-62b5-4e54-906d-ca1485b1048f" providerId="ADAL" clId="{3C5A043F-E4B6-45A6-9C23-70A12F8DBFFC}" dt="2024-01-12T15:28:05.647" v="6122"/>
      <pc:docMkLst>
        <pc:docMk/>
      </pc:docMkLst>
      <pc:sldChg chg="addSp modSp new mod">
        <pc:chgData name="Miguel DOREY 🎅🏽🎄" userId="aad17b54-62b5-4e54-906d-ca1485b1048f" providerId="ADAL" clId="{3C5A043F-E4B6-45A6-9C23-70A12F8DBFFC}" dt="2024-01-12T04:33:23.978" v="2758" actId="113"/>
        <pc:sldMkLst>
          <pc:docMk/>
          <pc:sldMk cId="1566319202" sldId="257"/>
        </pc:sldMkLst>
        <pc:spChg chg="mod">
          <ac:chgData name="Miguel DOREY 🎅🏽🎄" userId="aad17b54-62b5-4e54-906d-ca1485b1048f" providerId="ADAL" clId="{3C5A043F-E4B6-45A6-9C23-70A12F8DBFFC}" dt="2024-01-10T19:33:56.924" v="1"/>
          <ac:spMkLst>
            <pc:docMk/>
            <pc:sldMk cId="1566319202" sldId="257"/>
            <ac:spMk id="2" creationId="{D98BB33A-D21E-B61F-405F-3ED6770CAA32}"/>
          </ac:spMkLst>
        </pc:spChg>
        <pc:spChg chg="mod">
          <ac:chgData name="Miguel DOREY 🎅🏽🎄" userId="aad17b54-62b5-4e54-906d-ca1485b1048f" providerId="ADAL" clId="{3C5A043F-E4B6-45A6-9C23-70A12F8DBFFC}" dt="2024-01-12T04:33:23.978" v="2758" actId="113"/>
          <ac:spMkLst>
            <pc:docMk/>
            <pc:sldMk cId="1566319202" sldId="257"/>
            <ac:spMk id="3" creationId="{A6CEBEAA-7222-C529-AE8C-BD616C217F28}"/>
          </ac:spMkLst>
        </pc:spChg>
        <pc:picChg chg="add mod">
          <ac:chgData name="Miguel DOREY 🎅🏽🎄" userId="aad17b54-62b5-4e54-906d-ca1485b1048f" providerId="ADAL" clId="{3C5A043F-E4B6-45A6-9C23-70A12F8DBFFC}" dt="2024-01-10T19:37:07.648" v="9" actId="1076"/>
          <ac:picMkLst>
            <pc:docMk/>
            <pc:sldMk cId="1566319202" sldId="257"/>
            <ac:picMk id="5" creationId="{243F9CE4-C451-93E9-35C1-0D7E0A346C6E}"/>
          </ac:picMkLst>
        </pc:picChg>
      </pc:sldChg>
      <pc:sldChg chg="modSp new mod">
        <pc:chgData name="Miguel DOREY 🎅🏽🎄" userId="aad17b54-62b5-4e54-906d-ca1485b1048f" providerId="ADAL" clId="{3C5A043F-E4B6-45A6-9C23-70A12F8DBFFC}" dt="2024-01-10T19:38:25.535" v="40" actId="20577"/>
        <pc:sldMkLst>
          <pc:docMk/>
          <pc:sldMk cId="1591854196" sldId="258"/>
        </pc:sldMkLst>
        <pc:spChg chg="mod">
          <ac:chgData name="Miguel DOREY 🎅🏽🎄" userId="aad17b54-62b5-4e54-906d-ca1485b1048f" providerId="ADAL" clId="{3C5A043F-E4B6-45A6-9C23-70A12F8DBFFC}" dt="2024-01-10T19:38:25.535" v="40" actId="20577"/>
          <ac:spMkLst>
            <pc:docMk/>
            <pc:sldMk cId="1591854196" sldId="258"/>
            <ac:spMk id="2" creationId="{026B5D3F-485F-BFDD-D24F-A71DEDBDFD31}"/>
          </ac:spMkLst>
        </pc:spChg>
        <pc:spChg chg="mod">
          <ac:chgData name="Miguel DOREY 🎅🏽🎄" userId="aad17b54-62b5-4e54-906d-ca1485b1048f" providerId="ADAL" clId="{3C5A043F-E4B6-45A6-9C23-70A12F8DBFFC}" dt="2024-01-10T19:37:43.445" v="23" actId="20577"/>
          <ac:spMkLst>
            <pc:docMk/>
            <pc:sldMk cId="1591854196" sldId="258"/>
            <ac:spMk id="3" creationId="{E5254A4F-2476-BF32-3E8E-09AF92A04473}"/>
          </ac:spMkLst>
        </pc:spChg>
      </pc:sldChg>
      <pc:sldChg chg="modSp new mod">
        <pc:chgData name="Miguel DOREY 🎅🏽🎄" userId="aad17b54-62b5-4e54-906d-ca1485b1048f" providerId="ADAL" clId="{3C5A043F-E4B6-45A6-9C23-70A12F8DBFFC}" dt="2024-01-10T19:58:36.902" v="1799" actId="20577"/>
        <pc:sldMkLst>
          <pc:docMk/>
          <pc:sldMk cId="1031027120" sldId="259"/>
        </pc:sldMkLst>
        <pc:spChg chg="mod">
          <ac:chgData name="Miguel DOREY 🎅🏽🎄" userId="aad17b54-62b5-4e54-906d-ca1485b1048f" providerId="ADAL" clId="{3C5A043F-E4B6-45A6-9C23-70A12F8DBFFC}" dt="2024-01-10T19:58:36.902" v="1799" actId="20577"/>
          <ac:spMkLst>
            <pc:docMk/>
            <pc:sldMk cId="1031027120" sldId="259"/>
            <ac:spMk id="2" creationId="{21A297AC-CD1B-0467-73D4-DFDFFB53E045}"/>
          </ac:spMkLst>
        </pc:spChg>
        <pc:spChg chg="mod">
          <ac:chgData name="Miguel DOREY 🎅🏽🎄" userId="aad17b54-62b5-4e54-906d-ca1485b1048f" providerId="ADAL" clId="{3C5A043F-E4B6-45A6-9C23-70A12F8DBFFC}" dt="2024-01-10T19:43:47.821" v="555" actId="20577"/>
          <ac:spMkLst>
            <pc:docMk/>
            <pc:sldMk cId="1031027120" sldId="259"/>
            <ac:spMk id="3" creationId="{F699FA88-AA05-3B68-24C6-F6A358EA745F}"/>
          </ac:spMkLst>
        </pc:spChg>
      </pc:sldChg>
      <pc:sldChg chg="modSp new mod">
        <pc:chgData name="Miguel DOREY 🎅🏽🎄" userId="aad17b54-62b5-4e54-906d-ca1485b1048f" providerId="ADAL" clId="{3C5A043F-E4B6-45A6-9C23-70A12F8DBFFC}" dt="2024-01-10T19:56:07.862" v="1785" actId="14100"/>
        <pc:sldMkLst>
          <pc:docMk/>
          <pc:sldMk cId="1128479951" sldId="260"/>
        </pc:sldMkLst>
        <pc:spChg chg="mod">
          <ac:chgData name="Miguel DOREY 🎅🏽🎄" userId="aad17b54-62b5-4e54-906d-ca1485b1048f" providerId="ADAL" clId="{3C5A043F-E4B6-45A6-9C23-70A12F8DBFFC}" dt="2024-01-10T19:56:07.862" v="1785" actId="14100"/>
          <ac:spMkLst>
            <pc:docMk/>
            <pc:sldMk cId="1128479951" sldId="260"/>
            <ac:spMk id="2" creationId="{176AEC65-75D0-92AC-457A-ADF662EB6570}"/>
          </ac:spMkLst>
        </pc:spChg>
        <pc:spChg chg="mod">
          <ac:chgData name="Miguel DOREY 🎅🏽🎄" userId="aad17b54-62b5-4e54-906d-ca1485b1048f" providerId="ADAL" clId="{3C5A043F-E4B6-45A6-9C23-70A12F8DBFFC}" dt="2024-01-10T19:45:01.152" v="610" actId="20577"/>
          <ac:spMkLst>
            <pc:docMk/>
            <pc:sldMk cId="1128479951" sldId="260"/>
            <ac:spMk id="3" creationId="{F9A90C24-EF8F-F5E3-49C3-C8D26CC5CE22}"/>
          </ac:spMkLst>
        </pc:spChg>
      </pc:sldChg>
      <pc:sldChg chg="modSp new mod">
        <pc:chgData name="Miguel DOREY 🎅🏽🎄" userId="aad17b54-62b5-4e54-906d-ca1485b1048f" providerId="ADAL" clId="{3C5A043F-E4B6-45A6-9C23-70A12F8DBFFC}" dt="2024-01-12T04:29:15.035" v="2366" actId="20577"/>
        <pc:sldMkLst>
          <pc:docMk/>
          <pc:sldMk cId="3693735114" sldId="261"/>
        </pc:sldMkLst>
        <pc:spChg chg="mod">
          <ac:chgData name="Miguel DOREY 🎅🏽🎄" userId="aad17b54-62b5-4e54-906d-ca1485b1048f" providerId="ADAL" clId="{3C5A043F-E4B6-45A6-9C23-70A12F8DBFFC}" dt="2024-01-12T04:29:15.035" v="2366" actId="20577"/>
          <ac:spMkLst>
            <pc:docMk/>
            <pc:sldMk cId="3693735114" sldId="261"/>
            <ac:spMk id="2" creationId="{F09CB629-B532-AA65-3ADA-24CA99434B64}"/>
          </ac:spMkLst>
        </pc:spChg>
        <pc:spChg chg="mod">
          <ac:chgData name="Miguel DOREY 🎅🏽🎄" userId="aad17b54-62b5-4e54-906d-ca1485b1048f" providerId="ADAL" clId="{3C5A043F-E4B6-45A6-9C23-70A12F8DBFFC}" dt="2024-01-10T20:13:43.007" v="2179" actId="20577"/>
          <ac:spMkLst>
            <pc:docMk/>
            <pc:sldMk cId="3693735114" sldId="261"/>
            <ac:spMk id="3" creationId="{40C6A03A-E8FF-A738-F192-1BB56E94B388}"/>
          </ac:spMkLst>
        </pc:spChg>
      </pc:sldChg>
      <pc:sldChg chg="modSp new mod">
        <pc:chgData name="Miguel DOREY 🎅🏽🎄" userId="aad17b54-62b5-4e54-906d-ca1485b1048f" providerId="ADAL" clId="{3C5A043F-E4B6-45A6-9C23-70A12F8DBFFC}" dt="2024-01-12T04:32:48.333" v="2746" actId="20577"/>
        <pc:sldMkLst>
          <pc:docMk/>
          <pc:sldMk cId="866922851" sldId="262"/>
        </pc:sldMkLst>
        <pc:spChg chg="mod">
          <ac:chgData name="Miguel DOREY 🎅🏽🎄" userId="aad17b54-62b5-4e54-906d-ca1485b1048f" providerId="ADAL" clId="{3C5A043F-E4B6-45A6-9C23-70A12F8DBFFC}" dt="2024-01-12T04:32:48.333" v="2746" actId="20577"/>
          <ac:spMkLst>
            <pc:docMk/>
            <pc:sldMk cId="866922851" sldId="262"/>
            <ac:spMk id="2" creationId="{436A032C-83E8-8434-2A57-757AF903612A}"/>
          </ac:spMkLst>
        </pc:spChg>
        <pc:spChg chg="mod">
          <ac:chgData name="Miguel DOREY 🎅🏽🎄" userId="aad17b54-62b5-4e54-906d-ca1485b1048f" providerId="ADAL" clId="{3C5A043F-E4B6-45A6-9C23-70A12F8DBFFC}" dt="2024-01-12T04:29:33.019" v="2377" actId="20577"/>
          <ac:spMkLst>
            <pc:docMk/>
            <pc:sldMk cId="866922851" sldId="262"/>
            <ac:spMk id="3" creationId="{A652F722-C0AE-FDDC-6CC6-D5802CA79C0B}"/>
          </ac:spMkLst>
        </pc:spChg>
      </pc:sldChg>
      <pc:sldChg chg="modSp new mod">
        <pc:chgData name="Miguel DOREY 🎅🏽🎄" userId="aad17b54-62b5-4e54-906d-ca1485b1048f" providerId="ADAL" clId="{3C5A043F-E4B6-45A6-9C23-70A12F8DBFFC}" dt="2024-01-12T04:46:19.865" v="3160" actId="20577"/>
        <pc:sldMkLst>
          <pc:docMk/>
          <pc:sldMk cId="3745230056" sldId="263"/>
        </pc:sldMkLst>
        <pc:spChg chg="mod">
          <ac:chgData name="Miguel DOREY 🎅🏽🎄" userId="aad17b54-62b5-4e54-906d-ca1485b1048f" providerId="ADAL" clId="{3C5A043F-E4B6-45A6-9C23-70A12F8DBFFC}" dt="2024-01-12T04:46:19.865" v="3160" actId="20577"/>
          <ac:spMkLst>
            <pc:docMk/>
            <pc:sldMk cId="3745230056" sldId="263"/>
            <ac:spMk id="2" creationId="{9401519F-1B09-6C6B-1347-B6DB9ED632CB}"/>
          </ac:spMkLst>
        </pc:spChg>
        <pc:spChg chg="mod">
          <ac:chgData name="Miguel DOREY 🎅🏽🎄" userId="aad17b54-62b5-4e54-906d-ca1485b1048f" providerId="ADAL" clId="{3C5A043F-E4B6-45A6-9C23-70A12F8DBFFC}" dt="2024-01-12T04:43:10.743" v="2781" actId="20577"/>
          <ac:spMkLst>
            <pc:docMk/>
            <pc:sldMk cId="3745230056" sldId="263"/>
            <ac:spMk id="3" creationId="{587E7432-27E0-7BC9-13EF-5BCF3BAA0C33}"/>
          </ac:spMkLst>
        </pc:spChg>
      </pc:sldChg>
      <pc:sldChg chg="addSp modSp new mod modClrScheme chgLayout">
        <pc:chgData name="Miguel DOREY 🎅🏽🎄" userId="aad17b54-62b5-4e54-906d-ca1485b1048f" providerId="ADAL" clId="{3C5A043F-E4B6-45A6-9C23-70A12F8DBFFC}" dt="2024-01-12T04:53:11.946" v="3430" actId="14100"/>
        <pc:sldMkLst>
          <pc:docMk/>
          <pc:sldMk cId="2885627972" sldId="264"/>
        </pc:sldMkLst>
        <pc:spChg chg="mod ord">
          <ac:chgData name="Miguel DOREY 🎅🏽🎄" userId="aad17b54-62b5-4e54-906d-ca1485b1048f" providerId="ADAL" clId="{3C5A043F-E4B6-45A6-9C23-70A12F8DBFFC}" dt="2024-01-12T04:53:11.946" v="3430" actId="14100"/>
          <ac:spMkLst>
            <pc:docMk/>
            <pc:sldMk cId="2885627972" sldId="264"/>
            <ac:spMk id="2" creationId="{C4BD2801-7749-659B-EC16-4B96EE6FCEB1}"/>
          </ac:spMkLst>
        </pc:spChg>
        <pc:spChg chg="mod">
          <ac:chgData name="Miguel DOREY 🎅🏽🎄" userId="aad17b54-62b5-4e54-906d-ca1485b1048f" providerId="ADAL" clId="{3C5A043F-E4B6-45A6-9C23-70A12F8DBFFC}" dt="2024-01-12T04:51:48.307" v="3408" actId="26606"/>
          <ac:spMkLst>
            <pc:docMk/>
            <pc:sldMk cId="2885627972" sldId="264"/>
            <ac:spMk id="3" creationId="{D55BD3A6-63E1-B972-3E41-A97C8D091C90}"/>
          </ac:spMkLst>
        </pc:spChg>
        <pc:picChg chg="add mod">
          <ac:chgData name="Miguel DOREY 🎅🏽🎄" userId="aad17b54-62b5-4e54-906d-ca1485b1048f" providerId="ADAL" clId="{3C5A043F-E4B6-45A6-9C23-70A12F8DBFFC}" dt="2024-01-12T04:52:58.663" v="3426" actId="1362"/>
          <ac:picMkLst>
            <pc:docMk/>
            <pc:sldMk cId="2885627972" sldId="264"/>
            <ac:picMk id="5" creationId="{4AB71AA0-3B75-CE4F-B65E-2E2E4EC71D55}"/>
          </ac:picMkLst>
        </pc:picChg>
      </pc:sldChg>
      <pc:sldChg chg="addSp delSp modSp new mod modClrScheme chgLayout">
        <pc:chgData name="Miguel DOREY 🎅🏽🎄" userId="aad17b54-62b5-4e54-906d-ca1485b1048f" providerId="ADAL" clId="{3C5A043F-E4B6-45A6-9C23-70A12F8DBFFC}" dt="2024-01-12T05:02:29.311" v="3945" actId="20577"/>
        <pc:sldMkLst>
          <pc:docMk/>
          <pc:sldMk cId="3701844536" sldId="265"/>
        </pc:sldMkLst>
        <pc:spChg chg="del mod ord">
          <ac:chgData name="Miguel DOREY 🎅🏽🎄" userId="aad17b54-62b5-4e54-906d-ca1485b1048f" providerId="ADAL" clId="{3C5A043F-E4B6-45A6-9C23-70A12F8DBFFC}" dt="2024-01-12T04:53:38.973" v="3432" actId="700"/>
          <ac:spMkLst>
            <pc:docMk/>
            <pc:sldMk cId="3701844536" sldId="265"/>
            <ac:spMk id="2" creationId="{4CBC39ED-54A0-80AC-7E83-9FC3EBFA5695}"/>
          </ac:spMkLst>
        </pc:spChg>
        <pc:spChg chg="del mod ord">
          <ac:chgData name="Miguel DOREY 🎅🏽🎄" userId="aad17b54-62b5-4e54-906d-ca1485b1048f" providerId="ADAL" clId="{3C5A043F-E4B6-45A6-9C23-70A12F8DBFFC}" dt="2024-01-12T04:53:38.973" v="3432" actId="700"/>
          <ac:spMkLst>
            <pc:docMk/>
            <pc:sldMk cId="3701844536" sldId="265"/>
            <ac:spMk id="3" creationId="{D3FF271D-4FFD-ABE0-6EE3-FF04E9E5689C}"/>
          </ac:spMkLst>
        </pc:spChg>
        <pc:spChg chg="del">
          <ac:chgData name="Miguel DOREY 🎅🏽🎄" userId="aad17b54-62b5-4e54-906d-ca1485b1048f" providerId="ADAL" clId="{3C5A043F-E4B6-45A6-9C23-70A12F8DBFFC}" dt="2024-01-12T04:53:38.973" v="3432" actId="700"/>
          <ac:spMkLst>
            <pc:docMk/>
            <pc:sldMk cId="3701844536" sldId="265"/>
            <ac:spMk id="4" creationId="{0A385D34-37FE-9531-4F5D-682C2997AF42}"/>
          </ac:spMkLst>
        </pc:spChg>
        <pc:spChg chg="add mod ord">
          <ac:chgData name="Miguel DOREY 🎅🏽🎄" userId="aad17b54-62b5-4e54-906d-ca1485b1048f" providerId="ADAL" clId="{3C5A043F-E4B6-45A6-9C23-70A12F8DBFFC}" dt="2024-01-12T04:56:47.940" v="3604" actId="27636"/>
          <ac:spMkLst>
            <pc:docMk/>
            <pc:sldMk cId="3701844536" sldId="265"/>
            <ac:spMk id="5" creationId="{AB94F8A1-1C92-A43B-93E6-63E54C4C163A}"/>
          </ac:spMkLst>
        </pc:spChg>
        <pc:spChg chg="add mod ord">
          <ac:chgData name="Miguel DOREY 🎅🏽🎄" userId="aad17b54-62b5-4e54-906d-ca1485b1048f" providerId="ADAL" clId="{3C5A043F-E4B6-45A6-9C23-70A12F8DBFFC}" dt="2024-01-12T05:02:29.311" v="3945" actId="20577"/>
          <ac:spMkLst>
            <pc:docMk/>
            <pc:sldMk cId="3701844536" sldId="265"/>
            <ac:spMk id="6" creationId="{E99657CD-4175-C916-2585-4EAD7E30DA16}"/>
          </ac:spMkLst>
        </pc:spChg>
      </pc:sldChg>
      <pc:sldChg chg="modSp new mod">
        <pc:chgData name="Miguel DOREY 🎅🏽🎄" userId="aad17b54-62b5-4e54-906d-ca1485b1048f" providerId="ADAL" clId="{3C5A043F-E4B6-45A6-9C23-70A12F8DBFFC}" dt="2024-01-12T05:12:06.002" v="4879" actId="20577"/>
        <pc:sldMkLst>
          <pc:docMk/>
          <pc:sldMk cId="187767258" sldId="266"/>
        </pc:sldMkLst>
        <pc:spChg chg="mod">
          <ac:chgData name="Miguel DOREY 🎅🏽🎄" userId="aad17b54-62b5-4e54-906d-ca1485b1048f" providerId="ADAL" clId="{3C5A043F-E4B6-45A6-9C23-70A12F8DBFFC}" dt="2024-01-12T05:12:06.002" v="4879" actId="20577"/>
          <ac:spMkLst>
            <pc:docMk/>
            <pc:sldMk cId="187767258" sldId="266"/>
            <ac:spMk id="2" creationId="{48285F60-6ECD-BE57-3AC2-4B8914487ACC}"/>
          </ac:spMkLst>
        </pc:spChg>
        <pc:spChg chg="mod">
          <ac:chgData name="Miguel DOREY 🎅🏽🎄" userId="aad17b54-62b5-4e54-906d-ca1485b1048f" providerId="ADAL" clId="{3C5A043F-E4B6-45A6-9C23-70A12F8DBFFC}" dt="2024-01-12T05:03:18.815" v="3970" actId="20577"/>
          <ac:spMkLst>
            <pc:docMk/>
            <pc:sldMk cId="187767258" sldId="266"/>
            <ac:spMk id="3" creationId="{E4D32FE6-6322-AB3A-4AD7-E02F7A649EF1}"/>
          </ac:spMkLst>
        </pc:spChg>
      </pc:sldChg>
      <pc:sldChg chg="modSp new mod">
        <pc:chgData name="Miguel DOREY 🎅🏽🎄" userId="aad17b54-62b5-4e54-906d-ca1485b1048f" providerId="ADAL" clId="{3C5A043F-E4B6-45A6-9C23-70A12F8DBFFC}" dt="2024-01-12T05:19:38.578" v="5690" actId="20577"/>
        <pc:sldMkLst>
          <pc:docMk/>
          <pc:sldMk cId="2733250368" sldId="267"/>
        </pc:sldMkLst>
        <pc:spChg chg="mod">
          <ac:chgData name="Miguel DOREY 🎅🏽🎄" userId="aad17b54-62b5-4e54-906d-ca1485b1048f" providerId="ADAL" clId="{3C5A043F-E4B6-45A6-9C23-70A12F8DBFFC}" dt="2024-01-12T05:19:38.578" v="5690" actId="20577"/>
          <ac:spMkLst>
            <pc:docMk/>
            <pc:sldMk cId="2733250368" sldId="267"/>
            <ac:spMk id="2" creationId="{ED04D8BB-4141-0081-3295-A47C38661184}"/>
          </ac:spMkLst>
        </pc:spChg>
        <pc:spChg chg="mod">
          <ac:chgData name="Miguel DOREY 🎅🏽🎄" userId="aad17b54-62b5-4e54-906d-ca1485b1048f" providerId="ADAL" clId="{3C5A043F-E4B6-45A6-9C23-70A12F8DBFFC}" dt="2024-01-12T05:12:35.282" v="4881"/>
          <ac:spMkLst>
            <pc:docMk/>
            <pc:sldMk cId="2733250368" sldId="267"/>
            <ac:spMk id="3" creationId="{2F099B0D-35D0-49C5-6060-5B4B223C50D3}"/>
          </ac:spMkLst>
        </pc:spChg>
      </pc:sldChg>
      <pc:sldChg chg="modSp new mod">
        <pc:chgData name="Miguel DOREY 🎅🏽🎄" userId="aad17b54-62b5-4e54-906d-ca1485b1048f" providerId="ADAL" clId="{3C5A043F-E4B6-45A6-9C23-70A12F8DBFFC}" dt="2024-01-12T05:28:16.940" v="5964" actId="21"/>
        <pc:sldMkLst>
          <pc:docMk/>
          <pc:sldMk cId="2683118582" sldId="268"/>
        </pc:sldMkLst>
        <pc:spChg chg="mod">
          <ac:chgData name="Miguel DOREY 🎅🏽🎄" userId="aad17b54-62b5-4e54-906d-ca1485b1048f" providerId="ADAL" clId="{3C5A043F-E4B6-45A6-9C23-70A12F8DBFFC}" dt="2024-01-12T05:28:16.940" v="5964" actId="21"/>
          <ac:spMkLst>
            <pc:docMk/>
            <pc:sldMk cId="2683118582" sldId="268"/>
            <ac:spMk id="2" creationId="{BA2EE5B5-5DF1-8AA6-DE11-A19AC1AE1490}"/>
          </ac:spMkLst>
        </pc:spChg>
        <pc:spChg chg="mod">
          <ac:chgData name="Miguel DOREY 🎅🏽🎄" userId="aad17b54-62b5-4e54-906d-ca1485b1048f" providerId="ADAL" clId="{3C5A043F-E4B6-45A6-9C23-70A12F8DBFFC}" dt="2024-01-12T05:21:55.368" v="5692"/>
          <ac:spMkLst>
            <pc:docMk/>
            <pc:sldMk cId="2683118582" sldId="268"/>
            <ac:spMk id="3" creationId="{015F9B86-46CE-75E0-2D0F-7847E57B0322}"/>
          </ac:spMkLst>
        </pc:spChg>
      </pc:sldChg>
      <pc:sldChg chg="modSp new mod">
        <pc:chgData name="Miguel DOREY 🎅🏽🎄" userId="aad17b54-62b5-4e54-906d-ca1485b1048f" providerId="ADAL" clId="{3C5A043F-E4B6-45A6-9C23-70A12F8DBFFC}" dt="2024-01-12T05:30:19.606" v="6118" actId="20577"/>
        <pc:sldMkLst>
          <pc:docMk/>
          <pc:sldMk cId="1630593177" sldId="269"/>
        </pc:sldMkLst>
        <pc:spChg chg="mod">
          <ac:chgData name="Miguel DOREY 🎅🏽🎄" userId="aad17b54-62b5-4e54-906d-ca1485b1048f" providerId="ADAL" clId="{3C5A043F-E4B6-45A6-9C23-70A12F8DBFFC}" dt="2024-01-12T05:30:19.606" v="6118" actId="20577"/>
          <ac:spMkLst>
            <pc:docMk/>
            <pc:sldMk cId="1630593177" sldId="269"/>
            <ac:spMk id="2" creationId="{BA1A1F9E-B9F5-70D2-B7BB-5B175F62A583}"/>
          </ac:spMkLst>
        </pc:spChg>
        <pc:spChg chg="mod">
          <ac:chgData name="Miguel DOREY 🎅🏽🎄" userId="aad17b54-62b5-4e54-906d-ca1485b1048f" providerId="ADAL" clId="{3C5A043F-E4B6-45A6-9C23-70A12F8DBFFC}" dt="2024-01-12T05:29:45.235" v="6084"/>
          <ac:spMkLst>
            <pc:docMk/>
            <pc:sldMk cId="1630593177" sldId="269"/>
            <ac:spMk id="3" creationId="{FDB4EA68-1561-9C95-0C96-1519E72E4DB1}"/>
          </ac:spMkLst>
        </pc:spChg>
      </pc:sldChg>
      <pc:sldChg chg="ord">
        <pc:chgData name="Miguel DOREY 🎅🏽🎄" userId="aad17b54-62b5-4e54-906d-ca1485b1048f" providerId="ADAL" clId="{3C5A043F-E4B6-45A6-9C23-70A12F8DBFFC}" dt="2024-01-12T14:26:29.893" v="6119"/>
        <pc:sldMkLst>
          <pc:docMk/>
          <pc:sldMk cId="2621104650" sldId="270"/>
        </pc:sldMkLst>
      </pc:sldChg>
      <pc:sldChg chg="addSp modSp">
        <pc:chgData name="Miguel DOREY 🎅🏽🎄" userId="aad17b54-62b5-4e54-906d-ca1485b1048f" providerId="ADAL" clId="{3C5A043F-E4B6-45A6-9C23-70A12F8DBFFC}" dt="2024-01-12T14:48:28.820" v="6120"/>
        <pc:sldMkLst>
          <pc:docMk/>
          <pc:sldMk cId="3163447249" sldId="273"/>
        </pc:sldMkLst>
        <pc:spChg chg="add mod">
          <ac:chgData name="Miguel DOREY 🎅🏽🎄" userId="aad17b54-62b5-4e54-906d-ca1485b1048f" providerId="ADAL" clId="{3C5A043F-E4B6-45A6-9C23-70A12F8DBFFC}" dt="2024-01-12T14:48:28.820" v="6120"/>
          <ac:spMkLst>
            <pc:docMk/>
            <pc:sldMk cId="3163447249" sldId="273"/>
            <ac:spMk id="5" creationId="{A1CA8B9F-09BA-9843-9FB4-004E202D9A56}"/>
          </ac:spMkLst>
        </pc:spChg>
      </pc:sldChg>
      <pc:sldChg chg="ord">
        <pc:chgData name="Miguel DOREY 🎅🏽🎄" userId="aad17b54-62b5-4e54-906d-ca1485b1048f" providerId="ADAL" clId="{3C5A043F-E4B6-45A6-9C23-70A12F8DBFFC}" dt="2024-01-12T15:28:00.718" v="6121"/>
        <pc:sldMkLst>
          <pc:docMk/>
          <pc:sldMk cId="1305112245" sldId="276"/>
        </pc:sldMkLst>
      </pc:sldChg>
      <pc:sldChg chg="ord">
        <pc:chgData name="Miguel DOREY 🎅🏽🎄" userId="aad17b54-62b5-4e54-906d-ca1485b1048f" providerId="ADAL" clId="{3C5A043F-E4B6-45A6-9C23-70A12F8DBFFC}" dt="2024-01-12T15:28:05.647" v="6122"/>
        <pc:sldMkLst>
          <pc:docMk/>
          <pc:sldMk cId="3946985571" sldId="277"/>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41C54BC-5481-DE47-A339-83577F746DD0}"/>
              </a:ext>
            </a:extLst>
          </p:cNvPr>
          <p:cNvPicPr>
            <a:picLocks noChangeAspect="1"/>
          </p:cNvPicPr>
          <p:nvPr userDrawn="1"/>
        </p:nvPicPr>
        <p:blipFill>
          <a:blip r:embed="rId2"/>
          <a:stretch>
            <a:fillRect/>
          </a:stretch>
        </p:blipFill>
        <p:spPr>
          <a:xfrm>
            <a:off x="0" y="3586162"/>
            <a:ext cx="9144000" cy="1557338"/>
          </a:xfrm>
          <a:prstGeom prst="rect">
            <a:avLst/>
          </a:prstGeom>
        </p:spPr>
      </p:pic>
      <p:pic>
        <p:nvPicPr>
          <p:cNvPr id="5" name="Picture 16">
            <a:extLst>
              <a:ext uri="{FF2B5EF4-FFF2-40B4-BE49-F238E27FC236}">
                <a16:creationId xmlns:a16="http://schemas.microsoft.com/office/drawing/2014/main" id="{2C9B27B5-290A-0A82-5FF5-87D5F83C1FDA}"/>
              </a:ext>
            </a:extLst>
          </p:cNvPr>
          <p:cNvPicPr>
            <a:picLocks noChangeAspect="1"/>
          </p:cNvPicPr>
          <p:nvPr userDrawn="1"/>
        </p:nvPicPr>
        <p:blipFill>
          <a:blip r:embed="rId2"/>
          <a:stretch>
            <a:fillRect/>
          </a:stretch>
        </p:blipFill>
        <p:spPr>
          <a:xfrm rot="10800000">
            <a:off x="0" y="0"/>
            <a:ext cx="9144000" cy="1557338"/>
          </a:xfrm>
          <a:prstGeom prst="rect">
            <a:avLst/>
          </a:prstGeom>
        </p:spPr>
      </p:pic>
      <p:pic>
        <p:nvPicPr>
          <p:cNvPr id="15" name="Picture 14">
            <a:extLst>
              <a:ext uri="{FF2B5EF4-FFF2-40B4-BE49-F238E27FC236}">
                <a16:creationId xmlns:a16="http://schemas.microsoft.com/office/drawing/2014/main" id="{843F41DC-F84B-3F4D-A333-B4DACCD7A1F4}"/>
              </a:ext>
            </a:extLst>
          </p:cNvPr>
          <p:cNvPicPr>
            <a:picLocks noChangeAspect="1"/>
          </p:cNvPicPr>
          <p:nvPr userDrawn="1"/>
        </p:nvPicPr>
        <p:blipFill>
          <a:blip r:embed="rId3"/>
          <a:srcRect/>
          <a:stretch/>
        </p:blipFill>
        <p:spPr>
          <a:xfrm>
            <a:off x="3214301" y="1010703"/>
            <a:ext cx="2715397" cy="2667365"/>
          </a:xfrm>
          <a:prstGeom prst="rect">
            <a:avLst/>
          </a:prstGeom>
        </p:spPr>
      </p:pic>
    </p:spTree>
    <p:extLst>
      <p:ext uri="{BB962C8B-B14F-4D97-AF65-F5344CB8AC3E}">
        <p14:creationId xmlns:p14="http://schemas.microsoft.com/office/powerpoint/2010/main" val="380346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AltBlue">
    <p:bg>
      <p:bgPr>
        <a:solidFill>
          <a:schemeClr val="bg1">
            <a:lumMod val="7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8372F8-3B25-B04A-9C45-9A6073FF3E2D}"/>
              </a:ext>
            </a:extLst>
          </p:cNvPr>
          <p:cNvPicPr>
            <a:picLocks noChangeAspect="1"/>
          </p:cNvPicPr>
          <p:nvPr userDrawn="1"/>
        </p:nvPicPr>
        <p:blipFill>
          <a:blip r:embed="rId2">
            <a:duotone>
              <a:schemeClr val="bg2">
                <a:shade val="45000"/>
                <a:satMod val="135000"/>
              </a:schemeClr>
              <a:prstClr val="white"/>
            </a:duotone>
          </a:blip>
          <a:stretch>
            <a:fillRect/>
          </a:stretch>
        </p:blipFill>
        <p:spPr>
          <a:xfrm>
            <a:off x="0" y="0"/>
            <a:ext cx="9144000" cy="1390650"/>
          </a:xfrm>
          <a:prstGeom prst="rect">
            <a:avLst/>
          </a:prstGeom>
        </p:spPr>
      </p:pic>
      <p:sp>
        <p:nvSpPr>
          <p:cNvPr id="3" name="Content Placeholder 2"/>
          <p:cNvSpPr>
            <a:spLocks noGrp="1"/>
          </p:cNvSpPr>
          <p:nvPr>
            <p:ph idx="1"/>
          </p:nvPr>
        </p:nvSpPr>
        <p:spPr>
          <a:xfrm>
            <a:off x="628650" y="1162051"/>
            <a:ext cx="7886700" cy="3489686"/>
          </a:xfrm>
          <a:prstGeom prst="rect">
            <a:avLst/>
          </a:prstGeom>
        </p:spPr>
        <p:txBody>
          <a:bodyPr/>
          <a:lstStyle>
            <a:lvl1pPr marL="171450" indent="-171450">
              <a:buClr>
                <a:srgbClr val="F8E11B"/>
              </a:buClr>
              <a:buFont typeface="Wingdings" pitchFamily="2" charset="2"/>
              <a:buChar char="§"/>
              <a:defRPr>
                <a:solidFill>
                  <a:schemeClr val="bg1"/>
                </a:solidFill>
                <a:latin typeface="Montserrat" pitchFamily="2" charset="77"/>
              </a:defRPr>
            </a:lvl1pPr>
            <a:lvl2pPr marL="514350" indent="-171450">
              <a:buClr>
                <a:srgbClr val="F8E11B"/>
              </a:buClr>
              <a:buFont typeface="Wingdings" pitchFamily="2" charset="2"/>
              <a:buChar char="§"/>
              <a:defRPr>
                <a:solidFill>
                  <a:schemeClr val="bg1"/>
                </a:solidFill>
                <a:latin typeface="Montserrat" pitchFamily="2" charset="77"/>
              </a:defRPr>
            </a:lvl2pPr>
            <a:lvl3pPr marL="857250" indent="-171450">
              <a:buClr>
                <a:srgbClr val="F8E11B"/>
              </a:buClr>
              <a:buFont typeface="Wingdings" pitchFamily="2" charset="2"/>
              <a:buChar char="§"/>
              <a:defRPr>
                <a:solidFill>
                  <a:schemeClr val="bg1"/>
                </a:solidFill>
                <a:latin typeface="Montserrat" pitchFamily="2" charset="77"/>
              </a:defRPr>
            </a:lvl3pPr>
            <a:lvl4pPr marL="1200150" indent="-171450">
              <a:buClr>
                <a:srgbClr val="F8E11B"/>
              </a:buClr>
              <a:buFont typeface="Wingdings" pitchFamily="2" charset="2"/>
              <a:buChar char="§"/>
              <a:defRPr>
                <a:solidFill>
                  <a:schemeClr val="bg1"/>
                </a:solidFill>
                <a:latin typeface="Montserrat" pitchFamily="2" charset="77"/>
              </a:defRPr>
            </a:lvl4pPr>
            <a:lvl5pPr marL="1543050" indent="-171450">
              <a:buClr>
                <a:srgbClr val="F8E11B"/>
              </a:buClr>
              <a:buFont typeface="Wingdings" pitchFamily="2" charset="2"/>
              <a:buChar char="§"/>
              <a:defRPr>
                <a:solidFill>
                  <a:schemeClr val="bg1"/>
                </a:solidFill>
                <a:latin typeface="Montserrat" pitchFamily="2" charset="77"/>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itle 1">
            <a:extLst>
              <a:ext uri="{FF2B5EF4-FFF2-40B4-BE49-F238E27FC236}">
                <a16:creationId xmlns:a16="http://schemas.microsoft.com/office/drawing/2014/main" id="{8DC62088-AAF0-2E48-91CB-31272ECD076B}"/>
              </a:ext>
            </a:extLst>
          </p:cNvPr>
          <p:cNvSpPr>
            <a:spLocks noGrp="1"/>
          </p:cNvSpPr>
          <p:nvPr>
            <p:ph type="title"/>
          </p:nvPr>
        </p:nvSpPr>
        <p:spPr>
          <a:xfrm>
            <a:off x="628650" y="270164"/>
            <a:ext cx="7886700" cy="481128"/>
          </a:xfrm>
          <a:prstGeom prst="rect">
            <a:avLst/>
          </a:prstGeom>
        </p:spPr>
        <p:txBody>
          <a:bodyPr>
            <a:normAutofit/>
          </a:bodyPr>
          <a:lstStyle>
            <a:lvl1pPr>
              <a:defRPr sz="2800" b="1" spc="-150">
                <a:solidFill>
                  <a:schemeClr val="accent5"/>
                </a:solidFill>
                <a:latin typeface="Montserrat" pitchFamily="2" charset="77"/>
              </a:defRPr>
            </a:lvl1pPr>
          </a:lstStyle>
          <a:p>
            <a:r>
              <a:rPr lang="fr-FR"/>
              <a:t>Modifiez le style du titre</a:t>
            </a:r>
            <a:endParaRPr lang="en-US" dirty="0"/>
          </a:p>
        </p:txBody>
      </p:sp>
      <p:pic>
        <p:nvPicPr>
          <p:cNvPr id="16" name="Picture 15">
            <a:extLst>
              <a:ext uri="{FF2B5EF4-FFF2-40B4-BE49-F238E27FC236}">
                <a16:creationId xmlns:a16="http://schemas.microsoft.com/office/drawing/2014/main" id="{117CEFDF-F8AA-944B-BCF0-B954800D6110}"/>
              </a:ext>
            </a:extLst>
          </p:cNvPr>
          <p:cNvPicPr>
            <a:picLocks noChangeAspect="1"/>
          </p:cNvPicPr>
          <p:nvPr userDrawn="1"/>
        </p:nvPicPr>
        <p:blipFill>
          <a:blip r:embed="rId3">
            <a:duotone>
              <a:schemeClr val="accent3">
                <a:shade val="45000"/>
                <a:satMod val="135000"/>
              </a:schemeClr>
              <a:prstClr val="white"/>
            </a:duotone>
          </a:blip>
          <a:srcRect/>
          <a:stretch/>
        </p:blipFill>
        <p:spPr>
          <a:xfrm>
            <a:off x="8024506" y="4586485"/>
            <a:ext cx="981687" cy="493361"/>
          </a:xfrm>
          <a:prstGeom prst="rect">
            <a:avLst/>
          </a:prstGeom>
        </p:spPr>
      </p:pic>
    </p:spTree>
    <p:extLst>
      <p:ext uri="{BB962C8B-B14F-4D97-AF65-F5344CB8AC3E}">
        <p14:creationId xmlns:p14="http://schemas.microsoft.com/office/powerpoint/2010/main" val="222718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s AltBlue">
    <p:bg>
      <p:bgPr>
        <a:solidFill>
          <a:schemeClr val="accent3">
            <a:lumMod val="50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8372F8-3B25-B04A-9C45-9A6073FF3E2D}"/>
              </a:ext>
            </a:extLst>
          </p:cNvPr>
          <p:cNvPicPr>
            <a:picLocks noChangeAspect="1"/>
          </p:cNvPicPr>
          <p:nvPr userDrawn="1"/>
        </p:nvPicPr>
        <p:blipFill>
          <a:blip r:embed="rId2">
            <a:grayscl/>
          </a:blip>
          <a:stretch>
            <a:fillRect/>
          </a:stretch>
        </p:blipFill>
        <p:spPr>
          <a:xfrm>
            <a:off x="0" y="0"/>
            <a:ext cx="9144000" cy="1390650"/>
          </a:xfrm>
          <a:prstGeom prst="rect">
            <a:avLst/>
          </a:prstGeom>
        </p:spPr>
      </p:pic>
      <p:sp>
        <p:nvSpPr>
          <p:cNvPr id="13" name="Title 1">
            <a:extLst>
              <a:ext uri="{FF2B5EF4-FFF2-40B4-BE49-F238E27FC236}">
                <a16:creationId xmlns:a16="http://schemas.microsoft.com/office/drawing/2014/main" id="{8DC62088-AAF0-2E48-91CB-31272ECD076B}"/>
              </a:ext>
            </a:extLst>
          </p:cNvPr>
          <p:cNvSpPr>
            <a:spLocks noGrp="1"/>
          </p:cNvSpPr>
          <p:nvPr>
            <p:ph type="title"/>
          </p:nvPr>
        </p:nvSpPr>
        <p:spPr>
          <a:xfrm>
            <a:off x="628650" y="263236"/>
            <a:ext cx="7886700" cy="488056"/>
          </a:xfrm>
          <a:prstGeom prst="rect">
            <a:avLst/>
          </a:prstGeom>
        </p:spPr>
        <p:txBody>
          <a:bodyPr>
            <a:normAutofit/>
          </a:bodyPr>
          <a:lstStyle>
            <a:lvl1pPr>
              <a:defRPr sz="2800" b="1" spc="-150">
                <a:solidFill>
                  <a:schemeClr val="accent5"/>
                </a:solidFill>
                <a:latin typeface="Montserrat" pitchFamily="2" charset="77"/>
              </a:defRPr>
            </a:lvl1pPr>
          </a:lstStyle>
          <a:p>
            <a:r>
              <a:rPr lang="fr-FR"/>
              <a:t>Modifiez le style du titre</a:t>
            </a:r>
            <a:endParaRPr lang="en-US" dirty="0"/>
          </a:p>
        </p:txBody>
      </p:sp>
      <p:pic>
        <p:nvPicPr>
          <p:cNvPr id="16" name="Picture 15">
            <a:extLst>
              <a:ext uri="{FF2B5EF4-FFF2-40B4-BE49-F238E27FC236}">
                <a16:creationId xmlns:a16="http://schemas.microsoft.com/office/drawing/2014/main" id="{117CEFDF-F8AA-944B-BCF0-B954800D6110}"/>
              </a:ext>
            </a:extLst>
          </p:cNvPr>
          <p:cNvPicPr>
            <a:picLocks noChangeAspect="1"/>
          </p:cNvPicPr>
          <p:nvPr userDrawn="1"/>
        </p:nvPicPr>
        <p:blipFill>
          <a:blip r:embed="rId3">
            <a:duotone>
              <a:schemeClr val="accent3">
                <a:shade val="45000"/>
                <a:satMod val="135000"/>
              </a:schemeClr>
              <a:prstClr val="white"/>
            </a:duotone>
          </a:blip>
          <a:srcRect/>
          <a:stretch/>
        </p:blipFill>
        <p:spPr>
          <a:xfrm>
            <a:off x="8024506" y="4586485"/>
            <a:ext cx="981687" cy="493361"/>
          </a:xfrm>
          <a:prstGeom prst="rect">
            <a:avLst/>
          </a:prstGeom>
        </p:spPr>
      </p:pic>
      <p:sp>
        <p:nvSpPr>
          <p:cNvPr id="6" name="Content Placeholder 2">
            <a:extLst>
              <a:ext uri="{FF2B5EF4-FFF2-40B4-BE49-F238E27FC236}">
                <a16:creationId xmlns:a16="http://schemas.microsoft.com/office/drawing/2014/main" id="{A2F116A5-91C6-0842-9D04-BDF89F1CE0CC}"/>
              </a:ext>
            </a:extLst>
          </p:cNvPr>
          <p:cNvSpPr>
            <a:spLocks noGrp="1"/>
          </p:cNvSpPr>
          <p:nvPr>
            <p:ph idx="1"/>
          </p:nvPr>
        </p:nvSpPr>
        <p:spPr>
          <a:xfrm>
            <a:off x="628650" y="1162051"/>
            <a:ext cx="3801866" cy="3489686"/>
          </a:xfrm>
          <a:prstGeom prst="rect">
            <a:avLst/>
          </a:prstGeom>
        </p:spPr>
        <p:txBody>
          <a:bodyPr/>
          <a:lstStyle>
            <a:lvl1pPr marL="171450" indent="-171450">
              <a:buClr>
                <a:srgbClr val="F8E11B"/>
              </a:buClr>
              <a:buFont typeface="Wingdings" pitchFamily="2" charset="2"/>
              <a:buChar char="§"/>
              <a:defRPr>
                <a:solidFill>
                  <a:schemeClr val="bg1"/>
                </a:solidFill>
                <a:latin typeface="Montserrat" pitchFamily="2" charset="77"/>
              </a:defRPr>
            </a:lvl1pPr>
            <a:lvl2pPr marL="514350" indent="-171450">
              <a:buClr>
                <a:srgbClr val="F8E11B"/>
              </a:buClr>
              <a:buFont typeface="Wingdings" pitchFamily="2" charset="2"/>
              <a:buChar char="§"/>
              <a:defRPr>
                <a:solidFill>
                  <a:schemeClr val="bg1"/>
                </a:solidFill>
                <a:latin typeface="Montserrat" pitchFamily="2" charset="77"/>
              </a:defRPr>
            </a:lvl2pPr>
            <a:lvl3pPr marL="857250" indent="-171450">
              <a:buClr>
                <a:srgbClr val="F8E11B"/>
              </a:buClr>
              <a:buFont typeface="Wingdings" pitchFamily="2" charset="2"/>
              <a:buChar char="§"/>
              <a:defRPr>
                <a:solidFill>
                  <a:schemeClr val="bg1"/>
                </a:solidFill>
                <a:latin typeface="Montserrat" pitchFamily="2" charset="77"/>
              </a:defRPr>
            </a:lvl3pPr>
            <a:lvl4pPr marL="1200150" indent="-171450">
              <a:buClr>
                <a:srgbClr val="F8E11B"/>
              </a:buClr>
              <a:buFont typeface="Wingdings" pitchFamily="2" charset="2"/>
              <a:buChar char="§"/>
              <a:defRPr>
                <a:solidFill>
                  <a:schemeClr val="bg1"/>
                </a:solidFill>
                <a:latin typeface="Montserrat" pitchFamily="2" charset="77"/>
              </a:defRPr>
            </a:lvl4pPr>
            <a:lvl5pPr marL="1543050" indent="-171450">
              <a:buClr>
                <a:srgbClr val="F8E11B"/>
              </a:buClr>
              <a:buFont typeface="Wingdings" pitchFamily="2" charset="2"/>
              <a:buChar char="§"/>
              <a:defRPr>
                <a:solidFill>
                  <a:schemeClr val="bg1"/>
                </a:solidFill>
                <a:latin typeface="Montserrat" pitchFamily="2" charset="77"/>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Content Placeholder 2">
            <a:extLst>
              <a:ext uri="{FF2B5EF4-FFF2-40B4-BE49-F238E27FC236}">
                <a16:creationId xmlns:a16="http://schemas.microsoft.com/office/drawing/2014/main" id="{A58F87A7-1C07-8941-8971-A42CC65CA4D8}"/>
              </a:ext>
            </a:extLst>
          </p:cNvPr>
          <p:cNvSpPr>
            <a:spLocks noGrp="1"/>
          </p:cNvSpPr>
          <p:nvPr>
            <p:ph idx="10"/>
          </p:nvPr>
        </p:nvSpPr>
        <p:spPr>
          <a:xfrm>
            <a:off x="4713484" y="1162050"/>
            <a:ext cx="3801866" cy="3489686"/>
          </a:xfrm>
          <a:prstGeom prst="rect">
            <a:avLst/>
          </a:prstGeom>
        </p:spPr>
        <p:txBody>
          <a:bodyPr/>
          <a:lstStyle>
            <a:lvl1pPr marL="171450" indent="-171450">
              <a:buClr>
                <a:srgbClr val="F8E11B"/>
              </a:buClr>
              <a:buFont typeface="Wingdings" pitchFamily="2" charset="2"/>
              <a:buChar char="§"/>
              <a:defRPr>
                <a:solidFill>
                  <a:schemeClr val="bg1"/>
                </a:solidFill>
                <a:latin typeface="Montserrat" pitchFamily="2" charset="77"/>
              </a:defRPr>
            </a:lvl1pPr>
            <a:lvl2pPr marL="514350" indent="-171450">
              <a:buClr>
                <a:srgbClr val="F8E11B"/>
              </a:buClr>
              <a:buFont typeface="Wingdings" pitchFamily="2" charset="2"/>
              <a:buChar char="§"/>
              <a:defRPr>
                <a:solidFill>
                  <a:schemeClr val="bg1"/>
                </a:solidFill>
                <a:latin typeface="Montserrat" pitchFamily="2" charset="77"/>
              </a:defRPr>
            </a:lvl2pPr>
            <a:lvl3pPr marL="857250" indent="-171450">
              <a:buClr>
                <a:srgbClr val="F8E11B"/>
              </a:buClr>
              <a:buFont typeface="Wingdings" pitchFamily="2" charset="2"/>
              <a:buChar char="§"/>
              <a:defRPr>
                <a:solidFill>
                  <a:schemeClr val="bg1"/>
                </a:solidFill>
                <a:latin typeface="Montserrat" pitchFamily="2" charset="77"/>
              </a:defRPr>
            </a:lvl3pPr>
            <a:lvl4pPr marL="1200150" indent="-171450">
              <a:buClr>
                <a:srgbClr val="F8E11B"/>
              </a:buClr>
              <a:buFont typeface="Wingdings" pitchFamily="2" charset="2"/>
              <a:buChar char="§"/>
              <a:defRPr>
                <a:solidFill>
                  <a:schemeClr val="bg1"/>
                </a:solidFill>
                <a:latin typeface="Montserrat" pitchFamily="2" charset="77"/>
              </a:defRPr>
            </a:lvl4pPr>
            <a:lvl5pPr marL="1543050" indent="-171450">
              <a:buClr>
                <a:srgbClr val="F8E11B"/>
              </a:buClr>
              <a:buFont typeface="Wingdings" pitchFamily="2" charset="2"/>
              <a:buChar char="§"/>
              <a:defRPr>
                <a:solidFill>
                  <a:schemeClr val="bg1"/>
                </a:solidFill>
                <a:latin typeface="Montserrat" pitchFamily="2" charset="77"/>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32995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with header AltBlue">
    <p:bg>
      <p:bgPr>
        <a:solidFill>
          <a:schemeClr val="bg2">
            <a:lumMod val="75000"/>
          </a:schemeClr>
        </a:solidFill>
        <a:effectLst/>
      </p:bgPr>
    </p:bg>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34332FCF-854B-447F-1BD3-961BE5CE9F95}"/>
              </a:ext>
            </a:extLst>
          </p:cNvPr>
          <p:cNvPicPr>
            <a:picLocks noChangeAspect="1"/>
          </p:cNvPicPr>
          <p:nvPr userDrawn="1"/>
        </p:nvPicPr>
        <p:blipFill>
          <a:blip r:embed="rId2">
            <a:duotone>
              <a:schemeClr val="accent3">
                <a:shade val="45000"/>
                <a:satMod val="135000"/>
              </a:schemeClr>
              <a:prstClr val="white"/>
            </a:duotone>
          </a:blip>
          <a:stretch>
            <a:fillRect/>
          </a:stretch>
        </p:blipFill>
        <p:spPr>
          <a:xfrm>
            <a:off x="0" y="0"/>
            <a:ext cx="9144000" cy="1390650"/>
          </a:xfrm>
          <a:prstGeom prst="rect">
            <a:avLst/>
          </a:prstGeom>
        </p:spPr>
      </p:pic>
      <p:pic>
        <p:nvPicPr>
          <p:cNvPr id="16" name="Picture 15">
            <a:extLst>
              <a:ext uri="{FF2B5EF4-FFF2-40B4-BE49-F238E27FC236}">
                <a16:creationId xmlns:a16="http://schemas.microsoft.com/office/drawing/2014/main" id="{117CEFDF-F8AA-944B-BCF0-B954800D6110}"/>
              </a:ext>
            </a:extLst>
          </p:cNvPr>
          <p:cNvPicPr>
            <a:picLocks noChangeAspect="1"/>
          </p:cNvPicPr>
          <p:nvPr userDrawn="1"/>
        </p:nvPicPr>
        <p:blipFill>
          <a:blip r:embed="rId3">
            <a:duotone>
              <a:schemeClr val="accent3">
                <a:shade val="45000"/>
                <a:satMod val="135000"/>
              </a:schemeClr>
              <a:prstClr val="white"/>
            </a:duotone>
          </a:blip>
          <a:srcRect/>
          <a:stretch/>
        </p:blipFill>
        <p:spPr>
          <a:xfrm>
            <a:off x="8024506" y="4586485"/>
            <a:ext cx="981687" cy="493361"/>
          </a:xfrm>
          <a:prstGeom prst="rect">
            <a:avLst/>
          </a:prstGeom>
        </p:spPr>
      </p:pic>
    </p:spTree>
    <p:extLst>
      <p:ext uri="{BB962C8B-B14F-4D97-AF65-F5344CB8AC3E}">
        <p14:creationId xmlns:p14="http://schemas.microsoft.com/office/powerpoint/2010/main" val="4269134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ltblue">
    <p:bg>
      <p:bgPr>
        <a:solidFill>
          <a:schemeClr val="bg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7727BB-918E-3540-9D4B-E31C688B8B4B}"/>
              </a:ext>
            </a:extLst>
          </p:cNvPr>
          <p:cNvPicPr>
            <a:picLocks noChangeAspect="1"/>
          </p:cNvPicPr>
          <p:nvPr userDrawn="1"/>
        </p:nvPicPr>
        <p:blipFill>
          <a:blip r:embed="rId2">
            <a:duotone>
              <a:schemeClr val="accent3">
                <a:shade val="45000"/>
                <a:satMod val="135000"/>
              </a:schemeClr>
              <a:prstClr val="white"/>
            </a:duotone>
          </a:blip>
          <a:srcRect/>
          <a:stretch/>
        </p:blipFill>
        <p:spPr>
          <a:xfrm>
            <a:off x="8024506" y="4586485"/>
            <a:ext cx="981687" cy="493361"/>
          </a:xfrm>
          <a:prstGeom prst="rect">
            <a:avLst/>
          </a:prstGeom>
        </p:spPr>
      </p:pic>
    </p:spTree>
    <p:extLst>
      <p:ext uri="{BB962C8B-B14F-4D97-AF65-F5344CB8AC3E}">
        <p14:creationId xmlns:p14="http://schemas.microsoft.com/office/powerpoint/2010/main" val="2393096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ckCover">
    <p:bg>
      <p:bgPr>
        <a:solidFill>
          <a:schemeClr val="bg1"/>
        </a:solidFill>
        <a:effectLst/>
      </p:bgPr>
    </p:bg>
    <p:spTree>
      <p:nvGrpSpPr>
        <p:cNvPr id="1" name=""/>
        <p:cNvGrpSpPr/>
        <p:nvPr/>
      </p:nvGrpSpPr>
      <p:grpSpPr>
        <a:xfrm>
          <a:off x="0" y="0"/>
          <a:ext cx="0" cy="0"/>
          <a:chOff x="0" y="0"/>
          <a:chExt cx="0" cy="0"/>
        </a:xfrm>
      </p:grpSpPr>
      <p:pic>
        <p:nvPicPr>
          <p:cNvPr id="5" name="Picture 16">
            <a:extLst>
              <a:ext uri="{FF2B5EF4-FFF2-40B4-BE49-F238E27FC236}">
                <a16:creationId xmlns:a16="http://schemas.microsoft.com/office/drawing/2014/main" id="{014172F9-29DE-3A10-D2F9-E6E13C49B6AE}"/>
              </a:ext>
            </a:extLst>
          </p:cNvPr>
          <p:cNvPicPr>
            <a:picLocks noChangeAspect="1"/>
          </p:cNvPicPr>
          <p:nvPr userDrawn="1"/>
        </p:nvPicPr>
        <p:blipFill>
          <a:blip r:embed="rId2"/>
          <a:stretch>
            <a:fillRect/>
          </a:stretch>
        </p:blipFill>
        <p:spPr>
          <a:xfrm rot="10800000">
            <a:off x="-1" y="1"/>
            <a:ext cx="9144000" cy="1557338"/>
          </a:xfrm>
          <a:prstGeom prst="rect">
            <a:avLst/>
          </a:prstGeom>
        </p:spPr>
      </p:pic>
      <p:pic>
        <p:nvPicPr>
          <p:cNvPr id="19" name="Picture 18">
            <a:extLst>
              <a:ext uri="{FF2B5EF4-FFF2-40B4-BE49-F238E27FC236}">
                <a16:creationId xmlns:a16="http://schemas.microsoft.com/office/drawing/2014/main" id="{9BC4EBC5-B375-0146-BC42-77DE23D8DCD7}"/>
              </a:ext>
            </a:extLst>
          </p:cNvPr>
          <p:cNvPicPr>
            <a:picLocks noChangeAspect="1"/>
          </p:cNvPicPr>
          <p:nvPr userDrawn="1"/>
        </p:nvPicPr>
        <p:blipFill>
          <a:blip r:embed="rId3"/>
          <a:srcRect/>
          <a:stretch/>
        </p:blipFill>
        <p:spPr>
          <a:xfrm>
            <a:off x="3396636" y="1231151"/>
            <a:ext cx="2350727" cy="2309145"/>
          </a:xfrm>
          <a:prstGeom prst="rect">
            <a:avLst/>
          </a:prstGeom>
        </p:spPr>
      </p:pic>
    </p:spTree>
    <p:extLst>
      <p:ext uri="{BB962C8B-B14F-4D97-AF65-F5344CB8AC3E}">
        <p14:creationId xmlns:p14="http://schemas.microsoft.com/office/powerpoint/2010/main" val="502358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ckCover with Title">
    <p:bg>
      <p:bgPr>
        <a:solidFill>
          <a:srgbClr val="255699"/>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02833EB-124C-F141-9456-94A797A114A7}"/>
              </a:ext>
            </a:extLst>
          </p:cNvPr>
          <p:cNvPicPr>
            <a:picLocks noChangeAspect="1"/>
          </p:cNvPicPr>
          <p:nvPr userDrawn="1"/>
        </p:nvPicPr>
        <p:blipFill>
          <a:blip r:embed="rId2">
            <a:grayscl/>
          </a:blip>
          <a:stretch>
            <a:fillRect/>
          </a:stretch>
        </p:blipFill>
        <p:spPr>
          <a:xfrm>
            <a:off x="0" y="0"/>
            <a:ext cx="9144000" cy="5143500"/>
          </a:xfrm>
          <a:prstGeom prst="rect">
            <a:avLst/>
          </a:prstGeom>
        </p:spPr>
      </p:pic>
      <p:pic>
        <p:nvPicPr>
          <p:cNvPr id="17" name="Picture 16">
            <a:extLst>
              <a:ext uri="{FF2B5EF4-FFF2-40B4-BE49-F238E27FC236}">
                <a16:creationId xmlns:a16="http://schemas.microsoft.com/office/drawing/2014/main" id="{9BE9D0BA-3240-FD42-A89B-F6F3D71A452A}"/>
              </a:ext>
            </a:extLst>
          </p:cNvPr>
          <p:cNvPicPr>
            <a:picLocks noChangeAspect="1"/>
          </p:cNvPicPr>
          <p:nvPr userDrawn="1"/>
        </p:nvPicPr>
        <p:blipFill>
          <a:blip r:embed="rId3">
            <a:grayscl/>
          </a:blip>
          <a:stretch>
            <a:fillRect/>
          </a:stretch>
        </p:blipFill>
        <p:spPr>
          <a:xfrm>
            <a:off x="0" y="0"/>
            <a:ext cx="9144000" cy="2681288"/>
          </a:xfrm>
          <a:prstGeom prst="rect">
            <a:avLst/>
          </a:prstGeom>
        </p:spPr>
      </p:pic>
      <p:pic>
        <p:nvPicPr>
          <p:cNvPr id="5" name="Picture 4">
            <a:extLst>
              <a:ext uri="{FF2B5EF4-FFF2-40B4-BE49-F238E27FC236}">
                <a16:creationId xmlns:a16="http://schemas.microsoft.com/office/drawing/2014/main" id="{F8698540-273A-3B46-8056-6FB480DA314E}"/>
              </a:ext>
            </a:extLst>
          </p:cNvPr>
          <p:cNvPicPr>
            <a:picLocks noChangeAspect="1"/>
          </p:cNvPicPr>
          <p:nvPr userDrawn="1"/>
        </p:nvPicPr>
        <p:blipFill>
          <a:blip r:embed="rId4"/>
          <a:srcRect/>
          <a:stretch/>
        </p:blipFill>
        <p:spPr>
          <a:xfrm>
            <a:off x="3423099" y="763247"/>
            <a:ext cx="2297802" cy="1154793"/>
          </a:xfrm>
          <a:prstGeom prst="rect">
            <a:avLst/>
          </a:prstGeom>
        </p:spPr>
      </p:pic>
      <p:sp>
        <p:nvSpPr>
          <p:cNvPr id="18" name="Title 1">
            <a:extLst>
              <a:ext uri="{FF2B5EF4-FFF2-40B4-BE49-F238E27FC236}">
                <a16:creationId xmlns:a16="http://schemas.microsoft.com/office/drawing/2014/main" id="{70CCE216-37C7-BE48-8204-2EB8FB9ADFCB}"/>
              </a:ext>
            </a:extLst>
          </p:cNvPr>
          <p:cNvSpPr>
            <a:spLocks noGrp="1"/>
          </p:cNvSpPr>
          <p:nvPr>
            <p:ph type="ctrTitle" hasCustomPrompt="1"/>
          </p:nvPr>
        </p:nvSpPr>
        <p:spPr>
          <a:xfrm>
            <a:off x="537029" y="2695800"/>
            <a:ext cx="8069942" cy="878117"/>
          </a:xfrm>
          <a:prstGeom prst="rect">
            <a:avLst/>
          </a:prstGeom>
        </p:spPr>
        <p:txBody>
          <a:bodyPr anchor="ctr">
            <a:noAutofit/>
          </a:bodyPr>
          <a:lstStyle>
            <a:lvl1pPr algn="ctr">
              <a:defRPr sz="2800" b="1" i="0" spc="-150">
                <a:solidFill>
                  <a:schemeClr val="bg1"/>
                </a:solidFill>
                <a:latin typeface="Montserrat Black" pitchFamily="2" charset="77"/>
              </a:defRPr>
            </a:lvl1pPr>
          </a:lstStyle>
          <a:p>
            <a:r>
              <a:rPr lang="en-US" dirty="0"/>
              <a:t>THANK YOU FOR YOUR ATTENTION</a:t>
            </a:r>
          </a:p>
        </p:txBody>
      </p:sp>
    </p:spTree>
    <p:extLst>
      <p:ext uri="{BB962C8B-B14F-4D97-AF65-F5344CB8AC3E}">
        <p14:creationId xmlns:p14="http://schemas.microsoft.com/office/powerpoint/2010/main" val="45532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title">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41C54BC-5481-DE47-A339-83577F746DD0}"/>
              </a:ext>
            </a:extLst>
          </p:cNvPr>
          <p:cNvPicPr>
            <a:picLocks noChangeAspect="1"/>
          </p:cNvPicPr>
          <p:nvPr userDrawn="1"/>
        </p:nvPicPr>
        <p:blipFill>
          <a:blip r:embed="rId2"/>
          <a:stretch>
            <a:fillRect/>
          </a:stretch>
        </p:blipFill>
        <p:spPr>
          <a:xfrm>
            <a:off x="0" y="3586162"/>
            <a:ext cx="9144000" cy="1557338"/>
          </a:xfrm>
          <a:prstGeom prst="rect">
            <a:avLst/>
          </a:prstGeom>
        </p:spPr>
      </p:pic>
      <p:cxnSp>
        <p:nvCxnSpPr>
          <p:cNvPr id="3" name="Straight Connector 2">
            <a:extLst>
              <a:ext uri="{FF2B5EF4-FFF2-40B4-BE49-F238E27FC236}">
                <a16:creationId xmlns:a16="http://schemas.microsoft.com/office/drawing/2014/main" id="{6D5B6792-592E-E547-BFAF-45D80D5714CB}"/>
              </a:ext>
            </a:extLst>
          </p:cNvPr>
          <p:cNvCxnSpPr/>
          <p:nvPr userDrawn="1"/>
        </p:nvCxnSpPr>
        <p:spPr>
          <a:xfrm>
            <a:off x="3209051" y="1255446"/>
            <a:ext cx="0" cy="2404872"/>
          </a:xfrm>
          <a:prstGeom prst="line">
            <a:avLst/>
          </a:prstGeom>
          <a:ln w="12700">
            <a:solidFill>
              <a:srgbClr val="255699"/>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77F6F22F-DE71-194E-A381-8FB523CE23E9}"/>
              </a:ext>
            </a:extLst>
          </p:cNvPr>
          <p:cNvSpPr>
            <a:spLocks noGrp="1"/>
          </p:cNvSpPr>
          <p:nvPr>
            <p:ph type="subTitle" idx="1"/>
          </p:nvPr>
        </p:nvSpPr>
        <p:spPr>
          <a:xfrm>
            <a:off x="3450006" y="2870412"/>
            <a:ext cx="4550994" cy="789906"/>
          </a:xfrm>
          <a:prstGeom prst="rect">
            <a:avLst/>
          </a:prstGeom>
        </p:spPr>
        <p:txBody>
          <a:bodyPr/>
          <a:lstStyle>
            <a:lvl1pPr marL="0" indent="0" algn="l">
              <a:buNone/>
              <a:defRPr sz="1800" b="0" i="0">
                <a:solidFill>
                  <a:srgbClr val="5C5956"/>
                </a:solidFill>
                <a:latin typeface="Montserrat Light" pitchFamily="2" charset="77"/>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pic>
        <p:nvPicPr>
          <p:cNvPr id="9" name="Picture 16">
            <a:extLst>
              <a:ext uri="{FF2B5EF4-FFF2-40B4-BE49-F238E27FC236}">
                <a16:creationId xmlns:a16="http://schemas.microsoft.com/office/drawing/2014/main" id="{384E0B43-EF91-52FD-25CB-1E4223DF0CB6}"/>
              </a:ext>
            </a:extLst>
          </p:cNvPr>
          <p:cNvPicPr>
            <a:picLocks noChangeAspect="1"/>
          </p:cNvPicPr>
          <p:nvPr userDrawn="1"/>
        </p:nvPicPr>
        <p:blipFill>
          <a:blip r:embed="rId2"/>
          <a:stretch>
            <a:fillRect/>
          </a:stretch>
        </p:blipFill>
        <p:spPr>
          <a:xfrm rot="10800000">
            <a:off x="0" y="0"/>
            <a:ext cx="9144000" cy="1557338"/>
          </a:xfrm>
          <a:prstGeom prst="rect">
            <a:avLst/>
          </a:prstGeom>
        </p:spPr>
      </p:pic>
      <p:pic>
        <p:nvPicPr>
          <p:cNvPr id="15" name="Picture 14">
            <a:extLst>
              <a:ext uri="{FF2B5EF4-FFF2-40B4-BE49-F238E27FC236}">
                <a16:creationId xmlns:a16="http://schemas.microsoft.com/office/drawing/2014/main" id="{843F41DC-F84B-3F4D-A333-B4DACCD7A1F4}"/>
              </a:ext>
            </a:extLst>
          </p:cNvPr>
          <p:cNvPicPr>
            <a:picLocks noChangeAspect="1"/>
          </p:cNvPicPr>
          <p:nvPr userDrawn="1"/>
        </p:nvPicPr>
        <p:blipFill>
          <a:blip r:embed="rId3"/>
          <a:srcRect/>
          <a:stretch/>
        </p:blipFill>
        <p:spPr>
          <a:xfrm>
            <a:off x="446388" y="1010703"/>
            <a:ext cx="2715397" cy="2667365"/>
          </a:xfrm>
          <a:prstGeom prst="rect">
            <a:avLst/>
          </a:prstGeom>
        </p:spPr>
      </p:pic>
      <p:sp>
        <p:nvSpPr>
          <p:cNvPr id="8" name="Title 1">
            <a:extLst>
              <a:ext uri="{FF2B5EF4-FFF2-40B4-BE49-F238E27FC236}">
                <a16:creationId xmlns:a16="http://schemas.microsoft.com/office/drawing/2014/main" id="{8D87DDD3-C852-F34B-9A7B-03664F4DE3D1}"/>
              </a:ext>
            </a:extLst>
          </p:cNvPr>
          <p:cNvSpPr>
            <a:spLocks noGrp="1"/>
          </p:cNvSpPr>
          <p:nvPr>
            <p:ph type="ctrTitle" hasCustomPrompt="1"/>
          </p:nvPr>
        </p:nvSpPr>
        <p:spPr>
          <a:xfrm>
            <a:off x="3450006" y="1255447"/>
            <a:ext cx="4550993" cy="1527296"/>
          </a:xfrm>
          <a:prstGeom prst="rect">
            <a:avLst/>
          </a:prstGeom>
        </p:spPr>
        <p:txBody>
          <a:bodyPr anchor="t">
            <a:normAutofit/>
          </a:bodyPr>
          <a:lstStyle>
            <a:lvl1pPr algn="l">
              <a:defRPr sz="3600" b="1" i="0" spc="-150">
                <a:solidFill>
                  <a:schemeClr val="accent5"/>
                </a:solidFill>
                <a:latin typeface="Montserrat Black" pitchFamily="2" charset="77"/>
              </a:defRPr>
            </a:lvl1pPr>
          </a:lstStyle>
          <a:p>
            <a:r>
              <a:rPr lang="en-US" dirty="0"/>
              <a:t>CLICK TO EDIT MASTER TITLE STYLE</a:t>
            </a:r>
          </a:p>
        </p:txBody>
      </p:sp>
    </p:spTree>
    <p:extLst>
      <p:ext uri="{BB962C8B-B14F-4D97-AF65-F5344CB8AC3E}">
        <p14:creationId xmlns:p14="http://schemas.microsoft.com/office/powerpoint/2010/main" val="235757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052796"/>
            <a:ext cx="6858000" cy="2070377"/>
          </a:xfrm>
          <a:prstGeom prst="rect">
            <a:avLst/>
          </a:prstGeom>
        </p:spPr>
        <p:txBody>
          <a:bodyPr anchor="b"/>
          <a:lstStyle>
            <a:lvl1pPr algn="ctr">
              <a:defRPr sz="4500" b="1" i="0" spc="-150">
                <a:solidFill>
                  <a:schemeClr val="accent5"/>
                </a:solidFill>
                <a:latin typeface="Montserrat Black" pitchFamily="2" charset="77"/>
              </a:defRPr>
            </a:lvl1pPr>
          </a:lstStyle>
          <a:p>
            <a:r>
              <a:rPr lang="en-US" dirty="0"/>
              <a:t>CLICK TO EDIT MASTER TITLE STYLE</a:t>
            </a:r>
          </a:p>
        </p:txBody>
      </p:sp>
      <p:sp>
        <p:nvSpPr>
          <p:cNvPr id="3" name="Subtitle 2"/>
          <p:cNvSpPr>
            <a:spLocks noGrp="1"/>
          </p:cNvSpPr>
          <p:nvPr>
            <p:ph type="subTitle" idx="1"/>
          </p:nvPr>
        </p:nvSpPr>
        <p:spPr>
          <a:xfrm>
            <a:off x="1143000" y="3324307"/>
            <a:ext cx="6858000" cy="1241822"/>
          </a:xfrm>
          <a:prstGeom prst="rect">
            <a:avLst/>
          </a:prstGeom>
        </p:spPr>
        <p:txBody>
          <a:bodyPr/>
          <a:lstStyle>
            <a:lvl1pPr marL="0" indent="0" algn="ctr">
              <a:buNone/>
              <a:defRPr sz="1800">
                <a:solidFill>
                  <a:srgbClr val="5C5956"/>
                </a:solidFill>
                <a:latin typeface="Montserrat" pitchFamily="2" charset="77"/>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pic>
        <p:nvPicPr>
          <p:cNvPr id="11" name="Picture 10">
            <a:extLst>
              <a:ext uri="{FF2B5EF4-FFF2-40B4-BE49-F238E27FC236}">
                <a16:creationId xmlns:a16="http://schemas.microsoft.com/office/drawing/2014/main" id="{D9B9E458-2ACF-5340-AA59-7A9C9FF2207B}"/>
              </a:ext>
            </a:extLst>
          </p:cNvPr>
          <p:cNvPicPr>
            <a:picLocks noChangeAspect="1"/>
          </p:cNvPicPr>
          <p:nvPr userDrawn="1"/>
        </p:nvPicPr>
        <p:blipFill>
          <a:blip r:embed="rId2"/>
          <a:srcRect/>
          <a:stretch/>
        </p:blipFill>
        <p:spPr>
          <a:xfrm>
            <a:off x="8147994" y="4651736"/>
            <a:ext cx="722011" cy="362857"/>
          </a:xfrm>
          <a:prstGeom prst="rect">
            <a:avLst/>
          </a:prstGeom>
        </p:spPr>
      </p:pic>
      <p:pic>
        <p:nvPicPr>
          <p:cNvPr id="6" name="Picture 16">
            <a:extLst>
              <a:ext uri="{FF2B5EF4-FFF2-40B4-BE49-F238E27FC236}">
                <a16:creationId xmlns:a16="http://schemas.microsoft.com/office/drawing/2014/main" id="{9E6EF2B4-EF05-F043-62B9-CDFC1745CA00}"/>
              </a:ext>
            </a:extLst>
          </p:cNvPr>
          <p:cNvPicPr>
            <a:picLocks noChangeAspect="1"/>
          </p:cNvPicPr>
          <p:nvPr userDrawn="1"/>
        </p:nvPicPr>
        <p:blipFill>
          <a:blip r:embed="rId3"/>
          <a:stretch>
            <a:fillRect/>
          </a:stretch>
        </p:blipFill>
        <p:spPr>
          <a:xfrm rot="10800000">
            <a:off x="0" y="4057"/>
            <a:ext cx="9144000" cy="1557338"/>
          </a:xfrm>
          <a:prstGeom prst="rect">
            <a:avLst/>
          </a:prstGeom>
        </p:spPr>
      </p:pic>
    </p:spTree>
    <p:extLst>
      <p:ext uri="{BB962C8B-B14F-4D97-AF65-F5344CB8AC3E}">
        <p14:creationId xmlns:p14="http://schemas.microsoft.com/office/powerpoint/2010/main" val="297498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Alt">
    <p:bg>
      <p:bgPr>
        <a:solidFill>
          <a:schemeClr val="bg2">
            <a:lumMod val="2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2407C2-C66A-0640-BFC0-B3E178BADADD}"/>
              </a:ext>
            </a:extLst>
          </p:cNvPr>
          <p:cNvPicPr>
            <a:picLocks noChangeAspect="1"/>
          </p:cNvPicPr>
          <p:nvPr userDrawn="1"/>
        </p:nvPicPr>
        <p:blipFill>
          <a:blip r:embed="rId2">
            <a:grayscl/>
          </a:blip>
          <a:stretch>
            <a:fillRect/>
          </a:stretch>
        </p:blipFill>
        <p:spPr>
          <a:xfrm>
            <a:off x="0" y="0"/>
            <a:ext cx="9144000" cy="2681288"/>
          </a:xfrm>
          <a:prstGeom prst="rect">
            <a:avLst/>
          </a:prstGeom>
        </p:spPr>
      </p:pic>
      <p:sp>
        <p:nvSpPr>
          <p:cNvPr id="2" name="Title 1"/>
          <p:cNvSpPr>
            <a:spLocks noGrp="1"/>
          </p:cNvSpPr>
          <p:nvPr>
            <p:ph type="ctrTitle" hasCustomPrompt="1"/>
          </p:nvPr>
        </p:nvSpPr>
        <p:spPr>
          <a:xfrm>
            <a:off x="1143000" y="305455"/>
            <a:ext cx="6858000" cy="2070377"/>
          </a:xfrm>
          <a:prstGeom prst="rect">
            <a:avLst/>
          </a:prstGeom>
        </p:spPr>
        <p:txBody>
          <a:bodyPr anchor="b"/>
          <a:lstStyle>
            <a:lvl1pPr algn="ctr">
              <a:defRPr sz="4500" b="1" i="0" spc="-150">
                <a:solidFill>
                  <a:schemeClr val="accent5"/>
                </a:solidFill>
                <a:latin typeface="Montserrat Black" pitchFamily="2" charset="77"/>
              </a:defRPr>
            </a:lvl1pPr>
          </a:lstStyle>
          <a:p>
            <a:r>
              <a:rPr lang="en-US" dirty="0"/>
              <a:t>CLICK TO EDIT MASTER TITLE STYLE</a:t>
            </a:r>
          </a:p>
        </p:txBody>
      </p:sp>
      <p:sp>
        <p:nvSpPr>
          <p:cNvPr id="3" name="Subtitle 2"/>
          <p:cNvSpPr>
            <a:spLocks noGrp="1"/>
          </p:cNvSpPr>
          <p:nvPr>
            <p:ph type="subTitle" idx="1"/>
          </p:nvPr>
        </p:nvSpPr>
        <p:spPr>
          <a:xfrm>
            <a:off x="1143000" y="2743736"/>
            <a:ext cx="6858000" cy="1241822"/>
          </a:xfrm>
          <a:prstGeom prst="rect">
            <a:avLst/>
          </a:prstGeom>
        </p:spPr>
        <p:txBody>
          <a:bodyPr/>
          <a:lstStyle>
            <a:lvl1pPr marL="0" indent="0" algn="ctr">
              <a:buNone/>
              <a:defRPr sz="1800">
                <a:solidFill>
                  <a:schemeClr val="bg1"/>
                </a:solidFill>
                <a:latin typeface="Montserrat" pitchFamily="2" charset="77"/>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pic>
        <p:nvPicPr>
          <p:cNvPr id="12" name="Picture 11">
            <a:extLst>
              <a:ext uri="{FF2B5EF4-FFF2-40B4-BE49-F238E27FC236}">
                <a16:creationId xmlns:a16="http://schemas.microsoft.com/office/drawing/2014/main" id="{3A608203-3D3F-E844-84FD-AF56765B49C7}"/>
              </a:ext>
            </a:extLst>
          </p:cNvPr>
          <p:cNvPicPr>
            <a:picLocks noChangeAspect="1"/>
          </p:cNvPicPr>
          <p:nvPr userDrawn="1"/>
        </p:nvPicPr>
        <p:blipFill>
          <a:blip r:embed="rId3">
            <a:duotone>
              <a:schemeClr val="accent3">
                <a:shade val="45000"/>
                <a:satMod val="135000"/>
              </a:schemeClr>
              <a:prstClr val="white"/>
            </a:duotone>
          </a:blip>
          <a:srcRect/>
          <a:stretch/>
        </p:blipFill>
        <p:spPr>
          <a:xfrm>
            <a:off x="8024506" y="4586485"/>
            <a:ext cx="981687" cy="493361"/>
          </a:xfrm>
          <a:prstGeom prst="rect">
            <a:avLst/>
          </a:prstGeom>
        </p:spPr>
      </p:pic>
    </p:spTree>
    <p:extLst>
      <p:ext uri="{BB962C8B-B14F-4D97-AF65-F5344CB8AC3E}">
        <p14:creationId xmlns:p14="http://schemas.microsoft.com/office/powerpoint/2010/main" val="129613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AltBlu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3E6D5A-A1D1-174F-8D50-707F99D8E6F6}"/>
              </a:ext>
            </a:extLst>
          </p:cNvPr>
          <p:cNvPicPr>
            <a:picLocks noChangeAspect="1"/>
          </p:cNvPicPr>
          <p:nvPr userDrawn="1"/>
        </p:nvPicPr>
        <p:blipFill>
          <a:blip r:embed="rId2">
            <a:duotone>
              <a:schemeClr val="accent3">
                <a:shade val="45000"/>
                <a:satMod val="135000"/>
              </a:schemeClr>
              <a:prstClr val="white"/>
            </a:duotone>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1143000" y="1052796"/>
            <a:ext cx="6858000" cy="3069418"/>
          </a:xfrm>
          <a:prstGeom prst="rect">
            <a:avLst/>
          </a:prstGeom>
        </p:spPr>
        <p:txBody>
          <a:bodyPr anchor="ctr"/>
          <a:lstStyle>
            <a:lvl1pPr algn="ctr">
              <a:defRPr sz="4500" b="1" i="0" spc="-150">
                <a:solidFill>
                  <a:schemeClr val="bg1"/>
                </a:solidFill>
                <a:latin typeface="Montserrat Black" pitchFamily="2" charset="77"/>
              </a:defRPr>
            </a:lvl1pPr>
          </a:lstStyle>
          <a:p>
            <a:r>
              <a:rPr lang="en-US" dirty="0"/>
              <a:t>CLICK TO EDIT MASTER TITLE STYLE</a:t>
            </a:r>
          </a:p>
        </p:txBody>
      </p:sp>
      <p:pic>
        <p:nvPicPr>
          <p:cNvPr id="11" name="Picture 10">
            <a:extLst>
              <a:ext uri="{FF2B5EF4-FFF2-40B4-BE49-F238E27FC236}">
                <a16:creationId xmlns:a16="http://schemas.microsoft.com/office/drawing/2014/main" id="{35A7E38D-B8E4-8B44-927F-F5DC590181BF}"/>
              </a:ext>
            </a:extLst>
          </p:cNvPr>
          <p:cNvPicPr>
            <a:picLocks noChangeAspect="1"/>
          </p:cNvPicPr>
          <p:nvPr userDrawn="1"/>
        </p:nvPicPr>
        <p:blipFill>
          <a:blip r:embed="rId3"/>
          <a:srcRect/>
          <a:stretch/>
        </p:blipFill>
        <p:spPr>
          <a:xfrm>
            <a:off x="8147994" y="4651736"/>
            <a:ext cx="722011" cy="362857"/>
          </a:xfrm>
          <a:prstGeom prst="rect">
            <a:avLst/>
          </a:prstGeom>
        </p:spPr>
      </p:pic>
    </p:spTree>
    <p:extLst>
      <p:ext uri="{BB962C8B-B14F-4D97-AF65-F5344CB8AC3E}">
        <p14:creationId xmlns:p14="http://schemas.microsoft.com/office/powerpoint/2010/main" val="86468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6" name="Picture 16">
            <a:extLst>
              <a:ext uri="{FF2B5EF4-FFF2-40B4-BE49-F238E27FC236}">
                <a16:creationId xmlns:a16="http://schemas.microsoft.com/office/drawing/2014/main" id="{56B77E48-F6A8-E8CA-CA41-9B81452A913D}"/>
              </a:ext>
            </a:extLst>
          </p:cNvPr>
          <p:cNvPicPr>
            <a:picLocks noChangeAspect="1"/>
          </p:cNvPicPr>
          <p:nvPr userDrawn="1"/>
        </p:nvPicPr>
        <p:blipFill>
          <a:blip r:embed="rId2"/>
          <a:stretch>
            <a:fillRect/>
          </a:stretch>
        </p:blipFill>
        <p:spPr>
          <a:xfrm rot="10800000">
            <a:off x="0" y="0"/>
            <a:ext cx="9144000" cy="1557338"/>
          </a:xfrm>
          <a:prstGeom prst="rect">
            <a:avLst/>
          </a:prstGeom>
        </p:spPr>
      </p:pic>
      <p:pic>
        <p:nvPicPr>
          <p:cNvPr id="10" name="Picture 9">
            <a:extLst>
              <a:ext uri="{FF2B5EF4-FFF2-40B4-BE49-F238E27FC236}">
                <a16:creationId xmlns:a16="http://schemas.microsoft.com/office/drawing/2014/main" id="{7D38F6F3-88FF-044F-81D5-195E5F687262}"/>
              </a:ext>
            </a:extLst>
          </p:cNvPr>
          <p:cNvPicPr>
            <a:picLocks noChangeAspect="1"/>
          </p:cNvPicPr>
          <p:nvPr userDrawn="1"/>
        </p:nvPicPr>
        <p:blipFill>
          <a:blip r:embed="rId3"/>
          <a:srcRect/>
          <a:stretch/>
        </p:blipFill>
        <p:spPr>
          <a:xfrm>
            <a:off x="8147994" y="4651736"/>
            <a:ext cx="722011" cy="362857"/>
          </a:xfrm>
          <a:prstGeom prst="rect">
            <a:avLst/>
          </a:prstGeom>
        </p:spPr>
      </p:pic>
      <p:sp>
        <p:nvSpPr>
          <p:cNvPr id="3" name="Content Placeholder 2"/>
          <p:cNvSpPr>
            <a:spLocks noGrp="1"/>
          </p:cNvSpPr>
          <p:nvPr>
            <p:ph idx="1"/>
          </p:nvPr>
        </p:nvSpPr>
        <p:spPr>
          <a:xfrm>
            <a:off x="628650" y="1162051"/>
            <a:ext cx="7886700" cy="3489686"/>
          </a:xfrm>
          <a:prstGeom prst="rect">
            <a:avLst/>
          </a:prstGeom>
        </p:spPr>
        <p:txBody>
          <a:bodyPr/>
          <a:lstStyle>
            <a:lvl1pPr marL="171450" indent="-171450">
              <a:buClr>
                <a:srgbClr val="255699"/>
              </a:buClr>
              <a:buFont typeface="Wingdings" pitchFamily="2" charset="2"/>
              <a:buChar char="§"/>
              <a:defRPr>
                <a:solidFill>
                  <a:srgbClr val="5C5956"/>
                </a:solidFill>
                <a:latin typeface="Montserrat" pitchFamily="2" charset="77"/>
              </a:defRPr>
            </a:lvl1pPr>
            <a:lvl2pPr marL="514350" indent="-171450">
              <a:buClr>
                <a:srgbClr val="255699"/>
              </a:buClr>
              <a:buFont typeface="Wingdings" pitchFamily="2" charset="2"/>
              <a:buChar char="§"/>
              <a:defRPr>
                <a:solidFill>
                  <a:srgbClr val="5C5956"/>
                </a:solidFill>
                <a:latin typeface="Montserrat" pitchFamily="2" charset="77"/>
              </a:defRPr>
            </a:lvl2pPr>
            <a:lvl3pPr marL="857250" indent="-171450">
              <a:buClr>
                <a:srgbClr val="255699"/>
              </a:buClr>
              <a:buFont typeface="Wingdings" pitchFamily="2" charset="2"/>
              <a:buChar char="§"/>
              <a:defRPr>
                <a:solidFill>
                  <a:srgbClr val="5C5956"/>
                </a:solidFill>
                <a:latin typeface="Montserrat" pitchFamily="2" charset="77"/>
              </a:defRPr>
            </a:lvl3pPr>
            <a:lvl4pPr marL="1200150" indent="-171450">
              <a:buClr>
                <a:srgbClr val="255699"/>
              </a:buClr>
              <a:buFont typeface="Wingdings" pitchFamily="2" charset="2"/>
              <a:buChar char="§"/>
              <a:defRPr>
                <a:solidFill>
                  <a:srgbClr val="5C5956"/>
                </a:solidFill>
                <a:latin typeface="Montserrat" pitchFamily="2" charset="77"/>
              </a:defRPr>
            </a:lvl4pPr>
            <a:lvl5pPr marL="1543050" indent="-171450">
              <a:buClr>
                <a:srgbClr val="255699"/>
              </a:buClr>
              <a:buFont typeface="Wingdings" pitchFamily="2" charset="2"/>
              <a:buChar char="§"/>
              <a:defRPr>
                <a:solidFill>
                  <a:srgbClr val="5C5956"/>
                </a:solidFill>
                <a:latin typeface="Montserrat" pitchFamily="2" charset="77"/>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itle 1">
            <a:extLst>
              <a:ext uri="{FF2B5EF4-FFF2-40B4-BE49-F238E27FC236}">
                <a16:creationId xmlns:a16="http://schemas.microsoft.com/office/drawing/2014/main" id="{8DC62088-AAF0-2E48-91CB-31272ECD076B}"/>
              </a:ext>
            </a:extLst>
          </p:cNvPr>
          <p:cNvSpPr>
            <a:spLocks noGrp="1"/>
          </p:cNvSpPr>
          <p:nvPr>
            <p:ph type="title"/>
          </p:nvPr>
        </p:nvSpPr>
        <p:spPr>
          <a:xfrm>
            <a:off x="628650" y="284018"/>
            <a:ext cx="7886700" cy="467274"/>
          </a:xfrm>
          <a:prstGeom prst="rect">
            <a:avLst/>
          </a:prstGeom>
        </p:spPr>
        <p:txBody>
          <a:bodyPr>
            <a:normAutofit/>
          </a:bodyPr>
          <a:lstStyle>
            <a:lvl1pPr>
              <a:defRPr sz="2800" b="1" spc="-150">
                <a:solidFill>
                  <a:schemeClr val="accent5"/>
                </a:solidFill>
                <a:latin typeface="Montserrat" pitchFamily="2" charset="77"/>
              </a:defRPr>
            </a:lvl1pPr>
          </a:lstStyle>
          <a:p>
            <a:r>
              <a:rPr lang="fr-FR"/>
              <a:t>Modifiez le style du titre</a:t>
            </a:r>
            <a:endParaRPr lang="en-US" dirty="0"/>
          </a:p>
        </p:txBody>
      </p:sp>
    </p:spTree>
    <p:extLst>
      <p:ext uri="{BB962C8B-B14F-4D97-AF65-F5344CB8AC3E}">
        <p14:creationId xmlns:p14="http://schemas.microsoft.com/office/powerpoint/2010/main" val="175835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s">
    <p:spTree>
      <p:nvGrpSpPr>
        <p:cNvPr id="1" name=""/>
        <p:cNvGrpSpPr/>
        <p:nvPr/>
      </p:nvGrpSpPr>
      <p:grpSpPr>
        <a:xfrm>
          <a:off x="0" y="0"/>
          <a:ext cx="0" cy="0"/>
          <a:chOff x="0" y="0"/>
          <a:chExt cx="0" cy="0"/>
        </a:xfrm>
      </p:grpSpPr>
      <p:pic>
        <p:nvPicPr>
          <p:cNvPr id="7" name="Picture 16">
            <a:extLst>
              <a:ext uri="{FF2B5EF4-FFF2-40B4-BE49-F238E27FC236}">
                <a16:creationId xmlns:a16="http://schemas.microsoft.com/office/drawing/2014/main" id="{BA1E44DF-1BA4-CDCA-55B6-55A17EAB2506}"/>
              </a:ext>
            </a:extLst>
          </p:cNvPr>
          <p:cNvPicPr>
            <a:picLocks noChangeAspect="1"/>
          </p:cNvPicPr>
          <p:nvPr userDrawn="1"/>
        </p:nvPicPr>
        <p:blipFill>
          <a:blip r:embed="rId2"/>
          <a:stretch>
            <a:fillRect/>
          </a:stretch>
        </p:blipFill>
        <p:spPr>
          <a:xfrm rot="10800000">
            <a:off x="0" y="4058"/>
            <a:ext cx="9144000" cy="1557338"/>
          </a:xfrm>
          <a:prstGeom prst="rect">
            <a:avLst/>
          </a:prstGeom>
        </p:spPr>
      </p:pic>
      <p:pic>
        <p:nvPicPr>
          <p:cNvPr id="12" name="Picture 11">
            <a:extLst>
              <a:ext uri="{FF2B5EF4-FFF2-40B4-BE49-F238E27FC236}">
                <a16:creationId xmlns:a16="http://schemas.microsoft.com/office/drawing/2014/main" id="{C744F7CE-3F60-FF4D-9D74-3309C3D63769}"/>
              </a:ext>
            </a:extLst>
          </p:cNvPr>
          <p:cNvPicPr>
            <a:picLocks noChangeAspect="1"/>
          </p:cNvPicPr>
          <p:nvPr userDrawn="1"/>
        </p:nvPicPr>
        <p:blipFill>
          <a:blip r:embed="rId3"/>
          <a:srcRect/>
          <a:stretch/>
        </p:blipFill>
        <p:spPr>
          <a:xfrm>
            <a:off x="8147994" y="4651736"/>
            <a:ext cx="722011" cy="362857"/>
          </a:xfrm>
          <a:prstGeom prst="rect">
            <a:avLst/>
          </a:prstGeom>
        </p:spPr>
      </p:pic>
      <p:sp>
        <p:nvSpPr>
          <p:cNvPr id="14" name="Title 1">
            <a:extLst>
              <a:ext uri="{FF2B5EF4-FFF2-40B4-BE49-F238E27FC236}">
                <a16:creationId xmlns:a16="http://schemas.microsoft.com/office/drawing/2014/main" id="{9E49580F-402A-1A4B-86B6-1567FE6C847E}"/>
              </a:ext>
            </a:extLst>
          </p:cNvPr>
          <p:cNvSpPr>
            <a:spLocks noGrp="1"/>
          </p:cNvSpPr>
          <p:nvPr>
            <p:ph type="title"/>
          </p:nvPr>
        </p:nvSpPr>
        <p:spPr>
          <a:xfrm>
            <a:off x="628650" y="297872"/>
            <a:ext cx="7886700" cy="453419"/>
          </a:xfrm>
          <a:prstGeom prst="rect">
            <a:avLst/>
          </a:prstGeom>
        </p:spPr>
        <p:txBody>
          <a:bodyPr>
            <a:normAutofit/>
          </a:bodyPr>
          <a:lstStyle>
            <a:lvl1pPr>
              <a:defRPr sz="2800" b="1" spc="-150">
                <a:solidFill>
                  <a:schemeClr val="accent5"/>
                </a:solidFill>
                <a:latin typeface="Montserrat" pitchFamily="2" charset="77"/>
              </a:defRPr>
            </a:lvl1pPr>
          </a:lstStyle>
          <a:p>
            <a:r>
              <a:rPr lang="fr-FR"/>
              <a:t>Modifiez le style du titre</a:t>
            </a:r>
            <a:endParaRPr lang="en-US" dirty="0"/>
          </a:p>
        </p:txBody>
      </p:sp>
      <p:sp>
        <p:nvSpPr>
          <p:cNvPr id="15" name="Content Placeholder 2">
            <a:extLst>
              <a:ext uri="{FF2B5EF4-FFF2-40B4-BE49-F238E27FC236}">
                <a16:creationId xmlns:a16="http://schemas.microsoft.com/office/drawing/2014/main" id="{522ACDB0-B19A-D040-9C58-2DA8FFD65A58}"/>
              </a:ext>
            </a:extLst>
          </p:cNvPr>
          <p:cNvSpPr>
            <a:spLocks noGrp="1"/>
          </p:cNvSpPr>
          <p:nvPr>
            <p:ph idx="1"/>
          </p:nvPr>
        </p:nvSpPr>
        <p:spPr>
          <a:xfrm>
            <a:off x="628650" y="1162051"/>
            <a:ext cx="3801866" cy="3489686"/>
          </a:xfrm>
          <a:prstGeom prst="rect">
            <a:avLst/>
          </a:prstGeom>
        </p:spPr>
        <p:txBody>
          <a:bodyPr/>
          <a:lstStyle>
            <a:lvl1pPr marL="171450" indent="-171450">
              <a:buClr>
                <a:srgbClr val="255699"/>
              </a:buClr>
              <a:buFont typeface="Wingdings" pitchFamily="2" charset="2"/>
              <a:buChar char="§"/>
              <a:defRPr>
                <a:solidFill>
                  <a:srgbClr val="5C5956"/>
                </a:solidFill>
                <a:latin typeface="Montserrat" pitchFamily="2" charset="77"/>
              </a:defRPr>
            </a:lvl1pPr>
            <a:lvl2pPr marL="514350" indent="-171450">
              <a:buClr>
                <a:srgbClr val="255699"/>
              </a:buClr>
              <a:buFont typeface="Wingdings" pitchFamily="2" charset="2"/>
              <a:buChar char="§"/>
              <a:defRPr>
                <a:solidFill>
                  <a:srgbClr val="5C5956"/>
                </a:solidFill>
                <a:latin typeface="Montserrat" pitchFamily="2" charset="77"/>
              </a:defRPr>
            </a:lvl2pPr>
            <a:lvl3pPr marL="857250" indent="-171450">
              <a:buClr>
                <a:srgbClr val="255699"/>
              </a:buClr>
              <a:buFont typeface="Wingdings" pitchFamily="2" charset="2"/>
              <a:buChar char="§"/>
              <a:defRPr>
                <a:solidFill>
                  <a:srgbClr val="5C5956"/>
                </a:solidFill>
                <a:latin typeface="Montserrat" pitchFamily="2" charset="77"/>
              </a:defRPr>
            </a:lvl3pPr>
            <a:lvl4pPr marL="1200150" indent="-171450">
              <a:buClr>
                <a:srgbClr val="255699"/>
              </a:buClr>
              <a:buFont typeface="Wingdings" pitchFamily="2" charset="2"/>
              <a:buChar char="§"/>
              <a:defRPr>
                <a:solidFill>
                  <a:srgbClr val="5C5956"/>
                </a:solidFill>
                <a:latin typeface="Montserrat" pitchFamily="2" charset="77"/>
              </a:defRPr>
            </a:lvl4pPr>
            <a:lvl5pPr marL="1543050" indent="-171450">
              <a:buClr>
                <a:srgbClr val="255699"/>
              </a:buClr>
              <a:buFont typeface="Wingdings" pitchFamily="2" charset="2"/>
              <a:buChar char="§"/>
              <a:defRPr>
                <a:solidFill>
                  <a:srgbClr val="5C5956"/>
                </a:solidFill>
                <a:latin typeface="Montserrat" pitchFamily="2" charset="77"/>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6" name="Content Placeholder 2">
            <a:extLst>
              <a:ext uri="{FF2B5EF4-FFF2-40B4-BE49-F238E27FC236}">
                <a16:creationId xmlns:a16="http://schemas.microsoft.com/office/drawing/2014/main" id="{DB799B86-A463-7E4E-96C4-F1C9B07D7EBB}"/>
              </a:ext>
            </a:extLst>
          </p:cNvPr>
          <p:cNvSpPr>
            <a:spLocks noGrp="1"/>
          </p:cNvSpPr>
          <p:nvPr>
            <p:ph idx="10"/>
          </p:nvPr>
        </p:nvSpPr>
        <p:spPr>
          <a:xfrm>
            <a:off x="4713484" y="1162050"/>
            <a:ext cx="3801866" cy="3489686"/>
          </a:xfrm>
          <a:prstGeom prst="rect">
            <a:avLst/>
          </a:prstGeom>
        </p:spPr>
        <p:txBody>
          <a:bodyPr/>
          <a:lstStyle>
            <a:lvl1pPr marL="171450" indent="-171450">
              <a:buClr>
                <a:srgbClr val="255699"/>
              </a:buClr>
              <a:buFont typeface="Wingdings" pitchFamily="2" charset="2"/>
              <a:buChar char="§"/>
              <a:defRPr>
                <a:solidFill>
                  <a:srgbClr val="5C5956"/>
                </a:solidFill>
                <a:latin typeface="Montserrat" pitchFamily="2" charset="77"/>
              </a:defRPr>
            </a:lvl1pPr>
            <a:lvl2pPr marL="514350" indent="-171450">
              <a:buClr>
                <a:srgbClr val="255699"/>
              </a:buClr>
              <a:buFont typeface="Wingdings" pitchFamily="2" charset="2"/>
              <a:buChar char="§"/>
              <a:defRPr>
                <a:solidFill>
                  <a:srgbClr val="5C5956"/>
                </a:solidFill>
                <a:latin typeface="Montserrat" pitchFamily="2" charset="77"/>
              </a:defRPr>
            </a:lvl2pPr>
            <a:lvl3pPr marL="857250" indent="-171450">
              <a:buClr>
                <a:srgbClr val="255699"/>
              </a:buClr>
              <a:buFont typeface="Wingdings" pitchFamily="2" charset="2"/>
              <a:buChar char="§"/>
              <a:defRPr>
                <a:solidFill>
                  <a:srgbClr val="5C5956"/>
                </a:solidFill>
                <a:latin typeface="Montserrat" pitchFamily="2" charset="77"/>
              </a:defRPr>
            </a:lvl3pPr>
            <a:lvl4pPr marL="1200150" indent="-171450">
              <a:buClr>
                <a:srgbClr val="255699"/>
              </a:buClr>
              <a:buFont typeface="Wingdings" pitchFamily="2" charset="2"/>
              <a:buChar char="§"/>
              <a:defRPr>
                <a:solidFill>
                  <a:srgbClr val="5C5956"/>
                </a:solidFill>
                <a:latin typeface="Montserrat" pitchFamily="2" charset="77"/>
              </a:defRPr>
            </a:lvl4pPr>
            <a:lvl5pPr marL="1543050" indent="-171450">
              <a:buClr>
                <a:srgbClr val="255699"/>
              </a:buClr>
              <a:buFont typeface="Wingdings" pitchFamily="2" charset="2"/>
              <a:buChar char="§"/>
              <a:defRPr>
                <a:solidFill>
                  <a:srgbClr val="5C5956"/>
                </a:solidFill>
                <a:latin typeface="Montserrat" pitchFamily="2" charset="77"/>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125241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pic>
        <p:nvPicPr>
          <p:cNvPr id="4" name="Picture 16">
            <a:extLst>
              <a:ext uri="{FF2B5EF4-FFF2-40B4-BE49-F238E27FC236}">
                <a16:creationId xmlns:a16="http://schemas.microsoft.com/office/drawing/2014/main" id="{3AC69807-208C-1C03-F7A0-6B9D3E8A248F}"/>
              </a:ext>
            </a:extLst>
          </p:cNvPr>
          <p:cNvPicPr>
            <a:picLocks noChangeAspect="1"/>
          </p:cNvPicPr>
          <p:nvPr userDrawn="1"/>
        </p:nvPicPr>
        <p:blipFill>
          <a:blip r:embed="rId2"/>
          <a:stretch>
            <a:fillRect/>
          </a:stretch>
        </p:blipFill>
        <p:spPr>
          <a:xfrm rot="10800000">
            <a:off x="0" y="0"/>
            <a:ext cx="9144000" cy="1557338"/>
          </a:xfrm>
          <a:prstGeom prst="rect">
            <a:avLst/>
          </a:prstGeom>
        </p:spPr>
      </p:pic>
      <p:pic>
        <p:nvPicPr>
          <p:cNvPr id="7" name="Picture 6">
            <a:extLst>
              <a:ext uri="{FF2B5EF4-FFF2-40B4-BE49-F238E27FC236}">
                <a16:creationId xmlns:a16="http://schemas.microsoft.com/office/drawing/2014/main" id="{A509EF55-0514-EF47-8153-1EA6609EC5A0}"/>
              </a:ext>
            </a:extLst>
          </p:cNvPr>
          <p:cNvPicPr>
            <a:picLocks noChangeAspect="1"/>
          </p:cNvPicPr>
          <p:nvPr userDrawn="1"/>
        </p:nvPicPr>
        <p:blipFill>
          <a:blip r:embed="rId3"/>
          <a:srcRect/>
          <a:stretch/>
        </p:blipFill>
        <p:spPr>
          <a:xfrm>
            <a:off x="8147994" y="4651736"/>
            <a:ext cx="722011" cy="362857"/>
          </a:xfrm>
          <a:prstGeom prst="rect">
            <a:avLst/>
          </a:prstGeom>
        </p:spPr>
      </p:pic>
    </p:spTree>
    <p:extLst>
      <p:ext uri="{BB962C8B-B14F-4D97-AF65-F5344CB8AC3E}">
        <p14:creationId xmlns:p14="http://schemas.microsoft.com/office/powerpoint/2010/main" val="1264218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F6E415-FDB3-0242-9E7B-EC6583B5CF69}"/>
              </a:ext>
            </a:extLst>
          </p:cNvPr>
          <p:cNvPicPr>
            <a:picLocks noChangeAspect="1"/>
          </p:cNvPicPr>
          <p:nvPr userDrawn="1"/>
        </p:nvPicPr>
        <p:blipFill>
          <a:blip r:embed="rId2"/>
          <a:srcRect/>
          <a:stretch/>
        </p:blipFill>
        <p:spPr>
          <a:xfrm>
            <a:off x="8147994" y="4651736"/>
            <a:ext cx="722011" cy="362857"/>
          </a:xfrm>
          <a:prstGeom prst="rect">
            <a:avLst/>
          </a:prstGeom>
        </p:spPr>
      </p:pic>
    </p:spTree>
    <p:extLst>
      <p:ext uri="{BB962C8B-B14F-4D97-AF65-F5344CB8AC3E}">
        <p14:creationId xmlns:p14="http://schemas.microsoft.com/office/powerpoint/2010/main" val="198830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19970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79" r:id="rId4"/>
    <p:sldLayoutId id="2147483674" r:id="rId5"/>
    <p:sldLayoutId id="2147483662" r:id="rId6"/>
    <p:sldLayoutId id="2147483664" r:id="rId7"/>
    <p:sldLayoutId id="2147483666" r:id="rId8"/>
    <p:sldLayoutId id="2147483667" r:id="rId9"/>
    <p:sldLayoutId id="2147483675" r:id="rId10"/>
    <p:sldLayoutId id="2147483680" r:id="rId11"/>
    <p:sldLayoutId id="2147483681" r:id="rId12"/>
    <p:sldLayoutId id="2147483678" r:id="rId13"/>
    <p:sldLayoutId id="2147483683" r:id="rId14"/>
    <p:sldLayoutId id="2147483685"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pp.vagrantup.com/boxes/"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390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B94F8A1-1C92-A43B-93E6-63E54C4C163A}"/>
              </a:ext>
            </a:extLst>
          </p:cNvPr>
          <p:cNvSpPr>
            <a:spLocks noGrp="1"/>
          </p:cNvSpPr>
          <p:nvPr>
            <p:ph type="title"/>
          </p:nvPr>
        </p:nvSpPr>
        <p:spPr/>
        <p:txBody>
          <a:bodyPr>
            <a:normAutofit/>
          </a:bodyPr>
          <a:lstStyle/>
          <a:p>
            <a:r>
              <a:rPr lang="fr-FR" dirty="0"/>
              <a:t>Commentaire du fichier </a:t>
            </a:r>
            <a:r>
              <a:rPr lang="fr-FR" dirty="0" err="1"/>
              <a:t>Vagrantfile</a:t>
            </a:r>
            <a:endParaRPr lang="fr-FR" dirty="0"/>
          </a:p>
        </p:txBody>
      </p:sp>
      <p:sp>
        <p:nvSpPr>
          <p:cNvPr id="6" name="Espace réservé du contenu 5">
            <a:extLst>
              <a:ext uri="{FF2B5EF4-FFF2-40B4-BE49-F238E27FC236}">
                <a16:creationId xmlns:a16="http://schemas.microsoft.com/office/drawing/2014/main" id="{E99657CD-4175-C916-2585-4EAD7E30DA16}"/>
              </a:ext>
            </a:extLst>
          </p:cNvPr>
          <p:cNvSpPr>
            <a:spLocks noGrp="1"/>
          </p:cNvSpPr>
          <p:nvPr>
            <p:ph idx="1"/>
          </p:nvPr>
        </p:nvSpPr>
        <p:spPr>
          <a:xfrm>
            <a:off x="628650" y="1162051"/>
            <a:ext cx="7886700" cy="3489686"/>
          </a:xfrm>
        </p:spPr>
        <p:txBody>
          <a:bodyPr/>
          <a:lstStyle/>
          <a:p>
            <a:r>
              <a:rPr lang="fr-FR" sz="1400" b="1" dirty="0">
                <a:solidFill>
                  <a:srgbClr val="0070C0"/>
                </a:solidFill>
              </a:rPr>
              <a:t>Directive </a:t>
            </a:r>
            <a:r>
              <a:rPr lang="fr-FR" sz="1400" b="1" dirty="0" err="1">
                <a:solidFill>
                  <a:srgbClr val="0070C0"/>
                </a:solidFill>
              </a:rPr>
              <a:t>ruby</a:t>
            </a:r>
            <a:r>
              <a:rPr lang="fr-FR" sz="1400" b="1" dirty="0">
                <a:solidFill>
                  <a:srgbClr val="0070C0"/>
                </a:solidFill>
              </a:rPr>
              <a:t> pour le fichier </a:t>
            </a:r>
          </a:p>
          <a:p>
            <a:pPr marL="0" indent="0">
              <a:buNone/>
            </a:pPr>
            <a:r>
              <a:rPr lang="da-DK" sz="1400" b="1" dirty="0">
                <a:solidFill>
                  <a:srgbClr val="F8F8F2"/>
                </a:solidFill>
                <a:latin typeface="Consolas" panose="020B0609020204030204" pitchFamily="49" charset="0"/>
              </a:rPr>
              <a:t># -*- mode: ruby -*-</a:t>
            </a:r>
          </a:p>
          <a:p>
            <a:pPr marL="0" indent="0">
              <a:buNone/>
            </a:pPr>
            <a:r>
              <a:rPr lang="da-DK" sz="1400" b="1" dirty="0">
                <a:solidFill>
                  <a:srgbClr val="F8F8F2"/>
                </a:solidFill>
                <a:latin typeface="Consolas" panose="020B0609020204030204" pitchFamily="49" charset="0"/>
              </a:rPr>
              <a:t># vi: set ft=ruby :</a:t>
            </a:r>
          </a:p>
          <a:p>
            <a:endParaRPr lang="fr-FR" sz="1400" dirty="0">
              <a:solidFill>
                <a:srgbClr val="0070C0"/>
              </a:solidFill>
            </a:endParaRPr>
          </a:p>
          <a:p>
            <a:r>
              <a:rPr lang="fr-FR" sz="1400" b="1" dirty="0">
                <a:solidFill>
                  <a:srgbClr val="0070C0"/>
                </a:solidFill>
              </a:rPr>
              <a:t>Ouverture de la balise de configuration de la box à créer </a:t>
            </a:r>
          </a:p>
          <a:p>
            <a:pPr marL="0" indent="0">
              <a:buNone/>
            </a:pPr>
            <a:r>
              <a:rPr lang="pt-BR" sz="1400" b="1" i="1" dirty="0">
                <a:solidFill>
                  <a:srgbClr val="66D9EF"/>
                </a:solidFill>
                <a:effectLst/>
                <a:latin typeface="Consolas" panose="020B0609020204030204" pitchFamily="49" charset="0"/>
              </a:rPr>
              <a:t>Vagrant</a:t>
            </a:r>
            <a:r>
              <a:rPr lang="pt-BR" sz="1400" b="1" dirty="0">
                <a:solidFill>
                  <a:srgbClr val="F8F8F2"/>
                </a:solidFill>
                <a:effectLst/>
                <a:latin typeface="Consolas" panose="020B0609020204030204" pitchFamily="49" charset="0"/>
              </a:rPr>
              <a:t>.configure(</a:t>
            </a:r>
            <a:r>
              <a:rPr lang="pt-BR" sz="1400" b="1" dirty="0">
                <a:solidFill>
                  <a:srgbClr val="E6DB74"/>
                </a:solidFill>
                <a:effectLst/>
                <a:latin typeface="Consolas" panose="020B0609020204030204" pitchFamily="49" charset="0"/>
              </a:rPr>
              <a:t>"2"</a:t>
            </a:r>
            <a:r>
              <a:rPr lang="pt-BR" sz="1400" b="1" dirty="0">
                <a:solidFill>
                  <a:srgbClr val="F8F8F2"/>
                </a:solidFill>
                <a:effectLst/>
                <a:latin typeface="Consolas" panose="020B0609020204030204" pitchFamily="49" charset="0"/>
              </a:rPr>
              <a:t>) </a:t>
            </a:r>
            <a:r>
              <a:rPr lang="pt-BR" sz="1400" b="1" dirty="0">
                <a:solidFill>
                  <a:srgbClr val="F92672"/>
                </a:solidFill>
                <a:effectLst/>
                <a:latin typeface="Consolas" panose="020B0609020204030204" pitchFamily="49" charset="0"/>
              </a:rPr>
              <a:t>do</a:t>
            </a:r>
            <a:r>
              <a:rPr lang="pt-BR" sz="1400" b="1" dirty="0">
                <a:solidFill>
                  <a:srgbClr val="F8F8F2"/>
                </a:solidFill>
                <a:effectLst/>
                <a:latin typeface="Consolas" panose="020B0609020204030204" pitchFamily="49" charset="0"/>
              </a:rPr>
              <a:t> |config|</a:t>
            </a:r>
            <a:endParaRPr lang="fr-FR" sz="1400" b="1" dirty="0"/>
          </a:p>
          <a:p>
            <a:pPr lvl="1"/>
            <a:r>
              <a:rPr lang="fr-FR" sz="1100" dirty="0"/>
              <a:t>Version 2 de </a:t>
            </a:r>
            <a:r>
              <a:rPr lang="fr-FR" sz="1100" dirty="0" err="1"/>
              <a:t>Vagrant</a:t>
            </a:r>
            <a:endParaRPr lang="fr-FR" sz="1100" dirty="0"/>
          </a:p>
          <a:p>
            <a:pPr lvl="1"/>
            <a:r>
              <a:rPr lang="fr-FR" sz="1100" dirty="0"/>
              <a:t>« do » permet de déclarer la variable « config » de ce qui le précède</a:t>
            </a:r>
          </a:p>
          <a:p>
            <a:endParaRPr lang="fr-FR" sz="1400" dirty="0">
              <a:solidFill>
                <a:srgbClr val="0070C0"/>
              </a:solidFill>
            </a:endParaRPr>
          </a:p>
          <a:p>
            <a:r>
              <a:rPr lang="fr-FR" sz="1400" b="1" dirty="0">
                <a:solidFill>
                  <a:srgbClr val="0070C0"/>
                </a:solidFill>
              </a:rPr>
              <a:t>Choix de la box de référence à utiliser</a:t>
            </a:r>
          </a:p>
          <a:p>
            <a:pPr marL="0" indent="0">
              <a:buNone/>
            </a:pPr>
            <a:r>
              <a:rPr lang="fr-FR" sz="1400" b="1" dirty="0" err="1">
                <a:solidFill>
                  <a:srgbClr val="F8F8F2"/>
                </a:solidFill>
                <a:effectLst/>
                <a:latin typeface="Consolas" panose="020B0609020204030204" pitchFamily="49" charset="0"/>
              </a:rPr>
              <a:t>config.vm.box</a:t>
            </a:r>
            <a:r>
              <a:rPr lang="fr-FR" sz="1400" b="1" dirty="0">
                <a:solidFill>
                  <a:srgbClr val="F8F8F2"/>
                </a:solidFill>
                <a:effectLst/>
                <a:latin typeface="Consolas" panose="020B0609020204030204" pitchFamily="49" charset="0"/>
              </a:rPr>
              <a:t> </a:t>
            </a:r>
            <a:r>
              <a:rPr lang="fr-FR" sz="1400" b="1" dirty="0">
                <a:solidFill>
                  <a:srgbClr val="F92672"/>
                </a:solidFill>
                <a:effectLst/>
                <a:latin typeface="Consolas" panose="020B0609020204030204" pitchFamily="49" charset="0"/>
              </a:rPr>
              <a:t>=</a:t>
            </a:r>
            <a:r>
              <a:rPr lang="fr-FR" sz="1400" b="1" dirty="0">
                <a:solidFill>
                  <a:srgbClr val="F8F8F2"/>
                </a:solidFill>
                <a:effectLst/>
                <a:latin typeface="Consolas" panose="020B0609020204030204" pitchFamily="49" charset="0"/>
              </a:rPr>
              <a:t> </a:t>
            </a:r>
            <a:r>
              <a:rPr lang="fr-FR" sz="1400" b="1" dirty="0">
                <a:solidFill>
                  <a:srgbClr val="E6DB74"/>
                </a:solidFill>
                <a:effectLst/>
                <a:latin typeface="Consolas" panose="020B0609020204030204" pitchFamily="49" charset="0"/>
              </a:rPr>
              <a:t>"</a:t>
            </a:r>
            <a:r>
              <a:rPr lang="fr-FR" sz="1400" b="1" dirty="0" err="1">
                <a:solidFill>
                  <a:srgbClr val="E6DB74"/>
                </a:solidFill>
                <a:effectLst/>
                <a:latin typeface="Consolas" panose="020B0609020204030204" pitchFamily="49" charset="0"/>
              </a:rPr>
              <a:t>ubuntu</a:t>
            </a:r>
            <a:r>
              <a:rPr lang="fr-FR" sz="1400" b="1" dirty="0">
                <a:solidFill>
                  <a:srgbClr val="E6DB74"/>
                </a:solidFill>
                <a:effectLst/>
                <a:latin typeface="Consolas" panose="020B0609020204030204" pitchFamily="49" charset="0"/>
              </a:rPr>
              <a:t>/bionic64"</a:t>
            </a:r>
            <a:r>
              <a:rPr lang="fr-FR" sz="1400" b="1" dirty="0">
                <a:solidFill>
                  <a:srgbClr val="F8F8F2"/>
                </a:solidFill>
                <a:effectLst/>
                <a:latin typeface="Consolas" panose="020B0609020204030204" pitchFamily="49" charset="0"/>
              </a:rPr>
              <a:t> </a:t>
            </a:r>
            <a:endParaRPr lang="fr-FR" sz="1400" b="1" dirty="0"/>
          </a:p>
          <a:p>
            <a:pPr lvl="1"/>
            <a:r>
              <a:rPr lang="fr-FR" sz="1100" dirty="0"/>
              <a:t>Utilisation d’une image Ubuntu dans sa version </a:t>
            </a:r>
            <a:r>
              <a:rPr lang="fr-FR" sz="1100" dirty="0" err="1"/>
              <a:t>Bionic</a:t>
            </a:r>
            <a:r>
              <a:rPr lang="fr-FR" sz="1100" dirty="0"/>
              <a:t> et en architecture 64bits dans le référentiel «  </a:t>
            </a:r>
            <a:r>
              <a:rPr lang="fr-FR" sz="1100" dirty="0">
                <a:hlinkClick r:id="rId2"/>
              </a:rPr>
              <a:t>https://app.vagrantup.com/boxes </a:t>
            </a:r>
            <a:r>
              <a:rPr lang="fr-FR" sz="1100" dirty="0"/>
              <a:t>»</a:t>
            </a:r>
          </a:p>
        </p:txBody>
      </p:sp>
    </p:spTree>
    <p:extLst>
      <p:ext uri="{BB962C8B-B14F-4D97-AF65-F5344CB8AC3E}">
        <p14:creationId xmlns:p14="http://schemas.microsoft.com/office/powerpoint/2010/main" val="370184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4D32FE6-6322-AB3A-4AD7-E02F7A649EF1}"/>
              </a:ext>
            </a:extLst>
          </p:cNvPr>
          <p:cNvSpPr>
            <a:spLocks noGrp="1"/>
          </p:cNvSpPr>
          <p:nvPr>
            <p:ph type="title"/>
          </p:nvPr>
        </p:nvSpPr>
        <p:spPr/>
        <p:txBody>
          <a:bodyPr/>
          <a:lstStyle/>
          <a:p>
            <a:r>
              <a:rPr lang="fr-FR" dirty="0"/>
              <a:t>Commentaire du fichier </a:t>
            </a:r>
            <a:r>
              <a:rPr lang="fr-FR" dirty="0" err="1"/>
              <a:t>Vagrantfile</a:t>
            </a:r>
            <a:r>
              <a:rPr lang="fr-FR" dirty="0"/>
              <a:t> (suite)</a:t>
            </a:r>
          </a:p>
        </p:txBody>
      </p:sp>
      <p:sp>
        <p:nvSpPr>
          <p:cNvPr id="2" name="Espace réservé du contenu 1">
            <a:extLst>
              <a:ext uri="{FF2B5EF4-FFF2-40B4-BE49-F238E27FC236}">
                <a16:creationId xmlns:a16="http://schemas.microsoft.com/office/drawing/2014/main" id="{48285F60-6ECD-BE57-3AC2-4B8914487ACC}"/>
              </a:ext>
            </a:extLst>
          </p:cNvPr>
          <p:cNvSpPr>
            <a:spLocks noGrp="1"/>
          </p:cNvSpPr>
          <p:nvPr>
            <p:ph idx="1"/>
          </p:nvPr>
        </p:nvSpPr>
        <p:spPr>
          <a:xfrm>
            <a:off x="628650" y="1162051"/>
            <a:ext cx="7886700" cy="3489686"/>
          </a:xfrm>
        </p:spPr>
        <p:txBody>
          <a:bodyPr/>
          <a:lstStyle/>
          <a:p>
            <a:r>
              <a:rPr lang="fr-FR" sz="1400" b="1" dirty="0">
                <a:solidFill>
                  <a:srgbClr val="0070C0"/>
                </a:solidFill>
              </a:rPr>
              <a:t>Configuration réseau de la box</a:t>
            </a:r>
          </a:p>
          <a:p>
            <a:pPr marL="0" indent="0">
              <a:buNone/>
            </a:pPr>
            <a:r>
              <a:rPr lang="fr-FR" sz="1400" b="1" dirty="0" err="1">
                <a:solidFill>
                  <a:srgbClr val="F8F8F2"/>
                </a:solidFill>
                <a:effectLst/>
                <a:latin typeface="Consolas" panose="020B0609020204030204" pitchFamily="49" charset="0"/>
              </a:rPr>
              <a:t>config.vm.network</a:t>
            </a:r>
            <a:r>
              <a:rPr lang="fr-FR" sz="1400" b="1" dirty="0">
                <a:solidFill>
                  <a:srgbClr val="F8F8F2"/>
                </a:solidFill>
                <a:effectLst/>
                <a:latin typeface="Consolas" panose="020B0609020204030204" pitchFamily="49" charset="0"/>
              </a:rPr>
              <a:t> </a:t>
            </a:r>
            <a:r>
              <a:rPr lang="fr-FR" sz="1400" b="1" dirty="0">
                <a:solidFill>
                  <a:srgbClr val="E6DB74"/>
                </a:solidFill>
                <a:effectLst/>
                <a:latin typeface="Consolas" panose="020B0609020204030204" pitchFamily="49" charset="0"/>
              </a:rPr>
              <a:t>"</a:t>
            </a:r>
            <a:r>
              <a:rPr lang="fr-FR" sz="1400" b="1" dirty="0" err="1">
                <a:solidFill>
                  <a:srgbClr val="E6DB74"/>
                </a:solidFill>
                <a:effectLst/>
                <a:latin typeface="Consolas" panose="020B0609020204030204" pitchFamily="49" charset="0"/>
              </a:rPr>
              <a:t>public_network</a:t>
            </a:r>
            <a:r>
              <a:rPr lang="fr-FR" sz="1400" b="1" dirty="0">
                <a:solidFill>
                  <a:srgbClr val="E6DB74"/>
                </a:solidFill>
                <a:effectLst/>
                <a:latin typeface="Consolas" panose="020B0609020204030204" pitchFamily="49" charset="0"/>
              </a:rPr>
              <a:t>"</a:t>
            </a:r>
            <a:r>
              <a:rPr lang="fr-FR" sz="1400" b="1" dirty="0">
                <a:solidFill>
                  <a:srgbClr val="F8F8F2"/>
                </a:solidFill>
                <a:effectLst/>
                <a:latin typeface="Consolas" panose="020B0609020204030204" pitchFamily="49" charset="0"/>
              </a:rPr>
              <a:t>, </a:t>
            </a:r>
            <a:r>
              <a:rPr lang="fr-FR" sz="1400" b="1" dirty="0">
                <a:solidFill>
                  <a:srgbClr val="AE81FF"/>
                </a:solidFill>
                <a:effectLst/>
                <a:latin typeface="Consolas" panose="020B0609020204030204" pitchFamily="49" charset="0"/>
              </a:rPr>
              <a:t>bridge:</a:t>
            </a:r>
            <a:r>
              <a:rPr lang="fr-FR" sz="1400" b="1" dirty="0">
                <a:solidFill>
                  <a:srgbClr val="F8F8F2"/>
                </a:solidFill>
                <a:effectLst/>
                <a:latin typeface="Consolas" panose="020B0609020204030204" pitchFamily="49" charset="0"/>
              </a:rPr>
              <a:t> </a:t>
            </a:r>
            <a:r>
              <a:rPr lang="fr-FR" sz="1400" b="1" dirty="0">
                <a:solidFill>
                  <a:srgbClr val="E6DB74"/>
                </a:solidFill>
                <a:effectLst/>
                <a:latin typeface="Consolas" panose="020B0609020204030204" pitchFamily="49" charset="0"/>
              </a:rPr>
              <a:t>"Intel(R) Wi-Fi 6E AX211 160MHz"</a:t>
            </a:r>
            <a:r>
              <a:rPr lang="fr-FR" sz="1400" b="1" dirty="0">
                <a:solidFill>
                  <a:srgbClr val="F8F8F2"/>
                </a:solidFill>
                <a:effectLst/>
                <a:latin typeface="Consolas" panose="020B0609020204030204" pitchFamily="49" charset="0"/>
              </a:rPr>
              <a:t>, </a:t>
            </a:r>
            <a:r>
              <a:rPr lang="fr-FR" sz="1400" b="1" dirty="0" err="1">
                <a:solidFill>
                  <a:srgbClr val="AE81FF"/>
                </a:solidFill>
                <a:effectLst/>
                <a:latin typeface="Consolas" panose="020B0609020204030204" pitchFamily="49" charset="0"/>
              </a:rPr>
              <a:t>ip</a:t>
            </a:r>
            <a:r>
              <a:rPr lang="fr-FR" sz="1400" b="1" dirty="0">
                <a:solidFill>
                  <a:srgbClr val="AE81FF"/>
                </a:solidFill>
                <a:effectLst/>
                <a:latin typeface="Consolas" panose="020B0609020204030204" pitchFamily="49" charset="0"/>
              </a:rPr>
              <a:t>:</a:t>
            </a:r>
            <a:r>
              <a:rPr lang="fr-FR" sz="1400" b="1" dirty="0">
                <a:solidFill>
                  <a:srgbClr val="F8F8F2"/>
                </a:solidFill>
                <a:effectLst/>
                <a:latin typeface="Consolas" panose="020B0609020204030204" pitchFamily="49" charset="0"/>
              </a:rPr>
              <a:t> </a:t>
            </a:r>
            <a:r>
              <a:rPr lang="fr-FR" sz="1400" b="1" dirty="0">
                <a:solidFill>
                  <a:srgbClr val="E6DB74"/>
                </a:solidFill>
                <a:effectLst/>
                <a:latin typeface="Consolas" panose="020B0609020204030204" pitchFamily="49" charset="0"/>
              </a:rPr>
              <a:t>"192.168.8.10« </a:t>
            </a:r>
          </a:p>
          <a:p>
            <a:pPr lvl="1"/>
            <a:r>
              <a:rPr lang="fr-FR" sz="1100" dirty="0"/>
              <a:t>Ajout d’une carte réseau pontée à ma carte physique nommée. Il est important de préciser son nom, dans la mesure où </a:t>
            </a:r>
            <a:r>
              <a:rPr lang="fr-FR" sz="1100" dirty="0" err="1"/>
              <a:t>Vagrant</a:t>
            </a:r>
            <a:r>
              <a:rPr lang="fr-FR" sz="1100" dirty="0"/>
              <a:t> pourrait avoir à faire un choix automatique pour une carte autre que celle connectée. </a:t>
            </a:r>
          </a:p>
          <a:p>
            <a:pPr lvl="1"/>
            <a:r>
              <a:rPr lang="fr-FR" sz="1100" dirty="0"/>
              <a:t>Je précise également une adresse IPv4 statique de manière à maitriser mon infrastructure. Si je ne précise rien, alors l’attribution sera faite par le serveur DHCP disponible sur mon réseau.</a:t>
            </a:r>
          </a:p>
          <a:p>
            <a:endParaRPr lang="fr-FR" sz="1400" dirty="0"/>
          </a:p>
          <a:p>
            <a:r>
              <a:rPr lang="fr-FR" sz="1400" b="1" dirty="0">
                <a:solidFill>
                  <a:srgbClr val="0070C0"/>
                </a:solidFill>
              </a:rPr>
              <a:t>Choix du fournisseur</a:t>
            </a:r>
          </a:p>
          <a:p>
            <a:pPr marL="0" indent="0">
              <a:buNone/>
            </a:pPr>
            <a:r>
              <a:rPr lang="pt-BR" sz="1400" b="1" dirty="0">
                <a:solidFill>
                  <a:srgbClr val="F8F8F2"/>
                </a:solidFill>
                <a:effectLst/>
                <a:latin typeface="Consolas" panose="020B0609020204030204" pitchFamily="49" charset="0"/>
              </a:rPr>
              <a:t>config.vm.provider </a:t>
            </a:r>
            <a:r>
              <a:rPr lang="pt-BR" sz="1400" b="1" dirty="0">
                <a:solidFill>
                  <a:srgbClr val="E6DB74"/>
                </a:solidFill>
                <a:effectLst/>
                <a:latin typeface="Consolas" panose="020B0609020204030204" pitchFamily="49" charset="0"/>
              </a:rPr>
              <a:t>"virtualbox"</a:t>
            </a:r>
            <a:r>
              <a:rPr lang="pt-BR" sz="1400" b="1" dirty="0">
                <a:solidFill>
                  <a:srgbClr val="F8F8F2"/>
                </a:solidFill>
                <a:effectLst/>
                <a:latin typeface="Consolas" panose="020B0609020204030204" pitchFamily="49" charset="0"/>
              </a:rPr>
              <a:t> </a:t>
            </a:r>
            <a:r>
              <a:rPr lang="pt-BR" sz="1400" b="1" dirty="0">
                <a:solidFill>
                  <a:srgbClr val="F92672"/>
                </a:solidFill>
                <a:effectLst/>
                <a:latin typeface="Consolas" panose="020B0609020204030204" pitchFamily="49" charset="0"/>
              </a:rPr>
              <a:t>do</a:t>
            </a:r>
            <a:r>
              <a:rPr lang="pt-BR" sz="1400" b="1" dirty="0">
                <a:solidFill>
                  <a:srgbClr val="F8F8F2"/>
                </a:solidFill>
                <a:effectLst/>
                <a:latin typeface="Consolas" panose="020B0609020204030204" pitchFamily="49" charset="0"/>
              </a:rPr>
              <a:t> |vb|</a:t>
            </a:r>
          </a:p>
          <a:p>
            <a:pPr lvl="1"/>
            <a:r>
              <a:rPr lang="fr-FR" sz="1100" dirty="0">
                <a:hlinkClick r:id="rId2" action="ppaction://hlinksldjump"/>
              </a:rPr>
              <a:t>Comme évoqué au début de ma présentation</a:t>
            </a:r>
            <a:r>
              <a:rPr lang="fr-FR" sz="1100" dirty="0"/>
              <a:t>, je choisi de commencer mon projet en travaillant avec VirtualBox. Ce qui signifie que le contexte d’exécution de ma box sera l’hyperviseur d’Oracle.</a:t>
            </a:r>
          </a:p>
          <a:p>
            <a:pPr lvl="1"/>
            <a:endParaRPr lang="fr-FR" sz="1100" dirty="0"/>
          </a:p>
          <a:p>
            <a:r>
              <a:rPr lang="fr-FR" sz="1400" b="1" dirty="0">
                <a:solidFill>
                  <a:srgbClr val="0070C0"/>
                </a:solidFill>
              </a:rPr>
              <a:t>Affectation des ressources matérielles pour la box</a:t>
            </a:r>
          </a:p>
          <a:p>
            <a:pPr marL="0" indent="0">
              <a:buNone/>
            </a:pPr>
            <a:r>
              <a:rPr lang="en-US" sz="1400" b="1" dirty="0" err="1">
                <a:solidFill>
                  <a:srgbClr val="F8F8F2"/>
                </a:solidFill>
                <a:effectLst/>
                <a:latin typeface="Consolas" panose="020B0609020204030204" pitchFamily="49" charset="0"/>
              </a:rPr>
              <a:t>vb.memory</a:t>
            </a:r>
            <a:r>
              <a:rPr lang="en-US" sz="1400" b="1" dirty="0">
                <a:solidFill>
                  <a:srgbClr val="F8F8F2"/>
                </a:solidFill>
                <a:effectLst/>
                <a:latin typeface="Consolas" panose="020B0609020204030204" pitchFamily="49" charset="0"/>
              </a:rPr>
              <a:t> </a:t>
            </a:r>
            <a:r>
              <a:rPr lang="en-US" sz="1400" b="1" dirty="0">
                <a:solidFill>
                  <a:srgbClr val="F92672"/>
                </a:solidFill>
                <a:effectLst/>
                <a:latin typeface="Consolas" panose="020B0609020204030204" pitchFamily="49" charset="0"/>
              </a:rPr>
              <a:t>=</a:t>
            </a:r>
            <a:r>
              <a:rPr lang="en-US" sz="1400" b="1" dirty="0">
                <a:solidFill>
                  <a:srgbClr val="F8F8F2"/>
                </a:solidFill>
                <a:effectLst/>
                <a:latin typeface="Consolas" panose="020B0609020204030204" pitchFamily="49" charset="0"/>
              </a:rPr>
              <a:t> </a:t>
            </a:r>
            <a:r>
              <a:rPr lang="en-US" sz="1400" b="1" dirty="0">
                <a:solidFill>
                  <a:srgbClr val="E6DB74"/>
                </a:solidFill>
                <a:effectLst/>
                <a:latin typeface="Consolas" panose="020B0609020204030204" pitchFamily="49" charset="0"/>
              </a:rPr>
              <a:t>"4096"</a:t>
            </a:r>
            <a:endParaRPr lang="en-US" sz="1400" b="1" dirty="0">
              <a:solidFill>
                <a:srgbClr val="F8F8F2"/>
              </a:solidFill>
              <a:effectLst/>
              <a:latin typeface="Consolas" panose="020B0609020204030204" pitchFamily="49" charset="0"/>
            </a:endParaRPr>
          </a:p>
          <a:p>
            <a:pPr marL="0" indent="0">
              <a:buNone/>
            </a:pPr>
            <a:r>
              <a:rPr lang="en-US" sz="1400" b="1" dirty="0" err="1">
                <a:solidFill>
                  <a:srgbClr val="F8F8F2"/>
                </a:solidFill>
                <a:effectLst/>
                <a:latin typeface="Consolas" panose="020B0609020204030204" pitchFamily="49" charset="0"/>
              </a:rPr>
              <a:t>vb.cpus</a:t>
            </a:r>
            <a:r>
              <a:rPr lang="en-US" sz="1400" b="1" dirty="0">
                <a:solidFill>
                  <a:srgbClr val="F8F8F2"/>
                </a:solidFill>
                <a:effectLst/>
                <a:latin typeface="Consolas" panose="020B0609020204030204" pitchFamily="49" charset="0"/>
              </a:rPr>
              <a:t> </a:t>
            </a:r>
            <a:r>
              <a:rPr lang="en-US" sz="1400" b="1" dirty="0">
                <a:solidFill>
                  <a:srgbClr val="F92672"/>
                </a:solidFill>
                <a:effectLst/>
                <a:latin typeface="Consolas" panose="020B0609020204030204" pitchFamily="49" charset="0"/>
              </a:rPr>
              <a:t>=</a:t>
            </a:r>
            <a:r>
              <a:rPr lang="en-US" sz="1400" b="1" dirty="0">
                <a:solidFill>
                  <a:srgbClr val="F8F8F2"/>
                </a:solidFill>
                <a:effectLst/>
                <a:latin typeface="Consolas" panose="020B0609020204030204" pitchFamily="49" charset="0"/>
              </a:rPr>
              <a:t> </a:t>
            </a:r>
            <a:r>
              <a:rPr lang="en-US" sz="1400" b="1" dirty="0">
                <a:solidFill>
                  <a:srgbClr val="E6DB74"/>
                </a:solidFill>
                <a:effectLst/>
                <a:latin typeface="Consolas" panose="020B0609020204030204" pitchFamily="49" charset="0"/>
              </a:rPr>
              <a:t>"2"</a:t>
            </a:r>
            <a:endParaRPr lang="en-US" sz="1400" b="1" dirty="0">
              <a:solidFill>
                <a:srgbClr val="F8F8F2"/>
              </a:solidFill>
              <a:effectLst/>
              <a:latin typeface="Consolas" panose="020B0609020204030204" pitchFamily="49" charset="0"/>
            </a:endParaRPr>
          </a:p>
          <a:p>
            <a:pPr marL="0" indent="0">
              <a:buNone/>
            </a:pPr>
            <a:endParaRPr lang="fr-FR" sz="1400" dirty="0"/>
          </a:p>
        </p:txBody>
      </p:sp>
    </p:spTree>
    <p:extLst>
      <p:ext uri="{BB962C8B-B14F-4D97-AF65-F5344CB8AC3E}">
        <p14:creationId xmlns:p14="http://schemas.microsoft.com/office/powerpoint/2010/main" val="18776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F099B0D-35D0-49C5-6060-5B4B223C50D3}"/>
              </a:ext>
            </a:extLst>
          </p:cNvPr>
          <p:cNvSpPr>
            <a:spLocks noGrp="1"/>
          </p:cNvSpPr>
          <p:nvPr>
            <p:ph type="title"/>
          </p:nvPr>
        </p:nvSpPr>
        <p:spPr/>
        <p:txBody>
          <a:bodyPr/>
          <a:lstStyle/>
          <a:p>
            <a:r>
              <a:rPr lang="fr-FR" dirty="0"/>
              <a:t>Commentaire du fichier </a:t>
            </a:r>
            <a:r>
              <a:rPr lang="fr-FR" dirty="0" err="1"/>
              <a:t>Vagrantfile</a:t>
            </a:r>
            <a:r>
              <a:rPr lang="fr-FR" dirty="0"/>
              <a:t> (suite)</a:t>
            </a:r>
          </a:p>
        </p:txBody>
      </p:sp>
      <p:sp>
        <p:nvSpPr>
          <p:cNvPr id="2" name="Espace réservé du contenu 1">
            <a:extLst>
              <a:ext uri="{FF2B5EF4-FFF2-40B4-BE49-F238E27FC236}">
                <a16:creationId xmlns:a16="http://schemas.microsoft.com/office/drawing/2014/main" id="{ED04D8BB-4141-0081-3295-A47C38661184}"/>
              </a:ext>
            </a:extLst>
          </p:cNvPr>
          <p:cNvSpPr>
            <a:spLocks noGrp="1"/>
          </p:cNvSpPr>
          <p:nvPr>
            <p:ph idx="1"/>
          </p:nvPr>
        </p:nvSpPr>
        <p:spPr>
          <a:xfrm>
            <a:off x="628650" y="1162051"/>
            <a:ext cx="7886700" cy="3489686"/>
          </a:xfrm>
        </p:spPr>
        <p:txBody>
          <a:bodyPr/>
          <a:lstStyle/>
          <a:p>
            <a:r>
              <a:rPr lang="fr-FR" sz="1400" b="1" dirty="0">
                <a:solidFill>
                  <a:srgbClr val="0070C0"/>
                </a:solidFill>
              </a:rPr>
              <a:t>Désactivation de la NIC par défaut fournit par </a:t>
            </a:r>
            <a:r>
              <a:rPr lang="fr-FR" sz="1400" b="1" dirty="0" err="1">
                <a:solidFill>
                  <a:srgbClr val="0070C0"/>
                </a:solidFill>
              </a:rPr>
              <a:t>Vagrant</a:t>
            </a:r>
            <a:endParaRPr lang="fr-FR" sz="1400" b="1" dirty="0">
              <a:solidFill>
                <a:srgbClr val="0070C0"/>
              </a:solidFill>
            </a:endParaRPr>
          </a:p>
          <a:p>
            <a:pPr marL="0" indent="0">
              <a:buNone/>
            </a:pPr>
            <a:r>
              <a:rPr lang="fr-FR" sz="1400" b="1" dirty="0">
                <a:solidFill>
                  <a:srgbClr val="88846F"/>
                </a:solidFill>
                <a:effectLst/>
                <a:latin typeface="Consolas" panose="020B0609020204030204" pitchFamily="49" charset="0"/>
              </a:rPr>
              <a:t>#vb.customize ["</a:t>
            </a:r>
            <a:r>
              <a:rPr lang="fr-FR" sz="1400" b="1" dirty="0" err="1">
                <a:solidFill>
                  <a:srgbClr val="88846F"/>
                </a:solidFill>
                <a:effectLst/>
                <a:latin typeface="Consolas" panose="020B0609020204030204" pitchFamily="49" charset="0"/>
              </a:rPr>
              <a:t>modifyvm</a:t>
            </a:r>
            <a:r>
              <a:rPr lang="fr-FR" sz="1400" b="1" dirty="0">
                <a:solidFill>
                  <a:srgbClr val="88846F"/>
                </a:solidFill>
                <a:effectLst/>
                <a:latin typeface="Consolas" panose="020B0609020204030204" pitchFamily="49" charset="0"/>
              </a:rPr>
              <a:t>", :id, "--nic1", "none"]</a:t>
            </a:r>
            <a:endParaRPr lang="fr-FR" sz="1400" b="1" dirty="0">
              <a:solidFill>
                <a:srgbClr val="F8F8F2"/>
              </a:solidFill>
              <a:effectLst/>
              <a:latin typeface="Consolas" panose="020B0609020204030204" pitchFamily="49" charset="0"/>
            </a:endParaRPr>
          </a:p>
          <a:p>
            <a:pPr lvl="1"/>
            <a:r>
              <a:rPr lang="fr-FR" sz="1100" dirty="0"/>
              <a:t>Ce paramètre a été mis en commentaire par le caractère « # ».</a:t>
            </a:r>
          </a:p>
          <a:p>
            <a:pPr lvl="1"/>
            <a:r>
              <a:rPr lang="fr-FR" sz="1100" dirty="0"/>
              <a:t>Il s’agit de la désactivation de la carte NAT attachée par défaut à toute box démarrée par </a:t>
            </a:r>
            <a:r>
              <a:rPr lang="fr-FR" sz="1100" dirty="0" err="1"/>
              <a:t>Vagrant</a:t>
            </a:r>
            <a:r>
              <a:rPr lang="fr-FR" sz="1100" dirty="0"/>
              <a:t>. Seulement celle-ci sert à faire la liaison SSH entre l’hôte et la VM en utilisant les paires de clés générées par </a:t>
            </a:r>
            <a:r>
              <a:rPr lang="fr-FR" sz="1100" dirty="0" err="1"/>
              <a:t>Vagrant</a:t>
            </a:r>
            <a:r>
              <a:rPr lang="fr-FR" sz="1100" dirty="0"/>
              <a:t>. Nous pourrions tout à fait fournir nos propres clés mais cela n’apporte pas de valeur ajoutée à ce stade du projet. Je préfère donc monter ma box avec 2 NIC ; la NAT pour la communication SSH et la </a:t>
            </a:r>
            <a:r>
              <a:rPr lang="fr-FR" sz="1100" dirty="0" err="1"/>
              <a:t>bridged</a:t>
            </a:r>
            <a:r>
              <a:rPr lang="fr-FR" sz="1100" dirty="0"/>
              <a:t> pour la communication dans mon LAN. </a:t>
            </a:r>
          </a:p>
          <a:p>
            <a:endParaRPr lang="fr-FR" sz="1400" dirty="0"/>
          </a:p>
          <a:p>
            <a:r>
              <a:rPr lang="fr-FR" sz="1400" b="1" dirty="0">
                <a:solidFill>
                  <a:srgbClr val="0070C0"/>
                </a:solidFill>
              </a:rPr>
              <a:t>Fermeture de balise</a:t>
            </a:r>
          </a:p>
          <a:p>
            <a:pPr marL="0" indent="0">
              <a:buNone/>
            </a:pPr>
            <a:r>
              <a:rPr lang="fr-FR" sz="1400" b="1" dirty="0">
                <a:solidFill>
                  <a:srgbClr val="F92672"/>
                </a:solidFill>
                <a:effectLst/>
                <a:latin typeface="Consolas" panose="020B0609020204030204" pitchFamily="49" charset="0"/>
              </a:rPr>
              <a:t>end</a:t>
            </a:r>
            <a:endParaRPr lang="fr-FR" sz="1100" dirty="0">
              <a:solidFill>
                <a:srgbClr val="F8F8F2"/>
              </a:solidFill>
              <a:latin typeface="Consolas" panose="020B0609020204030204" pitchFamily="49" charset="0"/>
            </a:endParaRPr>
          </a:p>
          <a:p>
            <a:pPr lvl="1"/>
            <a:r>
              <a:rPr lang="fr-FR" sz="1100" dirty="0"/>
              <a:t>Fin de la configuration matérielle de la box.</a:t>
            </a:r>
          </a:p>
        </p:txBody>
      </p:sp>
    </p:spTree>
    <p:extLst>
      <p:ext uri="{BB962C8B-B14F-4D97-AF65-F5344CB8AC3E}">
        <p14:creationId xmlns:p14="http://schemas.microsoft.com/office/powerpoint/2010/main" val="273325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15F9B86-46CE-75E0-2D0F-7847E57B0322}"/>
              </a:ext>
            </a:extLst>
          </p:cNvPr>
          <p:cNvSpPr>
            <a:spLocks noGrp="1"/>
          </p:cNvSpPr>
          <p:nvPr>
            <p:ph type="title"/>
          </p:nvPr>
        </p:nvSpPr>
        <p:spPr/>
        <p:txBody>
          <a:bodyPr/>
          <a:lstStyle/>
          <a:p>
            <a:r>
              <a:rPr lang="fr-FR" dirty="0"/>
              <a:t>Commentaire du fichier </a:t>
            </a:r>
            <a:r>
              <a:rPr lang="fr-FR" dirty="0" err="1"/>
              <a:t>Vagrantfile</a:t>
            </a:r>
            <a:r>
              <a:rPr lang="fr-FR" dirty="0"/>
              <a:t> (suite)</a:t>
            </a:r>
          </a:p>
        </p:txBody>
      </p:sp>
      <p:sp>
        <p:nvSpPr>
          <p:cNvPr id="2" name="Espace réservé du contenu 1">
            <a:extLst>
              <a:ext uri="{FF2B5EF4-FFF2-40B4-BE49-F238E27FC236}">
                <a16:creationId xmlns:a16="http://schemas.microsoft.com/office/drawing/2014/main" id="{BA2EE5B5-5DF1-8AA6-DE11-A19AC1AE1490}"/>
              </a:ext>
            </a:extLst>
          </p:cNvPr>
          <p:cNvSpPr>
            <a:spLocks noGrp="1"/>
          </p:cNvSpPr>
          <p:nvPr>
            <p:ph idx="1"/>
          </p:nvPr>
        </p:nvSpPr>
        <p:spPr>
          <a:xfrm>
            <a:off x="628649" y="1162051"/>
            <a:ext cx="7886699" cy="3489686"/>
          </a:xfrm>
        </p:spPr>
        <p:txBody>
          <a:bodyPr/>
          <a:lstStyle/>
          <a:p>
            <a:r>
              <a:rPr lang="fr-FR" sz="1400" b="1" dirty="0">
                <a:solidFill>
                  <a:srgbClr val="0070C0"/>
                </a:solidFill>
              </a:rPr>
              <a:t>Choix du provisionneur</a:t>
            </a:r>
            <a:endParaRPr lang="fr-FR" sz="1100" b="1" dirty="0">
              <a:solidFill>
                <a:srgbClr val="0070C0"/>
              </a:solidFill>
            </a:endParaRPr>
          </a:p>
          <a:p>
            <a:pPr marL="0" indent="0">
              <a:buNone/>
            </a:pPr>
            <a:r>
              <a:rPr lang="en-US" sz="1400" b="1" dirty="0" err="1">
                <a:solidFill>
                  <a:srgbClr val="F8F8F2"/>
                </a:solidFill>
                <a:effectLst/>
                <a:latin typeface="Consolas" panose="020B0609020204030204" pitchFamily="49" charset="0"/>
              </a:rPr>
              <a:t>config.vm.provision</a:t>
            </a:r>
            <a:r>
              <a:rPr lang="en-US" sz="1400" b="1" dirty="0">
                <a:solidFill>
                  <a:srgbClr val="F8F8F2"/>
                </a:solidFill>
                <a:effectLst/>
                <a:latin typeface="Consolas" panose="020B0609020204030204" pitchFamily="49" charset="0"/>
              </a:rPr>
              <a:t> </a:t>
            </a:r>
            <a:r>
              <a:rPr lang="en-US" sz="1400" b="1" dirty="0">
                <a:solidFill>
                  <a:srgbClr val="E6DB74"/>
                </a:solidFill>
                <a:effectLst/>
                <a:latin typeface="Consolas" panose="020B0609020204030204" pitchFamily="49" charset="0"/>
              </a:rPr>
              <a:t>"shell"</a:t>
            </a:r>
            <a:r>
              <a:rPr lang="en-US" sz="1400" b="1" dirty="0">
                <a:solidFill>
                  <a:srgbClr val="F8F8F2"/>
                </a:solidFill>
                <a:effectLst/>
                <a:latin typeface="Consolas" panose="020B0609020204030204" pitchFamily="49" charset="0"/>
              </a:rPr>
              <a:t>, </a:t>
            </a:r>
            <a:r>
              <a:rPr lang="en-US" sz="1400" b="1" dirty="0">
                <a:solidFill>
                  <a:srgbClr val="AE81FF"/>
                </a:solidFill>
                <a:effectLst/>
                <a:latin typeface="Consolas" panose="020B0609020204030204" pitchFamily="49" charset="0"/>
              </a:rPr>
              <a:t>inline:</a:t>
            </a:r>
            <a:r>
              <a:rPr lang="en-US" sz="1400" b="1" dirty="0">
                <a:solidFill>
                  <a:srgbClr val="F8F8F2"/>
                </a:solidFill>
                <a:effectLst/>
                <a:latin typeface="Consolas" panose="020B0609020204030204" pitchFamily="49" charset="0"/>
              </a:rPr>
              <a:t> </a:t>
            </a:r>
            <a:r>
              <a:rPr lang="en-US" sz="1400" b="1" dirty="0">
                <a:solidFill>
                  <a:srgbClr val="E6DB74"/>
                </a:solidFill>
                <a:effectLst/>
                <a:latin typeface="Consolas" panose="020B0609020204030204" pitchFamily="49" charset="0"/>
              </a:rPr>
              <a:t>&lt;&lt;-SHELL</a:t>
            </a:r>
            <a:endParaRPr lang="en-US" sz="1400" b="1" dirty="0">
              <a:solidFill>
                <a:srgbClr val="F8F8F2"/>
              </a:solidFill>
              <a:effectLst/>
              <a:latin typeface="Consolas" panose="020B0609020204030204" pitchFamily="49" charset="0"/>
            </a:endParaRPr>
          </a:p>
          <a:p>
            <a:pPr lvl="1"/>
            <a:r>
              <a:rPr lang="fr-FR" sz="1100" dirty="0"/>
              <a:t>J’ai choisi d’utiliser un Shell pour exécuter mes prochaines commandes au démarrage de la VM Ubuntu. </a:t>
            </a:r>
          </a:p>
          <a:p>
            <a:pPr lvl="1"/>
            <a:r>
              <a:rPr lang="fr-FR" sz="1100" dirty="0" err="1"/>
              <a:t>Vagrant</a:t>
            </a:r>
            <a:r>
              <a:rPr lang="fr-FR" sz="1100" dirty="0"/>
              <a:t> supporte plusieurs types de provisionneurs, y compris Shell, Ansible, Chef, Docker, et </a:t>
            </a:r>
            <a:r>
              <a:rPr lang="fr-FR" sz="1100" dirty="0" err="1"/>
              <a:t>Puppet</a:t>
            </a:r>
            <a:r>
              <a:rPr lang="fr-FR" sz="1100" dirty="0"/>
              <a:t>.</a:t>
            </a:r>
          </a:p>
          <a:p>
            <a:pPr lvl="1"/>
            <a:r>
              <a:rPr lang="fr-FR" sz="1100" dirty="0"/>
              <a:t>Il s’agit de la balise ouvrante. </a:t>
            </a:r>
          </a:p>
          <a:p>
            <a:endParaRPr lang="fr-FR" sz="1400" dirty="0"/>
          </a:p>
          <a:p>
            <a:pPr marL="0" indent="0">
              <a:buNone/>
            </a:pPr>
            <a:endParaRPr lang="fr-FR" sz="1400" dirty="0"/>
          </a:p>
        </p:txBody>
      </p:sp>
    </p:spTree>
    <p:extLst>
      <p:ext uri="{BB962C8B-B14F-4D97-AF65-F5344CB8AC3E}">
        <p14:creationId xmlns:p14="http://schemas.microsoft.com/office/powerpoint/2010/main" val="2683118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FDB4EA68-1561-9C95-0C96-1519E72E4DB1}"/>
              </a:ext>
            </a:extLst>
          </p:cNvPr>
          <p:cNvSpPr>
            <a:spLocks noGrp="1"/>
          </p:cNvSpPr>
          <p:nvPr>
            <p:ph type="title"/>
          </p:nvPr>
        </p:nvSpPr>
        <p:spPr/>
        <p:txBody>
          <a:bodyPr/>
          <a:lstStyle/>
          <a:p>
            <a:r>
              <a:rPr lang="fr-FR" dirty="0"/>
              <a:t>Commentaire du fichier </a:t>
            </a:r>
            <a:r>
              <a:rPr lang="fr-FR" dirty="0" err="1"/>
              <a:t>Vagrantfile</a:t>
            </a:r>
            <a:r>
              <a:rPr lang="fr-FR" dirty="0"/>
              <a:t> (suite)</a:t>
            </a:r>
          </a:p>
        </p:txBody>
      </p:sp>
      <p:sp>
        <p:nvSpPr>
          <p:cNvPr id="2" name="Espace réservé du contenu 1">
            <a:extLst>
              <a:ext uri="{FF2B5EF4-FFF2-40B4-BE49-F238E27FC236}">
                <a16:creationId xmlns:a16="http://schemas.microsoft.com/office/drawing/2014/main" id="{BA1A1F9E-B9F5-70D2-B7BB-5B175F62A583}"/>
              </a:ext>
            </a:extLst>
          </p:cNvPr>
          <p:cNvSpPr>
            <a:spLocks noGrp="1"/>
          </p:cNvSpPr>
          <p:nvPr>
            <p:ph idx="1"/>
          </p:nvPr>
        </p:nvSpPr>
        <p:spPr>
          <a:xfrm>
            <a:off x="628649" y="962845"/>
            <a:ext cx="7886699" cy="3688892"/>
          </a:xfrm>
        </p:spPr>
        <p:txBody>
          <a:bodyPr/>
          <a:lstStyle/>
          <a:p>
            <a:r>
              <a:rPr lang="fr-FR" sz="1200" b="1" dirty="0">
                <a:solidFill>
                  <a:srgbClr val="0070C0"/>
                </a:solidFill>
              </a:rPr>
              <a:t>Installation du moteur Docker CE + Docker Compose</a:t>
            </a:r>
          </a:p>
          <a:p>
            <a:pPr marL="0" indent="0">
              <a:buNone/>
            </a:pPr>
            <a:r>
              <a:rPr lang="fr-FR" sz="1050" b="0" dirty="0">
                <a:solidFill>
                  <a:srgbClr val="88846F"/>
                </a:solidFill>
                <a:effectLst/>
                <a:latin typeface="Consolas" panose="020B0609020204030204" pitchFamily="49" charset="0"/>
              </a:rPr>
              <a:t># </a:t>
            </a:r>
            <a:r>
              <a:rPr lang="fr-FR" sz="1050" b="0" dirty="0" err="1">
                <a:solidFill>
                  <a:srgbClr val="88846F"/>
                </a:solidFill>
                <a:effectLst/>
                <a:latin typeface="Consolas" panose="020B0609020204030204" pitchFamily="49" charset="0"/>
              </a:rPr>
              <a:t>Add</a:t>
            </a:r>
            <a:r>
              <a:rPr lang="fr-FR" sz="1050" b="0" dirty="0">
                <a:solidFill>
                  <a:srgbClr val="88846F"/>
                </a:solidFill>
                <a:effectLst/>
                <a:latin typeface="Consolas" panose="020B0609020204030204" pitchFamily="49" charset="0"/>
              </a:rPr>
              <a:t> </a:t>
            </a:r>
            <a:r>
              <a:rPr lang="fr-FR" sz="1050" b="0" dirty="0" err="1">
                <a:solidFill>
                  <a:srgbClr val="88846F"/>
                </a:solidFill>
                <a:effectLst/>
                <a:latin typeface="Consolas" panose="020B0609020204030204" pitchFamily="49" charset="0"/>
              </a:rPr>
              <a:t>Docker's</a:t>
            </a:r>
            <a:r>
              <a:rPr lang="fr-FR" sz="1050" b="0" dirty="0">
                <a:solidFill>
                  <a:srgbClr val="88846F"/>
                </a:solidFill>
                <a:effectLst/>
                <a:latin typeface="Consolas" panose="020B0609020204030204" pitchFamily="49" charset="0"/>
              </a:rPr>
              <a:t> official GPG key:</a:t>
            </a:r>
            <a:endParaRPr lang="fr-FR" sz="1050" dirty="0">
              <a:solidFill>
                <a:srgbClr val="F8F8F2"/>
              </a:solidFill>
              <a:latin typeface="Consolas" panose="020B0609020204030204" pitchFamily="49" charset="0"/>
            </a:endParaRPr>
          </a:p>
          <a:p>
            <a:pPr marL="0" indent="0">
              <a:buNone/>
            </a:pPr>
            <a:r>
              <a:rPr lang="fr-FR" sz="1050" b="0" dirty="0" err="1">
                <a:solidFill>
                  <a:srgbClr val="A6E22E"/>
                </a:solidFill>
                <a:effectLst/>
                <a:latin typeface="Consolas" panose="020B0609020204030204" pitchFamily="49" charset="0"/>
              </a:rPr>
              <a:t>sudo</a:t>
            </a:r>
            <a:r>
              <a:rPr lang="fr-FR" sz="1050" b="0" dirty="0">
                <a:solidFill>
                  <a:srgbClr val="E6DB74"/>
                </a:solidFill>
                <a:effectLst/>
                <a:latin typeface="Consolas" panose="020B0609020204030204" pitchFamily="49" charset="0"/>
              </a:rPr>
              <a:t> apt-get update</a:t>
            </a:r>
            <a:endParaRPr lang="fr-FR" sz="1050" b="0" dirty="0">
              <a:solidFill>
                <a:srgbClr val="F8F8F2"/>
              </a:solidFill>
              <a:effectLst/>
              <a:latin typeface="Consolas" panose="020B0609020204030204" pitchFamily="49" charset="0"/>
            </a:endParaRPr>
          </a:p>
          <a:p>
            <a:pPr marL="0" indent="0">
              <a:buNone/>
            </a:pPr>
            <a:r>
              <a:rPr lang="fr-FR" sz="1050" b="0" dirty="0" err="1">
                <a:solidFill>
                  <a:srgbClr val="A6E22E"/>
                </a:solidFill>
                <a:effectLst/>
                <a:latin typeface="Consolas" panose="020B0609020204030204" pitchFamily="49" charset="0"/>
              </a:rPr>
              <a:t>sudo</a:t>
            </a:r>
            <a:r>
              <a:rPr lang="fr-FR" sz="1050" b="0" dirty="0">
                <a:solidFill>
                  <a:srgbClr val="E6DB74"/>
                </a:solidFill>
                <a:effectLst/>
                <a:latin typeface="Consolas" panose="020B0609020204030204" pitchFamily="49" charset="0"/>
              </a:rPr>
              <a:t> apt-get </a:t>
            </a:r>
            <a:r>
              <a:rPr lang="fr-FR" sz="1050" b="0" dirty="0" err="1">
                <a:solidFill>
                  <a:srgbClr val="E6DB74"/>
                </a:solidFill>
                <a:effectLst/>
                <a:latin typeface="Consolas" panose="020B0609020204030204" pitchFamily="49" charset="0"/>
              </a:rPr>
              <a:t>install</a:t>
            </a:r>
            <a:r>
              <a:rPr lang="fr-FR" sz="1050" b="0" dirty="0">
                <a:solidFill>
                  <a:srgbClr val="E6DB74"/>
                </a:solidFill>
                <a:effectLst/>
                <a:latin typeface="Consolas" panose="020B0609020204030204" pitchFamily="49" charset="0"/>
              </a:rPr>
              <a:t> ca-</a:t>
            </a:r>
            <a:r>
              <a:rPr lang="fr-FR" sz="1050" b="0" dirty="0" err="1">
                <a:solidFill>
                  <a:srgbClr val="E6DB74"/>
                </a:solidFill>
                <a:effectLst/>
                <a:latin typeface="Consolas" panose="020B0609020204030204" pitchFamily="49" charset="0"/>
              </a:rPr>
              <a:t>certificates</a:t>
            </a:r>
            <a:r>
              <a:rPr lang="fr-FR" sz="1050" b="0" dirty="0">
                <a:solidFill>
                  <a:srgbClr val="E6DB74"/>
                </a:solidFill>
                <a:effectLst/>
                <a:latin typeface="Consolas" panose="020B0609020204030204" pitchFamily="49" charset="0"/>
              </a:rPr>
              <a:t> </a:t>
            </a:r>
            <a:r>
              <a:rPr lang="fr-FR" sz="1050" b="0" dirty="0" err="1">
                <a:solidFill>
                  <a:srgbClr val="E6DB74"/>
                </a:solidFill>
                <a:effectLst/>
                <a:latin typeface="Consolas" panose="020B0609020204030204" pitchFamily="49" charset="0"/>
              </a:rPr>
              <a:t>curl</a:t>
            </a:r>
            <a:r>
              <a:rPr lang="fr-FR" sz="1050" b="0" dirty="0">
                <a:solidFill>
                  <a:srgbClr val="E6DB74"/>
                </a:solidFill>
                <a:effectLst/>
                <a:latin typeface="Consolas" panose="020B0609020204030204" pitchFamily="49" charset="0"/>
              </a:rPr>
              <a:t> </a:t>
            </a:r>
            <a:r>
              <a:rPr lang="fr-FR" sz="1050" b="0" dirty="0" err="1">
                <a:solidFill>
                  <a:srgbClr val="E6DB74"/>
                </a:solidFill>
                <a:effectLst/>
                <a:latin typeface="Consolas" panose="020B0609020204030204" pitchFamily="49" charset="0"/>
              </a:rPr>
              <a:t>gnupg</a:t>
            </a:r>
            <a:endParaRPr lang="fr-FR" sz="1050" b="0" dirty="0">
              <a:solidFill>
                <a:srgbClr val="F8F8F2"/>
              </a:solidFill>
              <a:effectLst/>
              <a:latin typeface="Consolas" panose="020B0609020204030204" pitchFamily="49" charset="0"/>
            </a:endParaRPr>
          </a:p>
          <a:p>
            <a:pPr marL="0" indent="0">
              <a:buNone/>
            </a:pPr>
            <a:r>
              <a:rPr lang="fr-FR" sz="1050" b="0" dirty="0" err="1">
                <a:solidFill>
                  <a:srgbClr val="A6E22E"/>
                </a:solidFill>
                <a:effectLst/>
                <a:latin typeface="Consolas" panose="020B0609020204030204" pitchFamily="49" charset="0"/>
              </a:rPr>
              <a:t>sudo</a:t>
            </a:r>
            <a:r>
              <a:rPr lang="fr-FR" sz="1050" b="0" dirty="0">
                <a:solidFill>
                  <a:srgbClr val="E6DB74"/>
                </a:solidFill>
                <a:effectLst/>
                <a:latin typeface="Consolas" panose="020B0609020204030204" pitchFamily="49" charset="0"/>
              </a:rPr>
              <a:t> </a:t>
            </a:r>
            <a:r>
              <a:rPr lang="fr-FR" sz="1050" b="0" dirty="0" err="1">
                <a:solidFill>
                  <a:srgbClr val="E6DB74"/>
                </a:solidFill>
                <a:effectLst/>
                <a:latin typeface="Consolas" panose="020B0609020204030204" pitchFamily="49" charset="0"/>
              </a:rPr>
              <a:t>install</a:t>
            </a:r>
            <a:r>
              <a:rPr lang="fr-FR" sz="1050" b="0" dirty="0">
                <a:solidFill>
                  <a:srgbClr val="E6DB74"/>
                </a:solidFill>
                <a:effectLst/>
                <a:latin typeface="Consolas" panose="020B0609020204030204" pitchFamily="49" charset="0"/>
              </a:rPr>
              <a:t> </a:t>
            </a:r>
            <a:r>
              <a:rPr lang="fr-FR" sz="1050" b="0" dirty="0">
                <a:solidFill>
                  <a:srgbClr val="AE81FF"/>
                </a:solidFill>
                <a:effectLst/>
                <a:latin typeface="Consolas" panose="020B0609020204030204" pitchFamily="49" charset="0"/>
              </a:rPr>
              <a:t>-m</a:t>
            </a:r>
            <a:r>
              <a:rPr lang="fr-FR" sz="1050" b="0" dirty="0">
                <a:solidFill>
                  <a:srgbClr val="E6DB74"/>
                </a:solidFill>
                <a:effectLst/>
                <a:latin typeface="Consolas" panose="020B0609020204030204" pitchFamily="49" charset="0"/>
              </a:rPr>
              <a:t> </a:t>
            </a:r>
            <a:r>
              <a:rPr lang="fr-FR" sz="1050" b="0" dirty="0">
                <a:solidFill>
                  <a:srgbClr val="AE81FF"/>
                </a:solidFill>
                <a:effectLst/>
                <a:latin typeface="Consolas" panose="020B0609020204030204" pitchFamily="49" charset="0"/>
              </a:rPr>
              <a:t>0755</a:t>
            </a:r>
            <a:r>
              <a:rPr lang="fr-FR" sz="1050" b="0" dirty="0">
                <a:solidFill>
                  <a:srgbClr val="E6DB74"/>
                </a:solidFill>
                <a:effectLst/>
                <a:latin typeface="Consolas" panose="020B0609020204030204" pitchFamily="49" charset="0"/>
              </a:rPr>
              <a:t> </a:t>
            </a:r>
            <a:r>
              <a:rPr lang="fr-FR" sz="1050" b="0" dirty="0">
                <a:solidFill>
                  <a:srgbClr val="AE81FF"/>
                </a:solidFill>
                <a:effectLst/>
                <a:latin typeface="Consolas" panose="020B0609020204030204" pitchFamily="49" charset="0"/>
              </a:rPr>
              <a:t>-d</a:t>
            </a:r>
            <a:r>
              <a:rPr lang="fr-FR" sz="1050" b="0" dirty="0">
                <a:solidFill>
                  <a:srgbClr val="E6DB74"/>
                </a:solidFill>
                <a:effectLst/>
                <a:latin typeface="Consolas" panose="020B0609020204030204" pitchFamily="49" charset="0"/>
              </a:rPr>
              <a:t> /</a:t>
            </a:r>
            <a:r>
              <a:rPr lang="fr-FR" sz="1050" b="0" dirty="0" err="1">
                <a:solidFill>
                  <a:srgbClr val="E6DB74"/>
                </a:solidFill>
                <a:effectLst/>
                <a:latin typeface="Consolas" panose="020B0609020204030204" pitchFamily="49" charset="0"/>
              </a:rPr>
              <a:t>etc</a:t>
            </a:r>
            <a:r>
              <a:rPr lang="fr-FR" sz="1050" b="0" dirty="0">
                <a:solidFill>
                  <a:srgbClr val="E6DB74"/>
                </a:solidFill>
                <a:effectLst/>
                <a:latin typeface="Consolas" panose="020B0609020204030204" pitchFamily="49" charset="0"/>
              </a:rPr>
              <a:t>/</a:t>
            </a:r>
            <a:r>
              <a:rPr lang="fr-FR" sz="1050" b="0" dirty="0" err="1">
                <a:solidFill>
                  <a:srgbClr val="E6DB74"/>
                </a:solidFill>
                <a:effectLst/>
                <a:latin typeface="Consolas" panose="020B0609020204030204" pitchFamily="49" charset="0"/>
              </a:rPr>
              <a:t>apt</a:t>
            </a:r>
            <a:r>
              <a:rPr lang="fr-FR" sz="1050" b="0" dirty="0">
                <a:solidFill>
                  <a:srgbClr val="E6DB74"/>
                </a:solidFill>
                <a:effectLst/>
                <a:latin typeface="Consolas" panose="020B0609020204030204" pitchFamily="49" charset="0"/>
              </a:rPr>
              <a:t>/</a:t>
            </a:r>
            <a:r>
              <a:rPr lang="fr-FR" sz="1050" b="0" dirty="0" err="1">
                <a:solidFill>
                  <a:srgbClr val="E6DB74"/>
                </a:solidFill>
                <a:effectLst/>
                <a:latin typeface="Consolas" panose="020B0609020204030204" pitchFamily="49" charset="0"/>
              </a:rPr>
              <a:t>keyrings</a:t>
            </a:r>
            <a:endParaRPr lang="fr-FR" sz="1050" b="0" dirty="0">
              <a:solidFill>
                <a:srgbClr val="F8F8F2"/>
              </a:solidFill>
              <a:effectLst/>
              <a:latin typeface="Consolas" panose="020B0609020204030204" pitchFamily="49" charset="0"/>
            </a:endParaRPr>
          </a:p>
          <a:p>
            <a:pPr marL="0" indent="0">
              <a:buNone/>
            </a:pPr>
            <a:r>
              <a:rPr lang="fr-FR" sz="1050" b="0" dirty="0" err="1">
                <a:solidFill>
                  <a:srgbClr val="A6E22E"/>
                </a:solidFill>
                <a:effectLst/>
                <a:latin typeface="Consolas" panose="020B0609020204030204" pitchFamily="49" charset="0"/>
              </a:rPr>
              <a:t>curl</a:t>
            </a:r>
            <a:r>
              <a:rPr lang="fr-FR" sz="1050" b="0" dirty="0">
                <a:solidFill>
                  <a:srgbClr val="E6DB74"/>
                </a:solidFill>
                <a:effectLst/>
                <a:latin typeface="Consolas" panose="020B0609020204030204" pitchFamily="49" charset="0"/>
              </a:rPr>
              <a:t> </a:t>
            </a:r>
            <a:r>
              <a:rPr lang="fr-FR" sz="1050" b="0" dirty="0">
                <a:solidFill>
                  <a:srgbClr val="AE81FF"/>
                </a:solidFill>
                <a:effectLst/>
                <a:latin typeface="Consolas" panose="020B0609020204030204" pitchFamily="49" charset="0"/>
              </a:rPr>
              <a:t>-</a:t>
            </a:r>
            <a:r>
              <a:rPr lang="fr-FR" sz="1050" b="0" dirty="0" err="1">
                <a:solidFill>
                  <a:srgbClr val="AE81FF"/>
                </a:solidFill>
                <a:effectLst/>
                <a:latin typeface="Consolas" panose="020B0609020204030204" pitchFamily="49" charset="0"/>
              </a:rPr>
              <a:t>fsSL</a:t>
            </a:r>
            <a:r>
              <a:rPr lang="fr-FR" sz="1050" b="0" dirty="0">
                <a:solidFill>
                  <a:srgbClr val="E6DB74"/>
                </a:solidFill>
                <a:effectLst/>
                <a:latin typeface="Consolas" panose="020B0609020204030204" pitchFamily="49" charset="0"/>
              </a:rPr>
              <a:t> https://download.docker.com/linux/ubuntu/gpg </a:t>
            </a:r>
            <a:r>
              <a:rPr lang="fr-FR" sz="1050" b="0" dirty="0">
                <a:solidFill>
                  <a:srgbClr val="F92672"/>
                </a:solidFill>
                <a:effectLst/>
                <a:latin typeface="Consolas" panose="020B0609020204030204" pitchFamily="49" charset="0"/>
              </a:rPr>
              <a:t>|</a:t>
            </a:r>
            <a:r>
              <a:rPr lang="fr-FR" sz="1050" b="0" dirty="0">
                <a:solidFill>
                  <a:srgbClr val="E6DB74"/>
                </a:solidFill>
                <a:effectLst/>
                <a:latin typeface="Consolas" panose="020B0609020204030204" pitchFamily="49" charset="0"/>
              </a:rPr>
              <a:t> </a:t>
            </a:r>
            <a:r>
              <a:rPr lang="fr-FR" sz="1050" b="0" dirty="0" err="1">
                <a:solidFill>
                  <a:srgbClr val="A6E22E"/>
                </a:solidFill>
                <a:effectLst/>
                <a:latin typeface="Consolas" panose="020B0609020204030204" pitchFamily="49" charset="0"/>
              </a:rPr>
              <a:t>sudo</a:t>
            </a:r>
            <a:r>
              <a:rPr lang="fr-FR" sz="1050" b="0" dirty="0">
                <a:solidFill>
                  <a:srgbClr val="E6DB74"/>
                </a:solidFill>
                <a:effectLst/>
                <a:latin typeface="Consolas" panose="020B0609020204030204" pitchFamily="49" charset="0"/>
              </a:rPr>
              <a:t> </a:t>
            </a:r>
            <a:r>
              <a:rPr lang="fr-FR" sz="1050" b="0" dirty="0" err="1">
                <a:solidFill>
                  <a:srgbClr val="E6DB74"/>
                </a:solidFill>
                <a:effectLst/>
                <a:latin typeface="Consolas" panose="020B0609020204030204" pitchFamily="49" charset="0"/>
              </a:rPr>
              <a:t>gpg</a:t>
            </a:r>
            <a:r>
              <a:rPr lang="fr-FR" sz="1050" b="0" dirty="0">
                <a:solidFill>
                  <a:srgbClr val="E6DB74"/>
                </a:solidFill>
                <a:effectLst/>
                <a:latin typeface="Consolas" panose="020B0609020204030204" pitchFamily="49" charset="0"/>
              </a:rPr>
              <a:t> </a:t>
            </a:r>
            <a:r>
              <a:rPr lang="fr-FR" sz="1050" b="0" dirty="0">
                <a:solidFill>
                  <a:srgbClr val="AE81FF"/>
                </a:solidFill>
                <a:effectLst/>
                <a:latin typeface="Consolas" panose="020B0609020204030204" pitchFamily="49" charset="0"/>
              </a:rPr>
              <a:t>--</a:t>
            </a:r>
            <a:r>
              <a:rPr lang="fr-FR" sz="1050" b="0" dirty="0" err="1">
                <a:solidFill>
                  <a:srgbClr val="AE81FF"/>
                </a:solidFill>
                <a:effectLst/>
                <a:latin typeface="Consolas" panose="020B0609020204030204" pitchFamily="49" charset="0"/>
              </a:rPr>
              <a:t>dearmor</a:t>
            </a:r>
            <a:r>
              <a:rPr lang="fr-FR" sz="1050" b="0" dirty="0">
                <a:solidFill>
                  <a:srgbClr val="E6DB74"/>
                </a:solidFill>
                <a:effectLst/>
                <a:latin typeface="Consolas" panose="020B0609020204030204" pitchFamily="49" charset="0"/>
              </a:rPr>
              <a:t> </a:t>
            </a:r>
            <a:r>
              <a:rPr lang="fr-FR" sz="1050" b="0" dirty="0">
                <a:solidFill>
                  <a:srgbClr val="AE81FF"/>
                </a:solidFill>
                <a:effectLst/>
                <a:latin typeface="Consolas" panose="020B0609020204030204" pitchFamily="49" charset="0"/>
              </a:rPr>
              <a:t>-o</a:t>
            </a:r>
            <a:r>
              <a:rPr lang="fr-FR" sz="1050" b="0" dirty="0">
                <a:solidFill>
                  <a:srgbClr val="E6DB74"/>
                </a:solidFill>
                <a:effectLst/>
                <a:latin typeface="Consolas" panose="020B0609020204030204" pitchFamily="49" charset="0"/>
              </a:rPr>
              <a:t> /</a:t>
            </a:r>
            <a:r>
              <a:rPr lang="fr-FR" sz="1050" b="0" dirty="0" err="1">
                <a:solidFill>
                  <a:srgbClr val="E6DB74"/>
                </a:solidFill>
                <a:effectLst/>
                <a:latin typeface="Consolas" panose="020B0609020204030204" pitchFamily="49" charset="0"/>
              </a:rPr>
              <a:t>etc</a:t>
            </a:r>
            <a:r>
              <a:rPr lang="fr-FR" sz="1050" b="0" dirty="0">
                <a:solidFill>
                  <a:srgbClr val="E6DB74"/>
                </a:solidFill>
                <a:effectLst/>
                <a:latin typeface="Consolas" panose="020B0609020204030204" pitchFamily="49" charset="0"/>
              </a:rPr>
              <a:t>/</a:t>
            </a:r>
            <a:r>
              <a:rPr lang="fr-FR" sz="1050" b="0" dirty="0" err="1">
                <a:solidFill>
                  <a:srgbClr val="E6DB74"/>
                </a:solidFill>
                <a:effectLst/>
                <a:latin typeface="Consolas" panose="020B0609020204030204" pitchFamily="49" charset="0"/>
              </a:rPr>
              <a:t>apt</a:t>
            </a:r>
            <a:r>
              <a:rPr lang="fr-FR" sz="1050" b="0" dirty="0">
                <a:solidFill>
                  <a:srgbClr val="E6DB74"/>
                </a:solidFill>
                <a:effectLst/>
                <a:latin typeface="Consolas" panose="020B0609020204030204" pitchFamily="49" charset="0"/>
              </a:rPr>
              <a:t>/</a:t>
            </a:r>
            <a:r>
              <a:rPr lang="fr-FR" sz="1050" b="0" dirty="0" err="1">
                <a:solidFill>
                  <a:srgbClr val="E6DB74"/>
                </a:solidFill>
                <a:effectLst/>
                <a:latin typeface="Consolas" panose="020B0609020204030204" pitchFamily="49" charset="0"/>
              </a:rPr>
              <a:t>keyrings</a:t>
            </a:r>
            <a:r>
              <a:rPr lang="fr-FR" sz="1050" b="0" dirty="0">
                <a:solidFill>
                  <a:srgbClr val="E6DB74"/>
                </a:solidFill>
                <a:effectLst/>
                <a:latin typeface="Consolas" panose="020B0609020204030204" pitchFamily="49" charset="0"/>
              </a:rPr>
              <a:t>/</a:t>
            </a:r>
            <a:r>
              <a:rPr lang="fr-FR" sz="1050" b="0" dirty="0" err="1">
                <a:solidFill>
                  <a:srgbClr val="E6DB74"/>
                </a:solidFill>
                <a:effectLst/>
                <a:latin typeface="Consolas" panose="020B0609020204030204" pitchFamily="49" charset="0"/>
              </a:rPr>
              <a:t>docker.gpg</a:t>
            </a:r>
            <a:endParaRPr lang="fr-FR" sz="1050" b="0" dirty="0">
              <a:solidFill>
                <a:srgbClr val="F8F8F2"/>
              </a:solidFill>
              <a:effectLst/>
              <a:latin typeface="Consolas" panose="020B0609020204030204" pitchFamily="49" charset="0"/>
            </a:endParaRPr>
          </a:p>
          <a:p>
            <a:pPr marL="0" indent="0">
              <a:buNone/>
            </a:pPr>
            <a:r>
              <a:rPr lang="fr-FR" sz="1050" b="0" dirty="0" err="1">
                <a:solidFill>
                  <a:srgbClr val="A6E22E"/>
                </a:solidFill>
                <a:effectLst/>
                <a:latin typeface="Consolas" panose="020B0609020204030204" pitchFamily="49" charset="0"/>
              </a:rPr>
              <a:t>sudo</a:t>
            </a:r>
            <a:r>
              <a:rPr lang="fr-FR" sz="1050" b="0" dirty="0">
                <a:solidFill>
                  <a:srgbClr val="E6DB74"/>
                </a:solidFill>
                <a:effectLst/>
                <a:latin typeface="Consolas" panose="020B0609020204030204" pitchFamily="49" charset="0"/>
              </a:rPr>
              <a:t> chmod </a:t>
            </a:r>
            <a:r>
              <a:rPr lang="fr-FR" sz="1050" b="0" dirty="0" err="1">
                <a:solidFill>
                  <a:srgbClr val="E6DB74"/>
                </a:solidFill>
                <a:effectLst/>
                <a:latin typeface="Consolas" panose="020B0609020204030204" pitchFamily="49" charset="0"/>
              </a:rPr>
              <a:t>a+r</a:t>
            </a:r>
            <a:r>
              <a:rPr lang="fr-FR" sz="1050" b="0" dirty="0">
                <a:solidFill>
                  <a:srgbClr val="E6DB74"/>
                </a:solidFill>
                <a:effectLst/>
                <a:latin typeface="Consolas" panose="020B0609020204030204" pitchFamily="49" charset="0"/>
              </a:rPr>
              <a:t> /</a:t>
            </a:r>
            <a:r>
              <a:rPr lang="fr-FR" sz="1050" b="0" dirty="0" err="1">
                <a:solidFill>
                  <a:srgbClr val="E6DB74"/>
                </a:solidFill>
                <a:effectLst/>
                <a:latin typeface="Consolas" panose="020B0609020204030204" pitchFamily="49" charset="0"/>
              </a:rPr>
              <a:t>etc</a:t>
            </a:r>
            <a:r>
              <a:rPr lang="fr-FR" sz="1050" b="0" dirty="0">
                <a:solidFill>
                  <a:srgbClr val="E6DB74"/>
                </a:solidFill>
                <a:effectLst/>
                <a:latin typeface="Consolas" panose="020B0609020204030204" pitchFamily="49" charset="0"/>
              </a:rPr>
              <a:t>/</a:t>
            </a:r>
            <a:r>
              <a:rPr lang="fr-FR" sz="1050" b="0" dirty="0" err="1">
                <a:solidFill>
                  <a:srgbClr val="E6DB74"/>
                </a:solidFill>
                <a:effectLst/>
                <a:latin typeface="Consolas" panose="020B0609020204030204" pitchFamily="49" charset="0"/>
              </a:rPr>
              <a:t>apt</a:t>
            </a:r>
            <a:r>
              <a:rPr lang="fr-FR" sz="1050" b="0" dirty="0">
                <a:solidFill>
                  <a:srgbClr val="E6DB74"/>
                </a:solidFill>
                <a:effectLst/>
                <a:latin typeface="Consolas" panose="020B0609020204030204" pitchFamily="49" charset="0"/>
              </a:rPr>
              <a:t>/</a:t>
            </a:r>
            <a:r>
              <a:rPr lang="fr-FR" sz="1050" b="0" dirty="0" err="1">
                <a:solidFill>
                  <a:srgbClr val="E6DB74"/>
                </a:solidFill>
                <a:effectLst/>
                <a:latin typeface="Consolas" panose="020B0609020204030204" pitchFamily="49" charset="0"/>
              </a:rPr>
              <a:t>keyrings</a:t>
            </a:r>
            <a:r>
              <a:rPr lang="fr-FR" sz="1050" b="0" dirty="0">
                <a:solidFill>
                  <a:srgbClr val="E6DB74"/>
                </a:solidFill>
                <a:effectLst/>
                <a:latin typeface="Consolas" panose="020B0609020204030204" pitchFamily="49" charset="0"/>
              </a:rPr>
              <a:t>/</a:t>
            </a:r>
            <a:r>
              <a:rPr lang="fr-FR" sz="1050" b="0" dirty="0" err="1">
                <a:solidFill>
                  <a:srgbClr val="E6DB74"/>
                </a:solidFill>
                <a:effectLst/>
                <a:latin typeface="Consolas" panose="020B0609020204030204" pitchFamily="49" charset="0"/>
              </a:rPr>
              <a:t>docker.gpg</a:t>
            </a:r>
            <a:endParaRPr lang="fr-FR" sz="1050" b="0" dirty="0">
              <a:solidFill>
                <a:srgbClr val="F8F8F2"/>
              </a:solidFill>
              <a:effectLst/>
              <a:latin typeface="Consolas" panose="020B0609020204030204" pitchFamily="49" charset="0"/>
            </a:endParaRPr>
          </a:p>
          <a:p>
            <a:pPr marL="0" indent="0">
              <a:buNone/>
            </a:pPr>
            <a:br>
              <a:rPr lang="fr-FR" sz="1050" b="0" dirty="0">
                <a:solidFill>
                  <a:srgbClr val="F8F8F2"/>
                </a:solidFill>
                <a:effectLst/>
                <a:latin typeface="Consolas" panose="020B0609020204030204" pitchFamily="49" charset="0"/>
              </a:rPr>
            </a:br>
            <a:r>
              <a:rPr lang="fr-FR" sz="1050" b="0" dirty="0">
                <a:solidFill>
                  <a:srgbClr val="88846F"/>
                </a:solidFill>
                <a:effectLst/>
                <a:latin typeface="Consolas" panose="020B0609020204030204" pitchFamily="49" charset="0"/>
              </a:rPr>
              <a:t># </a:t>
            </a:r>
            <a:r>
              <a:rPr lang="fr-FR" sz="1050" b="0" dirty="0" err="1">
                <a:solidFill>
                  <a:srgbClr val="88846F"/>
                </a:solidFill>
                <a:effectLst/>
                <a:latin typeface="Consolas" panose="020B0609020204030204" pitchFamily="49" charset="0"/>
              </a:rPr>
              <a:t>Add</a:t>
            </a:r>
            <a:r>
              <a:rPr lang="fr-FR" sz="1050" b="0" dirty="0">
                <a:solidFill>
                  <a:srgbClr val="88846F"/>
                </a:solidFill>
                <a:effectLst/>
                <a:latin typeface="Consolas" panose="020B0609020204030204" pitchFamily="49" charset="0"/>
              </a:rPr>
              <a:t> the repository to Apt sources:</a:t>
            </a:r>
            <a:endParaRPr lang="fr-FR" sz="1050" b="0" dirty="0">
              <a:solidFill>
                <a:srgbClr val="F8F8F2"/>
              </a:solidFill>
              <a:effectLst/>
              <a:latin typeface="Consolas" panose="020B0609020204030204" pitchFamily="49" charset="0"/>
            </a:endParaRPr>
          </a:p>
          <a:p>
            <a:pPr marL="0" indent="0">
              <a:buNone/>
            </a:pPr>
            <a:r>
              <a:rPr lang="fr-FR" sz="1050" b="0" dirty="0" err="1">
                <a:solidFill>
                  <a:srgbClr val="66D9EF"/>
                </a:solidFill>
                <a:effectLst/>
                <a:latin typeface="Consolas" panose="020B0609020204030204" pitchFamily="49" charset="0"/>
              </a:rPr>
              <a:t>echo</a:t>
            </a:r>
            <a:r>
              <a:rPr lang="fr-FR" sz="1050" b="0" dirty="0">
                <a:solidFill>
                  <a:srgbClr val="E6DB74"/>
                </a:solidFill>
                <a:effectLst/>
                <a:latin typeface="Consolas" panose="020B0609020204030204" pitchFamily="49" charset="0"/>
              </a:rPr>
              <a:t> </a:t>
            </a:r>
            <a:r>
              <a:rPr lang="fr-FR" sz="1050" b="0" dirty="0">
                <a:solidFill>
                  <a:srgbClr val="AE81FF"/>
                </a:solidFill>
                <a:effectLst/>
                <a:latin typeface="Consolas" panose="020B0609020204030204" pitchFamily="49" charset="0"/>
              </a:rPr>
              <a:t>\</a:t>
            </a:r>
            <a:endParaRPr lang="fr-FR" sz="1050" b="0" dirty="0">
              <a:solidFill>
                <a:srgbClr val="F8F8F2"/>
              </a:solidFill>
              <a:effectLst/>
              <a:latin typeface="Consolas" panose="020B0609020204030204" pitchFamily="49" charset="0"/>
            </a:endParaRPr>
          </a:p>
          <a:p>
            <a:pPr marL="0" indent="0">
              <a:buNone/>
            </a:pPr>
            <a:r>
              <a:rPr lang="fr-FR" sz="1050" b="0" dirty="0">
                <a:solidFill>
                  <a:srgbClr val="E6DB74"/>
                </a:solidFill>
                <a:effectLst/>
                <a:latin typeface="Consolas" panose="020B0609020204030204" pitchFamily="49" charset="0"/>
              </a:rPr>
              <a:t>  "deb [</a:t>
            </a:r>
            <a:r>
              <a:rPr lang="fr-FR" sz="1050" b="0" dirty="0" err="1">
                <a:solidFill>
                  <a:srgbClr val="E6DB74"/>
                </a:solidFill>
                <a:effectLst/>
                <a:latin typeface="Consolas" panose="020B0609020204030204" pitchFamily="49" charset="0"/>
              </a:rPr>
              <a:t>arch</a:t>
            </a:r>
            <a:r>
              <a:rPr lang="fr-FR" sz="1050" b="0" dirty="0">
                <a:solidFill>
                  <a:srgbClr val="E6DB74"/>
                </a:solidFill>
                <a:effectLst/>
                <a:latin typeface="Consolas" panose="020B0609020204030204" pitchFamily="49" charset="0"/>
              </a:rPr>
              <a:t>=$(</a:t>
            </a:r>
            <a:r>
              <a:rPr lang="fr-FR" sz="1050" b="0" dirty="0" err="1">
                <a:solidFill>
                  <a:srgbClr val="A6E22E"/>
                </a:solidFill>
                <a:effectLst/>
                <a:latin typeface="Consolas" panose="020B0609020204030204" pitchFamily="49" charset="0"/>
              </a:rPr>
              <a:t>dpkg</a:t>
            </a:r>
            <a:r>
              <a:rPr lang="fr-FR" sz="1050" b="0" dirty="0">
                <a:solidFill>
                  <a:srgbClr val="E6DB74"/>
                </a:solidFill>
                <a:effectLst/>
                <a:latin typeface="Consolas" panose="020B0609020204030204" pitchFamily="49" charset="0"/>
              </a:rPr>
              <a:t> </a:t>
            </a:r>
            <a:r>
              <a:rPr lang="fr-FR" sz="1050" b="0" dirty="0">
                <a:solidFill>
                  <a:srgbClr val="AE81FF"/>
                </a:solidFill>
                <a:effectLst/>
                <a:latin typeface="Consolas" panose="020B0609020204030204" pitchFamily="49" charset="0"/>
              </a:rPr>
              <a:t>--</a:t>
            </a:r>
            <a:r>
              <a:rPr lang="fr-FR" sz="1050" b="0" dirty="0" err="1">
                <a:solidFill>
                  <a:srgbClr val="AE81FF"/>
                </a:solidFill>
                <a:effectLst/>
                <a:latin typeface="Consolas" panose="020B0609020204030204" pitchFamily="49" charset="0"/>
              </a:rPr>
              <a:t>print</a:t>
            </a:r>
            <a:r>
              <a:rPr lang="fr-FR" sz="1050" b="0" dirty="0">
                <a:solidFill>
                  <a:srgbClr val="AE81FF"/>
                </a:solidFill>
                <a:effectLst/>
                <a:latin typeface="Consolas" panose="020B0609020204030204" pitchFamily="49" charset="0"/>
              </a:rPr>
              <a:t>-architecture</a:t>
            </a:r>
            <a:r>
              <a:rPr lang="fr-FR" sz="1050" b="0" dirty="0">
                <a:solidFill>
                  <a:srgbClr val="E6DB74"/>
                </a:solidFill>
                <a:effectLst/>
                <a:latin typeface="Consolas" panose="020B0609020204030204" pitchFamily="49" charset="0"/>
              </a:rPr>
              <a:t>) </a:t>
            </a:r>
            <a:r>
              <a:rPr lang="fr-FR" sz="1050" b="0" dirty="0" err="1">
                <a:solidFill>
                  <a:srgbClr val="E6DB74"/>
                </a:solidFill>
                <a:effectLst/>
                <a:latin typeface="Consolas" panose="020B0609020204030204" pitchFamily="49" charset="0"/>
              </a:rPr>
              <a:t>signed</a:t>
            </a:r>
            <a:r>
              <a:rPr lang="fr-FR" sz="1050" b="0" dirty="0">
                <a:solidFill>
                  <a:srgbClr val="E6DB74"/>
                </a:solidFill>
                <a:effectLst/>
                <a:latin typeface="Consolas" panose="020B0609020204030204" pitchFamily="49" charset="0"/>
              </a:rPr>
              <a:t>-by=/</a:t>
            </a:r>
            <a:r>
              <a:rPr lang="fr-FR" sz="1050" b="0" dirty="0" err="1">
                <a:solidFill>
                  <a:srgbClr val="E6DB74"/>
                </a:solidFill>
                <a:effectLst/>
                <a:latin typeface="Consolas" panose="020B0609020204030204" pitchFamily="49" charset="0"/>
              </a:rPr>
              <a:t>etc</a:t>
            </a:r>
            <a:r>
              <a:rPr lang="fr-FR" sz="1050" b="0" dirty="0">
                <a:solidFill>
                  <a:srgbClr val="E6DB74"/>
                </a:solidFill>
                <a:effectLst/>
                <a:latin typeface="Consolas" panose="020B0609020204030204" pitchFamily="49" charset="0"/>
              </a:rPr>
              <a:t>/</a:t>
            </a:r>
            <a:r>
              <a:rPr lang="fr-FR" sz="1050" b="0" dirty="0" err="1">
                <a:solidFill>
                  <a:srgbClr val="E6DB74"/>
                </a:solidFill>
                <a:effectLst/>
                <a:latin typeface="Consolas" panose="020B0609020204030204" pitchFamily="49" charset="0"/>
              </a:rPr>
              <a:t>apt</a:t>
            </a:r>
            <a:r>
              <a:rPr lang="fr-FR" sz="1050" b="0" dirty="0">
                <a:solidFill>
                  <a:srgbClr val="E6DB74"/>
                </a:solidFill>
                <a:effectLst/>
                <a:latin typeface="Consolas" panose="020B0609020204030204" pitchFamily="49" charset="0"/>
              </a:rPr>
              <a:t>/</a:t>
            </a:r>
            <a:r>
              <a:rPr lang="fr-FR" sz="1050" b="0" dirty="0" err="1">
                <a:solidFill>
                  <a:srgbClr val="E6DB74"/>
                </a:solidFill>
                <a:effectLst/>
                <a:latin typeface="Consolas" panose="020B0609020204030204" pitchFamily="49" charset="0"/>
              </a:rPr>
              <a:t>keyrings</a:t>
            </a:r>
            <a:r>
              <a:rPr lang="fr-FR" sz="1050" b="0" dirty="0">
                <a:solidFill>
                  <a:srgbClr val="E6DB74"/>
                </a:solidFill>
                <a:effectLst/>
                <a:latin typeface="Consolas" panose="020B0609020204030204" pitchFamily="49" charset="0"/>
              </a:rPr>
              <a:t>/</a:t>
            </a:r>
            <a:r>
              <a:rPr lang="fr-FR" sz="1050" b="0" dirty="0" err="1">
                <a:solidFill>
                  <a:srgbClr val="E6DB74"/>
                </a:solidFill>
                <a:effectLst/>
                <a:latin typeface="Consolas" panose="020B0609020204030204" pitchFamily="49" charset="0"/>
              </a:rPr>
              <a:t>docker.gpg</a:t>
            </a:r>
            <a:r>
              <a:rPr lang="fr-FR" sz="1050" b="0" dirty="0">
                <a:solidFill>
                  <a:srgbClr val="E6DB74"/>
                </a:solidFill>
                <a:effectLst/>
                <a:latin typeface="Consolas" panose="020B0609020204030204" pitchFamily="49" charset="0"/>
              </a:rPr>
              <a:t>] https://download.docker.com/linux/ubuntu </a:t>
            </a:r>
            <a:r>
              <a:rPr lang="fr-FR" sz="1050" b="0" dirty="0">
                <a:solidFill>
                  <a:srgbClr val="AE81FF"/>
                </a:solidFill>
                <a:effectLst/>
                <a:latin typeface="Consolas" panose="020B0609020204030204" pitchFamily="49" charset="0"/>
              </a:rPr>
              <a:t>\</a:t>
            </a:r>
            <a:endParaRPr lang="fr-FR" sz="1050" b="0" dirty="0">
              <a:solidFill>
                <a:srgbClr val="F8F8F2"/>
              </a:solidFill>
              <a:effectLst/>
              <a:latin typeface="Consolas" panose="020B0609020204030204" pitchFamily="49" charset="0"/>
            </a:endParaRPr>
          </a:p>
          <a:p>
            <a:pPr marL="0" indent="0">
              <a:buNone/>
            </a:pPr>
            <a:r>
              <a:rPr lang="fr-FR" sz="1050" b="0" dirty="0">
                <a:solidFill>
                  <a:srgbClr val="E6DB74"/>
                </a:solidFill>
                <a:effectLst/>
                <a:latin typeface="Consolas" panose="020B0609020204030204" pitchFamily="49" charset="0"/>
              </a:rPr>
              <a:t>  $(</a:t>
            </a:r>
            <a:r>
              <a:rPr lang="fr-FR" sz="1050" b="0" dirty="0">
                <a:solidFill>
                  <a:srgbClr val="66D9EF"/>
                </a:solidFill>
                <a:effectLst/>
                <a:latin typeface="Consolas" panose="020B0609020204030204" pitchFamily="49" charset="0"/>
              </a:rPr>
              <a:t>.</a:t>
            </a:r>
            <a:r>
              <a:rPr lang="fr-FR" sz="1050" b="0" dirty="0">
                <a:solidFill>
                  <a:srgbClr val="E6DB74"/>
                </a:solidFill>
                <a:effectLst/>
                <a:latin typeface="Consolas" panose="020B0609020204030204" pitchFamily="49" charset="0"/>
              </a:rPr>
              <a:t> /</a:t>
            </a:r>
            <a:r>
              <a:rPr lang="fr-FR" sz="1050" b="0" dirty="0" err="1">
                <a:solidFill>
                  <a:srgbClr val="E6DB74"/>
                </a:solidFill>
                <a:effectLst/>
                <a:latin typeface="Consolas" panose="020B0609020204030204" pitchFamily="49" charset="0"/>
              </a:rPr>
              <a:t>etc</a:t>
            </a:r>
            <a:r>
              <a:rPr lang="fr-FR" sz="1050" b="0" dirty="0">
                <a:solidFill>
                  <a:srgbClr val="E6DB74"/>
                </a:solidFill>
                <a:effectLst/>
                <a:latin typeface="Consolas" panose="020B0609020204030204" pitchFamily="49" charset="0"/>
              </a:rPr>
              <a:t>/os-release &amp;&amp; </a:t>
            </a:r>
            <a:r>
              <a:rPr lang="fr-FR" sz="1050" b="0" dirty="0" err="1">
                <a:solidFill>
                  <a:srgbClr val="66D9EF"/>
                </a:solidFill>
                <a:effectLst/>
                <a:latin typeface="Consolas" panose="020B0609020204030204" pitchFamily="49" charset="0"/>
              </a:rPr>
              <a:t>echo</a:t>
            </a:r>
            <a:r>
              <a:rPr lang="fr-FR" sz="1050" b="0" dirty="0">
                <a:solidFill>
                  <a:srgbClr val="E6DB74"/>
                </a:solidFill>
                <a:effectLst/>
                <a:latin typeface="Consolas" panose="020B0609020204030204" pitchFamily="49" charset="0"/>
              </a:rPr>
              <a:t> "</a:t>
            </a:r>
            <a:r>
              <a:rPr lang="fr-FR" sz="1050" b="0" dirty="0">
                <a:solidFill>
                  <a:srgbClr val="F8F8F2"/>
                </a:solidFill>
                <a:effectLst/>
                <a:latin typeface="Consolas" panose="020B0609020204030204" pitchFamily="49" charset="0"/>
              </a:rPr>
              <a:t>$VERSION_CODENAME</a:t>
            </a:r>
            <a:r>
              <a:rPr lang="fr-FR" sz="1050" b="0" dirty="0">
                <a:solidFill>
                  <a:srgbClr val="E6DB74"/>
                </a:solidFill>
                <a:effectLst/>
                <a:latin typeface="Consolas" panose="020B0609020204030204" pitchFamily="49" charset="0"/>
              </a:rPr>
              <a:t>") stable" </a:t>
            </a:r>
            <a:r>
              <a:rPr lang="fr-FR" sz="1050" b="0" dirty="0">
                <a:solidFill>
                  <a:srgbClr val="F92672"/>
                </a:solidFill>
                <a:effectLst/>
                <a:latin typeface="Consolas" panose="020B0609020204030204" pitchFamily="49" charset="0"/>
              </a:rPr>
              <a:t>|</a:t>
            </a:r>
            <a:r>
              <a:rPr lang="fr-FR" sz="1050" b="0" dirty="0">
                <a:solidFill>
                  <a:srgbClr val="E6DB74"/>
                </a:solidFill>
                <a:effectLst/>
                <a:latin typeface="Consolas" panose="020B0609020204030204" pitchFamily="49" charset="0"/>
              </a:rPr>
              <a:t> </a:t>
            </a:r>
            <a:r>
              <a:rPr lang="fr-FR" sz="1050" b="0" dirty="0">
                <a:solidFill>
                  <a:srgbClr val="AE81FF"/>
                </a:solidFill>
                <a:effectLst/>
                <a:latin typeface="Consolas" panose="020B0609020204030204" pitchFamily="49" charset="0"/>
              </a:rPr>
              <a:t>\</a:t>
            </a:r>
            <a:endParaRPr lang="fr-FR" sz="1050" b="0" dirty="0">
              <a:solidFill>
                <a:srgbClr val="F8F8F2"/>
              </a:solidFill>
              <a:effectLst/>
              <a:latin typeface="Consolas" panose="020B0609020204030204" pitchFamily="49" charset="0"/>
            </a:endParaRPr>
          </a:p>
          <a:p>
            <a:pPr marL="0" indent="0">
              <a:buNone/>
            </a:pPr>
            <a:r>
              <a:rPr lang="fr-FR" sz="1050" b="0" dirty="0">
                <a:solidFill>
                  <a:srgbClr val="E6DB74"/>
                </a:solidFill>
                <a:effectLst/>
                <a:latin typeface="Consolas" panose="020B0609020204030204" pitchFamily="49" charset="0"/>
              </a:rPr>
              <a:t>  </a:t>
            </a:r>
            <a:r>
              <a:rPr lang="fr-FR" sz="1050" b="0" dirty="0" err="1">
                <a:solidFill>
                  <a:srgbClr val="A6E22E"/>
                </a:solidFill>
                <a:effectLst/>
                <a:latin typeface="Consolas" panose="020B0609020204030204" pitchFamily="49" charset="0"/>
              </a:rPr>
              <a:t>sudo</a:t>
            </a:r>
            <a:r>
              <a:rPr lang="fr-FR" sz="1050" b="0" dirty="0">
                <a:solidFill>
                  <a:srgbClr val="E6DB74"/>
                </a:solidFill>
                <a:effectLst/>
                <a:latin typeface="Consolas" panose="020B0609020204030204" pitchFamily="49" charset="0"/>
              </a:rPr>
              <a:t> tee /</a:t>
            </a:r>
            <a:r>
              <a:rPr lang="fr-FR" sz="1050" b="0" dirty="0" err="1">
                <a:solidFill>
                  <a:srgbClr val="E6DB74"/>
                </a:solidFill>
                <a:effectLst/>
                <a:latin typeface="Consolas" panose="020B0609020204030204" pitchFamily="49" charset="0"/>
              </a:rPr>
              <a:t>etc</a:t>
            </a:r>
            <a:r>
              <a:rPr lang="fr-FR" sz="1050" b="0" dirty="0">
                <a:solidFill>
                  <a:srgbClr val="E6DB74"/>
                </a:solidFill>
                <a:effectLst/>
                <a:latin typeface="Consolas" panose="020B0609020204030204" pitchFamily="49" charset="0"/>
              </a:rPr>
              <a:t>/</a:t>
            </a:r>
            <a:r>
              <a:rPr lang="fr-FR" sz="1050" b="0" dirty="0" err="1">
                <a:solidFill>
                  <a:srgbClr val="E6DB74"/>
                </a:solidFill>
                <a:effectLst/>
                <a:latin typeface="Consolas" panose="020B0609020204030204" pitchFamily="49" charset="0"/>
              </a:rPr>
              <a:t>apt</a:t>
            </a:r>
            <a:r>
              <a:rPr lang="fr-FR" sz="1050" b="0" dirty="0">
                <a:solidFill>
                  <a:srgbClr val="E6DB74"/>
                </a:solidFill>
                <a:effectLst/>
                <a:latin typeface="Consolas" panose="020B0609020204030204" pitchFamily="49" charset="0"/>
              </a:rPr>
              <a:t>/</a:t>
            </a:r>
            <a:r>
              <a:rPr lang="fr-FR" sz="1050" b="0" dirty="0" err="1">
                <a:solidFill>
                  <a:srgbClr val="E6DB74"/>
                </a:solidFill>
                <a:effectLst/>
                <a:latin typeface="Consolas" panose="020B0609020204030204" pitchFamily="49" charset="0"/>
              </a:rPr>
              <a:t>sources.list.d</a:t>
            </a:r>
            <a:r>
              <a:rPr lang="fr-FR" sz="1050" b="0" dirty="0">
                <a:solidFill>
                  <a:srgbClr val="E6DB74"/>
                </a:solidFill>
                <a:effectLst/>
                <a:latin typeface="Consolas" panose="020B0609020204030204" pitchFamily="49" charset="0"/>
              </a:rPr>
              <a:t>/</a:t>
            </a:r>
            <a:r>
              <a:rPr lang="fr-FR" sz="1050" b="0" dirty="0" err="1">
                <a:solidFill>
                  <a:srgbClr val="E6DB74"/>
                </a:solidFill>
                <a:effectLst/>
                <a:latin typeface="Consolas" panose="020B0609020204030204" pitchFamily="49" charset="0"/>
              </a:rPr>
              <a:t>docker.list</a:t>
            </a:r>
            <a:r>
              <a:rPr lang="fr-FR" sz="1050" b="0" dirty="0">
                <a:solidFill>
                  <a:srgbClr val="E6DB74"/>
                </a:solidFill>
                <a:effectLst/>
                <a:latin typeface="Consolas" panose="020B0609020204030204" pitchFamily="49" charset="0"/>
              </a:rPr>
              <a:t> </a:t>
            </a:r>
            <a:r>
              <a:rPr lang="fr-FR" sz="1050" b="0" dirty="0">
                <a:solidFill>
                  <a:srgbClr val="F92672"/>
                </a:solidFill>
                <a:effectLst/>
                <a:latin typeface="Consolas" panose="020B0609020204030204" pitchFamily="49" charset="0"/>
              </a:rPr>
              <a:t>&gt;</a:t>
            </a:r>
            <a:r>
              <a:rPr lang="fr-FR" sz="1050" b="0" dirty="0">
                <a:solidFill>
                  <a:srgbClr val="E6DB74"/>
                </a:solidFill>
                <a:effectLst/>
                <a:latin typeface="Consolas" panose="020B0609020204030204" pitchFamily="49" charset="0"/>
              </a:rPr>
              <a:t> /dev/</a:t>
            </a:r>
            <a:r>
              <a:rPr lang="fr-FR" sz="1050" b="0" dirty="0" err="1">
                <a:solidFill>
                  <a:srgbClr val="E6DB74"/>
                </a:solidFill>
                <a:effectLst/>
                <a:latin typeface="Consolas" panose="020B0609020204030204" pitchFamily="49" charset="0"/>
              </a:rPr>
              <a:t>null</a:t>
            </a:r>
            <a:endParaRPr lang="fr-FR" sz="1050" b="0" dirty="0">
              <a:solidFill>
                <a:srgbClr val="F8F8F2"/>
              </a:solidFill>
              <a:effectLst/>
              <a:latin typeface="Consolas" panose="020B0609020204030204" pitchFamily="49" charset="0"/>
            </a:endParaRPr>
          </a:p>
          <a:p>
            <a:pPr marL="0" indent="0">
              <a:buNone/>
            </a:pPr>
            <a:r>
              <a:rPr lang="fr-FR" sz="1050" b="0" dirty="0" err="1">
                <a:solidFill>
                  <a:srgbClr val="A6E22E"/>
                </a:solidFill>
                <a:effectLst/>
                <a:latin typeface="Consolas" panose="020B0609020204030204" pitchFamily="49" charset="0"/>
              </a:rPr>
              <a:t>sudo</a:t>
            </a:r>
            <a:r>
              <a:rPr lang="fr-FR" sz="1050" b="0" dirty="0">
                <a:solidFill>
                  <a:srgbClr val="E6DB74"/>
                </a:solidFill>
                <a:effectLst/>
                <a:latin typeface="Consolas" panose="020B0609020204030204" pitchFamily="49" charset="0"/>
              </a:rPr>
              <a:t> apt-get update</a:t>
            </a:r>
            <a:endParaRPr lang="fr-FR" sz="1050" b="0" dirty="0">
              <a:solidFill>
                <a:srgbClr val="F8F8F2"/>
              </a:solidFill>
              <a:effectLst/>
              <a:latin typeface="Consolas" panose="020B0609020204030204" pitchFamily="49" charset="0"/>
            </a:endParaRPr>
          </a:p>
          <a:p>
            <a:pPr marL="0" indent="0">
              <a:buNone/>
            </a:pPr>
            <a:r>
              <a:rPr lang="fr-FR" sz="1050" b="0" dirty="0" err="1">
                <a:solidFill>
                  <a:srgbClr val="A6E22E"/>
                </a:solidFill>
                <a:effectLst/>
                <a:latin typeface="Consolas" panose="020B0609020204030204" pitchFamily="49" charset="0"/>
              </a:rPr>
              <a:t>sudo</a:t>
            </a:r>
            <a:r>
              <a:rPr lang="fr-FR" sz="1050" b="0" dirty="0">
                <a:solidFill>
                  <a:srgbClr val="E6DB74"/>
                </a:solidFill>
                <a:effectLst/>
                <a:latin typeface="Consolas" panose="020B0609020204030204" pitchFamily="49" charset="0"/>
              </a:rPr>
              <a:t> apt-get </a:t>
            </a:r>
            <a:r>
              <a:rPr lang="fr-FR" sz="1050" b="0" dirty="0" err="1">
                <a:solidFill>
                  <a:srgbClr val="E6DB74"/>
                </a:solidFill>
                <a:effectLst/>
                <a:latin typeface="Consolas" panose="020B0609020204030204" pitchFamily="49" charset="0"/>
              </a:rPr>
              <a:t>install</a:t>
            </a:r>
            <a:r>
              <a:rPr lang="fr-FR" sz="1050" b="0" dirty="0">
                <a:solidFill>
                  <a:srgbClr val="E6DB74"/>
                </a:solidFill>
                <a:effectLst/>
                <a:latin typeface="Consolas" panose="020B0609020204030204" pitchFamily="49" charset="0"/>
              </a:rPr>
              <a:t> </a:t>
            </a:r>
            <a:r>
              <a:rPr lang="fr-FR" sz="1050" b="0" dirty="0">
                <a:solidFill>
                  <a:srgbClr val="AE81FF"/>
                </a:solidFill>
                <a:effectLst/>
                <a:latin typeface="Consolas" panose="020B0609020204030204" pitchFamily="49" charset="0"/>
              </a:rPr>
              <a:t>-y</a:t>
            </a:r>
            <a:r>
              <a:rPr lang="fr-FR" sz="1050" b="0" dirty="0">
                <a:solidFill>
                  <a:srgbClr val="E6DB74"/>
                </a:solidFill>
                <a:effectLst/>
                <a:latin typeface="Consolas" panose="020B0609020204030204" pitchFamily="49" charset="0"/>
              </a:rPr>
              <a:t> docker-compose</a:t>
            </a:r>
            <a:endParaRPr lang="fr-FR" sz="1050" b="0" dirty="0">
              <a:solidFill>
                <a:srgbClr val="F8F8F2"/>
              </a:solidFill>
              <a:effectLst/>
              <a:latin typeface="Consolas" panose="020B0609020204030204" pitchFamily="49" charset="0"/>
            </a:endParaRPr>
          </a:p>
          <a:p>
            <a:pPr lvl="1"/>
            <a:r>
              <a:rPr lang="fr-FR" sz="900" dirty="0"/>
              <a:t>J’ai utilisé la méthodologie de la documentation Docker pour effectuer cette installation dans les règles.  </a:t>
            </a:r>
          </a:p>
        </p:txBody>
      </p:sp>
    </p:spTree>
    <p:extLst>
      <p:ext uri="{BB962C8B-B14F-4D97-AF65-F5344CB8AC3E}">
        <p14:creationId xmlns:p14="http://schemas.microsoft.com/office/powerpoint/2010/main" val="1630593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F099B0D-35D0-49C5-6060-5B4B223C50D3}"/>
              </a:ext>
            </a:extLst>
          </p:cNvPr>
          <p:cNvSpPr>
            <a:spLocks noGrp="1"/>
          </p:cNvSpPr>
          <p:nvPr>
            <p:ph type="title"/>
          </p:nvPr>
        </p:nvSpPr>
        <p:spPr/>
        <p:txBody>
          <a:bodyPr/>
          <a:lstStyle/>
          <a:p>
            <a:r>
              <a:rPr lang="fr-FR" dirty="0"/>
              <a:t>Commentaire du fichier </a:t>
            </a:r>
            <a:r>
              <a:rPr lang="fr-FR" dirty="0" err="1"/>
              <a:t>Vagrantfile</a:t>
            </a:r>
            <a:r>
              <a:rPr lang="fr-FR" dirty="0"/>
              <a:t> (suite)</a:t>
            </a:r>
          </a:p>
        </p:txBody>
      </p:sp>
      <p:sp>
        <p:nvSpPr>
          <p:cNvPr id="2" name="Espace réservé du contenu 1">
            <a:extLst>
              <a:ext uri="{FF2B5EF4-FFF2-40B4-BE49-F238E27FC236}">
                <a16:creationId xmlns:a16="http://schemas.microsoft.com/office/drawing/2014/main" id="{ED04D8BB-4141-0081-3295-A47C38661184}"/>
              </a:ext>
            </a:extLst>
          </p:cNvPr>
          <p:cNvSpPr>
            <a:spLocks noGrp="1"/>
          </p:cNvSpPr>
          <p:nvPr>
            <p:ph idx="1"/>
          </p:nvPr>
        </p:nvSpPr>
        <p:spPr>
          <a:xfrm>
            <a:off x="628650" y="1162051"/>
            <a:ext cx="7886700" cy="3489686"/>
          </a:xfrm>
        </p:spPr>
        <p:txBody>
          <a:bodyPr/>
          <a:lstStyle/>
          <a:p>
            <a:r>
              <a:rPr lang="fr-FR" sz="1400" b="1" dirty="0">
                <a:solidFill>
                  <a:srgbClr val="0070C0"/>
                </a:solidFill>
              </a:rPr>
              <a:t>Exécution du Docker-Compose</a:t>
            </a:r>
          </a:p>
          <a:p>
            <a:pPr marL="0" indent="0">
              <a:buNone/>
            </a:pPr>
            <a:r>
              <a:rPr lang="en-US" sz="1400" b="1" dirty="0">
                <a:solidFill>
                  <a:srgbClr val="88846F"/>
                </a:solidFill>
                <a:effectLst/>
                <a:latin typeface="Consolas" panose="020B0609020204030204" pitchFamily="49" charset="0"/>
              </a:rPr>
              <a:t># Run Docker Compose</a:t>
            </a:r>
            <a:endParaRPr lang="en-US" sz="1400" b="1" dirty="0">
              <a:solidFill>
                <a:srgbClr val="F8F8F2"/>
              </a:solidFill>
              <a:effectLst/>
              <a:latin typeface="Consolas" panose="020B0609020204030204" pitchFamily="49" charset="0"/>
            </a:endParaRPr>
          </a:p>
          <a:p>
            <a:pPr marL="0" indent="0">
              <a:buNone/>
            </a:pPr>
            <a:r>
              <a:rPr lang="en-US" sz="1400" b="1" dirty="0">
                <a:solidFill>
                  <a:srgbClr val="E6DB74"/>
                </a:solidFill>
                <a:effectLst/>
                <a:latin typeface="Consolas" panose="020B0609020204030204" pitchFamily="49" charset="0"/>
              </a:rPr>
              <a:t>    </a:t>
            </a:r>
            <a:r>
              <a:rPr lang="en-US" sz="1400" b="1" dirty="0">
                <a:solidFill>
                  <a:srgbClr val="66D9EF"/>
                </a:solidFill>
                <a:effectLst/>
                <a:latin typeface="Consolas" panose="020B0609020204030204" pitchFamily="49" charset="0"/>
              </a:rPr>
              <a:t>cd</a:t>
            </a:r>
            <a:r>
              <a:rPr lang="en-US" sz="1400" b="1" dirty="0">
                <a:solidFill>
                  <a:srgbClr val="E6DB74"/>
                </a:solidFill>
                <a:effectLst/>
                <a:latin typeface="Consolas" panose="020B0609020204030204" pitchFamily="49" charset="0"/>
              </a:rPr>
              <a:t> /vagrant</a:t>
            </a:r>
            <a:endParaRPr lang="en-US" sz="1400" b="1" dirty="0">
              <a:solidFill>
                <a:srgbClr val="F8F8F2"/>
              </a:solidFill>
              <a:effectLst/>
              <a:latin typeface="Consolas" panose="020B0609020204030204" pitchFamily="49" charset="0"/>
            </a:endParaRPr>
          </a:p>
          <a:p>
            <a:pPr marL="0" indent="0">
              <a:buNone/>
            </a:pPr>
            <a:r>
              <a:rPr lang="en-US" sz="1400" b="1" dirty="0">
                <a:solidFill>
                  <a:srgbClr val="E6DB74"/>
                </a:solidFill>
                <a:effectLst/>
                <a:latin typeface="Consolas" panose="020B0609020204030204" pitchFamily="49" charset="0"/>
              </a:rPr>
              <a:t>    </a:t>
            </a:r>
            <a:r>
              <a:rPr lang="en-US" sz="1400" b="1" dirty="0" err="1">
                <a:solidFill>
                  <a:srgbClr val="A6E22E"/>
                </a:solidFill>
                <a:effectLst/>
                <a:latin typeface="Consolas" panose="020B0609020204030204" pitchFamily="49" charset="0"/>
              </a:rPr>
              <a:t>sudo</a:t>
            </a:r>
            <a:r>
              <a:rPr lang="en-US" sz="1400" b="1" dirty="0">
                <a:solidFill>
                  <a:srgbClr val="E6DB74"/>
                </a:solidFill>
                <a:effectLst/>
                <a:latin typeface="Consolas" panose="020B0609020204030204" pitchFamily="49" charset="0"/>
              </a:rPr>
              <a:t> docker-compose up </a:t>
            </a:r>
            <a:r>
              <a:rPr lang="en-US" sz="1400" b="1" dirty="0">
                <a:solidFill>
                  <a:srgbClr val="AE81FF"/>
                </a:solidFill>
                <a:effectLst/>
                <a:latin typeface="Consolas" panose="020B0609020204030204" pitchFamily="49" charset="0"/>
              </a:rPr>
              <a:t>–d</a:t>
            </a:r>
          </a:p>
          <a:p>
            <a:pPr marL="0" indent="0">
              <a:buNone/>
            </a:pPr>
            <a:r>
              <a:rPr lang="en-US" sz="1400" b="1" dirty="0">
                <a:solidFill>
                  <a:srgbClr val="AE81FF"/>
                </a:solidFill>
                <a:latin typeface="Consolas" panose="020B0609020204030204" pitchFamily="49" charset="0"/>
              </a:rPr>
              <a:t>  </a:t>
            </a:r>
            <a:r>
              <a:rPr lang="fr-FR" sz="1400" b="1" dirty="0">
                <a:solidFill>
                  <a:srgbClr val="E6DB74"/>
                </a:solidFill>
                <a:effectLst/>
                <a:latin typeface="Consolas" panose="020B0609020204030204" pitchFamily="49" charset="0"/>
              </a:rPr>
              <a:t>SHELL</a:t>
            </a:r>
            <a:endParaRPr lang="fr-FR" sz="1400" b="1" dirty="0">
              <a:solidFill>
                <a:srgbClr val="F8F8F2"/>
              </a:solidFill>
              <a:effectLst/>
              <a:latin typeface="Consolas" panose="020B0609020204030204" pitchFamily="49" charset="0"/>
            </a:endParaRPr>
          </a:p>
          <a:p>
            <a:pPr lvl="1"/>
            <a:r>
              <a:rPr lang="fr-FR" sz="1100" dirty="0"/>
              <a:t>Le premier paramètre déplace le prompt dans le dossier /</a:t>
            </a:r>
            <a:r>
              <a:rPr lang="fr-FR" sz="1100" dirty="0" err="1"/>
              <a:t>vagrant</a:t>
            </a:r>
            <a:r>
              <a:rPr lang="fr-FR" sz="1100" dirty="0"/>
              <a:t> de la VM. Important : ce dossier est synchronisé localement dans le dossier d’exécution de ma box. J’ai donc placé mon fichier docker-</a:t>
            </a:r>
            <a:r>
              <a:rPr lang="fr-FR" sz="1100" dirty="0" err="1"/>
              <a:t>compose.yml</a:t>
            </a:r>
            <a:r>
              <a:rPr lang="fr-FR" sz="1100" dirty="0"/>
              <a:t> dans ce même répertoire. </a:t>
            </a:r>
          </a:p>
          <a:p>
            <a:pPr lvl="1"/>
            <a:r>
              <a:rPr lang="fr-FR" sz="1100" dirty="0"/>
              <a:t>Je peux alors exécuter ma commande d’exécution des conteneurs liés en mode détaché et fermer mon </a:t>
            </a:r>
            <a:r>
              <a:rPr lang="fr-FR" sz="1100" dirty="0" err="1"/>
              <a:t>shell</a:t>
            </a:r>
            <a:r>
              <a:rPr lang="fr-FR" sz="1100" dirty="0"/>
              <a:t>. </a:t>
            </a:r>
          </a:p>
          <a:p>
            <a:endParaRPr lang="fr-FR" sz="1400" dirty="0"/>
          </a:p>
          <a:p>
            <a:r>
              <a:rPr lang="fr-FR" sz="1400" b="1" dirty="0">
                <a:solidFill>
                  <a:srgbClr val="0070C0"/>
                </a:solidFill>
              </a:rPr>
              <a:t>Fermeture de balise</a:t>
            </a:r>
          </a:p>
          <a:p>
            <a:pPr marL="0" indent="0">
              <a:buNone/>
            </a:pPr>
            <a:r>
              <a:rPr lang="fr-FR" sz="1400" b="1" dirty="0">
                <a:solidFill>
                  <a:srgbClr val="F92672"/>
                </a:solidFill>
                <a:effectLst/>
                <a:latin typeface="Consolas" panose="020B0609020204030204" pitchFamily="49" charset="0"/>
              </a:rPr>
              <a:t>end</a:t>
            </a:r>
            <a:endParaRPr lang="fr-FR" sz="1100" dirty="0">
              <a:solidFill>
                <a:srgbClr val="F8F8F2"/>
              </a:solidFill>
              <a:latin typeface="Consolas" panose="020B0609020204030204" pitchFamily="49" charset="0"/>
            </a:endParaRPr>
          </a:p>
          <a:p>
            <a:pPr lvl="1"/>
            <a:r>
              <a:rPr lang="fr-FR" sz="1100" dirty="0"/>
              <a:t>Fin de la configuration du provisionnement de la box.</a:t>
            </a:r>
          </a:p>
        </p:txBody>
      </p:sp>
    </p:spTree>
    <p:extLst>
      <p:ext uri="{BB962C8B-B14F-4D97-AF65-F5344CB8AC3E}">
        <p14:creationId xmlns:p14="http://schemas.microsoft.com/office/powerpoint/2010/main" val="2621104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85589D-774B-641F-E932-7F1EE69AAEEE}"/>
              </a:ext>
            </a:extLst>
          </p:cNvPr>
          <p:cNvSpPr>
            <a:spLocks noGrp="1"/>
          </p:cNvSpPr>
          <p:nvPr>
            <p:ph type="title"/>
          </p:nvPr>
        </p:nvSpPr>
        <p:spPr/>
        <p:txBody>
          <a:bodyPr>
            <a:normAutofit/>
          </a:bodyPr>
          <a:lstStyle/>
          <a:p>
            <a:r>
              <a:rPr lang="fr-FR" sz="2000" dirty="0"/>
              <a:t>Commentaire du fichier docker-</a:t>
            </a:r>
            <a:r>
              <a:rPr lang="fr-FR" sz="2000" dirty="0" err="1"/>
              <a:t>compose.yml</a:t>
            </a:r>
            <a:endParaRPr lang="fr-FR" sz="2000" dirty="0"/>
          </a:p>
        </p:txBody>
      </p:sp>
      <p:sp>
        <p:nvSpPr>
          <p:cNvPr id="5" name="Espace réservé du contenu 1">
            <a:extLst>
              <a:ext uri="{FF2B5EF4-FFF2-40B4-BE49-F238E27FC236}">
                <a16:creationId xmlns:a16="http://schemas.microsoft.com/office/drawing/2014/main" id="{A1CA8B9F-09BA-9843-9FB4-004E202D9A56}"/>
              </a:ext>
            </a:extLst>
          </p:cNvPr>
          <p:cNvSpPr>
            <a:spLocks noGrp="1"/>
          </p:cNvSpPr>
          <p:nvPr>
            <p:ph idx="1"/>
          </p:nvPr>
        </p:nvSpPr>
        <p:spPr>
          <a:xfrm>
            <a:off x="628650" y="1162051"/>
            <a:ext cx="7886700" cy="3489686"/>
          </a:xfrm>
        </p:spPr>
        <p:txBody>
          <a:bodyPr/>
          <a:lstStyle/>
          <a:p>
            <a:r>
              <a:rPr lang="fr-FR" sz="1400" b="1" dirty="0">
                <a:solidFill>
                  <a:srgbClr val="0070C0"/>
                </a:solidFill>
              </a:rPr>
              <a:t>Définition de la version</a:t>
            </a:r>
          </a:p>
          <a:p>
            <a:pPr marL="0" indent="0">
              <a:buNone/>
            </a:pPr>
            <a:r>
              <a:rPr lang="fr-FR" sz="1400" b="1" dirty="0">
                <a:solidFill>
                  <a:srgbClr val="F92672"/>
                </a:solidFill>
                <a:effectLst/>
                <a:latin typeface="Consolas" panose="020B0609020204030204" pitchFamily="49" charset="0"/>
              </a:rPr>
              <a:t>version</a:t>
            </a:r>
            <a:r>
              <a:rPr lang="fr-FR" sz="1400" b="1" dirty="0">
                <a:solidFill>
                  <a:srgbClr val="F8F8F2"/>
                </a:solidFill>
                <a:effectLst/>
                <a:latin typeface="Consolas" panose="020B0609020204030204" pitchFamily="49" charset="0"/>
              </a:rPr>
              <a:t>: </a:t>
            </a:r>
            <a:r>
              <a:rPr lang="fr-FR" sz="1400" b="1" dirty="0">
                <a:solidFill>
                  <a:srgbClr val="E6DB74"/>
                </a:solidFill>
                <a:effectLst/>
                <a:latin typeface="Consolas" panose="020B0609020204030204" pitchFamily="49" charset="0"/>
              </a:rPr>
              <a:t>'3.1’</a:t>
            </a:r>
            <a:endParaRPr lang="fr-FR" sz="1400" b="1" dirty="0">
              <a:solidFill>
                <a:srgbClr val="F8F8F2"/>
              </a:solidFill>
              <a:effectLst/>
              <a:latin typeface="Consolas" panose="020B0609020204030204" pitchFamily="49" charset="0"/>
            </a:endParaRPr>
          </a:p>
          <a:p>
            <a:pPr lvl="1"/>
            <a:r>
              <a:rPr lang="fr-FR" sz="1100" dirty="0"/>
              <a:t>Il s’agit de la version de la syntaxe du fichier</a:t>
            </a:r>
            <a:endParaRPr lang="fr-FR" sz="1400" dirty="0"/>
          </a:p>
          <a:p>
            <a:endParaRPr lang="fr-FR" sz="1400" b="1" dirty="0">
              <a:solidFill>
                <a:srgbClr val="0070C0"/>
              </a:solidFill>
            </a:endParaRPr>
          </a:p>
          <a:p>
            <a:r>
              <a:rPr lang="fr-FR" sz="1400" b="1" dirty="0">
                <a:solidFill>
                  <a:srgbClr val="0070C0"/>
                </a:solidFill>
              </a:rPr>
              <a:t>Déclaration des services</a:t>
            </a:r>
          </a:p>
          <a:p>
            <a:pPr marL="0" indent="0">
              <a:buNone/>
            </a:pPr>
            <a:r>
              <a:rPr lang="fr-FR" sz="1400" b="1" dirty="0">
                <a:solidFill>
                  <a:srgbClr val="F92672"/>
                </a:solidFill>
                <a:effectLst/>
                <a:latin typeface="Consolas" panose="020B0609020204030204" pitchFamily="49" charset="0"/>
              </a:rPr>
              <a:t>services</a:t>
            </a:r>
            <a:r>
              <a:rPr lang="fr-FR" sz="1400" b="1" dirty="0">
                <a:solidFill>
                  <a:srgbClr val="F8F8F2"/>
                </a:solidFill>
                <a:effectLst/>
                <a:latin typeface="Consolas" panose="020B0609020204030204" pitchFamily="49" charset="0"/>
              </a:rPr>
              <a:t>:</a:t>
            </a:r>
            <a:endParaRPr lang="fr-FR" sz="1400" b="1" dirty="0">
              <a:solidFill>
                <a:srgbClr val="F8F8F2"/>
              </a:solidFill>
              <a:latin typeface="Consolas" panose="020B0609020204030204" pitchFamily="49" charset="0"/>
            </a:endParaRPr>
          </a:p>
          <a:p>
            <a:pPr lvl="1"/>
            <a:r>
              <a:rPr lang="fr-FR" sz="1100" dirty="0"/>
              <a:t>Balise ouvrante (pas de balise fermante, seule l’indentation est importante) pour déclarer les services dont nous aurons besoin. Ces services représentent chacun un conteneur qui sera créé. Dans notre cas, nous aurons besoin de l’application Web ainsi que du moteur de base de données. </a:t>
            </a:r>
          </a:p>
        </p:txBody>
      </p:sp>
    </p:spTree>
    <p:extLst>
      <p:ext uri="{BB962C8B-B14F-4D97-AF65-F5344CB8AC3E}">
        <p14:creationId xmlns:p14="http://schemas.microsoft.com/office/powerpoint/2010/main" val="3163447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85589D-774B-641F-E932-7F1EE69AAEEE}"/>
              </a:ext>
            </a:extLst>
          </p:cNvPr>
          <p:cNvSpPr>
            <a:spLocks noGrp="1"/>
          </p:cNvSpPr>
          <p:nvPr>
            <p:ph type="title"/>
          </p:nvPr>
        </p:nvSpPr>
        <p:spPr/>
        <p:txBody>
          <a:bodyPr>
            <a:normAutofit/>
          </a:bodyPr>
          <a:lstStyle/>
          <a:p>
            <a:r>
              <a:rPr lang="fr-FR" sz="2000" dirty="0"/>
              <a:t>Commentaire du fichier docker-</a:t>
            </a:r>
            <a:r>
              <a:rPr lang="fr-FR" sz="2000" dirty="0" err="1"/>
              <a:t>compose.yml</a:t>
            </a:r>
            <a:r>
              <a:rPr lang="fr-FR" sz="2000" dirty="0"/>
              <a:t> (suite)</a:t>
            </a:r>
          </a:p>
        </p:txBody>
      </p:sp>
      <p:sp>
        <p:nvSpPr>
          <p:cNvPr id="5" name="Espace réservé du contenu 1">
            <a:extLst>
              <a:ext uri="{FF2B5EF4-FFF2-40B4-BE49-F238E27FC236}">
                <a16:creationId xmlns:a16="http://schemas.microsoft.com/office/drawing/2014/main" id="{A1CA8B9F-09BA-9843-9FB4-004E202D9A56}"/>
              </a:ext>
            </a:extLst>
          </p:cNvPr>
          <p:cNvSpPr>
            <a:spLocks noGrp="1"/>
          </p:cNvSpPr>
          <p:nvPr>
            <p:ph idx="1"/>
          </p:nvPr>
        </p:nvSpPr>
        <p:spPr>
          <a:xfrm>
            <a:off x="628650" y="1011290"/>
            <a:ext cx="7886700" cy="3640447"/>
          </a:xfrm>
        </p:spPr>
        <p:txBody>
          <a:bodyPr/>
          <a:lstStyle/>
          <a:p>
            <a:r>
              <a:rPr lang="fr-FR" sz="1400" b="1" dirty="0">
                <a:solidFill>
                  <a:srgbClr val="0070C0"/>
                </a:solidFill>
              </a:rPr>
              <a:t>Déclaration et configuration de l’application Web</a:t>
            </a:r>
          </a:p>
          <a:p>
            <a:pPr marL="0" indent="0">
              <a:buNone/>
            </a:pPr>
            <a:r>
              <a:rPr lang="fr-FR" sz="1200" b="1" dirty="0">
                <a:solidFill>
                  <a:srgbClr val="F8F8F2"/>
                </a:solidFill>
                <a:effectLst/>
                <a:latin typeface="Consolas" panose="020B0609020204030204" pitchFamily="49" charset="0"/>
              </a:rPr>
              <a:t>  </a:t>
            </a:r>
            <a:r>
              <a:rPr lang="fr-FR" sz="1200" b="1" dirty="0" err="1">
                <a:solidFill>
                  <a:srgbClr val="F92672"/>
                </a:solidFill>
                <a:effectLst/>
                <a:latin typeface="Consolas" panose="020B0609020204030204" pitchFamily="49" charset="0"/>
              </a:rPr>
              <a:t>wordpress</a:t>
            </a:r>
            <a:r>
              <a:rPr lang="fr-FR" sz="1200" b="1" dirty="0">
                <a:solidFill>
                  <a:srgbClr val="F8F8F2"/>
                </a:solidFill>
                <a:effectLst/>
                <a:latin typeface="Consolas" panose="020B0609020204030204" pitchFamily="49" charset="0"/>
              </a:rPr>
              <a:t>:</a:t>
            </a:r>
          </a:p>
          <a:p>
            <a:pPr marL="0" indent="0">
              <a:buNone/>
            </a:pPr>
            <a:r>
              <a:rPr lang="fr-FR" sz="1200" b="1" dirty="0">
                <a:solidFill>
                  <a:srgbClr val="F8F8F2"/>
                </a:solidFill>
                <a:effectLst/>
                <a:latin typeface="Consolas" panose="020B0609020204030204" pitchFamily="49" charset="0"/>
              </a:rPr>
              <a:t>    </a:t>
            </a:r>
            <a:r>
              <a:rPr lang="fr-FR" sz="1200" b="1" dirty="0">
                <a:solidFill>
                  <a:srgbClr val="F92672"/>
                </a:solidFill>
                <a:effectLst/>
                <a:latin typeface="Consolas" panose="020B0609020204030204" pitchFamily="49" charset="0"/>
              </a:rPr>
              <a:t>image</a:t>
            </a:r>
            <a:r>
              <a:rPr lang="fr-FR" sz="1200" b="1" dirty="0">
                <a:solidFill>
                  <a:srgbClr val="F8F8F2"/>
                </a:solidFill>
                <a:effectLst/>
                <a:latin typeface="Consolas" panose="020B0609020204030204" pitchFamily="49" charset="0"/>
              </a:rPr>
              <a:t>: </a:t>
            </a:r>
            <a:r>
              <a:rPr lang="fr-FR" sz="1200" b="1" dirty="0" err="1">
                <a:solidFill>
                  <a:srgbClr val="E6DB74"/>
                </a:solidFill>
                <a:effectLst/>
                <a:latin typeface="Consolas" panose="020B0609020204030204" pitchFamily="49" charset="0"/>
              </a:rPr>
              <a:t>wordpress:latest</a:t>
            </a:r>
            <a:endParaRPr lang="fr-FR" sz="1200" b="1" dirty="0">
              <a:solidFill>
                <a:srgbClr val="F8F8F2"/>
              </a:solidFill>
              <a:effectLst/>
              <a:latin typeface="Consolas" panose="020B0609020204030204" pitchFamily="49" charset="0"/>
            </a:endParaRPr>
          </a:p>
          <a:p>
            <a:pPr marL="0" indent="0">
              <a:buNone/>
            </a:pPr>
            <a:r>
              <a:rPr lang="fr-FR" sz="1200" b="1" dirty="0">
                <a:solidFill>
                  <a:srgbClr val="F8F8F2"/>
                </a:solidFill>
                <a:effectLst/>
                <a:latin typeface="Consolas" panose="020B0609020204030204" pitchFamily="49" charset="0"/>
              </a:rPr>
              <a:t>    </a:t>
            </a:r>
            <a:r>
              <a:rPr lang="fr-FR" sz="1200" b="1" dirty="0">
                <a:solidFill>
                  <a:srgbClr val="F92672"/>
                </a:solidFill>
                <a:effectLst/>
                <a:latin typeface="Consolas" panose="020B0609020204030204" pitchFamily="49" charset="0"/>
              </a:rPr>
              <a:t>restart</a:t>
            </a:r>
            <a:r>
              <a:rPr lang="fr-FR" sz="1200" b="1" dirty="0">
                <a:solidFill>
                  <a:srgbClr val="F8F8F2"/>
                </a:solidFill>
                <a:effectLst/>
                <a:latin typeface="Consolas" panose="020B0609020204030204" pitchFamily="49" charset="0"/>
              </a:rPr>
              <a:t>: </a:t>
            </a:r>
            <a:r>
              <a:rPr lang="fr-FR" sz="1200" b="1" dirty="0" err="1">
                <a:solidFill>
                  <a:srgbClr val="E6DB74"/>
                </a:solidFill>
                <a:effectLst/>
                <a:latin typeface="Consolas" panose="020B0609020204030204" pitchFamily="49" charset="0"/>
              </a:rPr>
              <a:t>always</a:t>
            </a:r>
            <a:endParaRPr lang="fr-FR" sz="1200" b="1" dirty="0">
              <a:solidFill>
                <a:srgbClr val="F8F8F2"/>
              </a:solidFill>
              <a:effectLst/>
              <a:latin typeface="Consolas" panose="020B0609020204030204" pitchFamily="49" charset="0"/>
            </a:endParaRPr>
          </a:p>
          <a:p>
            <a:pPr marL="0" indent="0">
              <a:buNone/>
            </a:pPr>
            <a:r>
              <a:rPr lang="fr-FR" sz="1200" b="1" dirty="0">
                <a:solidFill>
                  <a:srgbClr val="F8F8F2"/>
                </a:solidFill>
                <a:effectLst/>
                <a:latin typeface="Consolas" panose="020B0609020204030204" pitchFamily="49" charset="0"/>
              </a:rPr>
              <a:t>    </a:t>
            </a:r>
            <a:r>
              <a:rPr lang="fr-FR" sz="1200" b="1" dirty="0">
                <a:solidFill>
                  <a:srgbClr val="F92672"/>
                </a:solidFill>
                <a:effectLst/>
                <a:latin typeface="Consolas" panose="020B0609020204030204" pitchFamily="49" charset="0"/>
              </a:rPr>
              <a:t>ports</a:t>
            </a:r>
            <a:r>
              <a:rPr lang="fr-FR" sz="1200" b="1" dirty="0">
                <a:solidFill>
                  <a:srgbClr val="F8F8F2"/>
                </a:solidFill>
                <a:effectLst/>
                <a:latin typeface="Consolas" panose="020B0609020204030204" pitchFamily="49" charset="0"/>
              </a:rPr>
              <a:t>:</a:t>
            </a:r>
          </a:p>
          <a:p>
            <a:pPr marL="0" indent="0">
              <a:buNone/>
            </a:pPr>
            <a:r>
              <a:rPr lang="fr-FR" sz="1200" b="1" dirty="0">
                <a:solidFill>
                  <a:srgbClr val="F8F8F2"/>
                </a:solidFill>
                <a:effectLst/>
                <a:latin typeface="Consolas" panose="020B0609020204030204" pitchFamily="49" charset="0"/>
              </a:rPr>
              <a:t>      - </a:t>
            </a:r>
            <a:r>
              <a:rPr lang="fr-FR" sz="1200" b="1" dirty="0">
                <a:solidFill>
                  <a:srgbClr val="E6DB74"/>
                </a:solidFill>
                <a:effectLst/>
                <a:latin typeface="Consolas" panose="020B0609020204030204" pitchFamily="49" charset="0"/>
              </a:rPr>
              <a:t>8080:80</a:t>
            </a:r>
            <a:endParaRPr lang="fr-FR" sz="1400" b="1" dirty="0">
              <a:solidFill>
                <a:srgbClr val="F8F8F2"/>
              </a:solidFill>
              <a:effectLst/>
              <a:latin typeface="Consolas" panose="020B0609020204030204" pitchFamily="49" charset="0"/>
            </a:endParaRPr>
          </a:p>
          <a:p>
            <a:pPr lvl="1"/>
            <a:r>
              <a:rPr lang="fr-FR" sz="1100" dirty="0"/>
              <a:t>Le service ou conteneur est nommé « </a:t>
            </a:r>
            <a:r>
              <a:rPr lang="fr-FR" sz="1100" b="1" dirty="0" err="1"/>
              <a:t>wordpress</a:t>
            </a:r>
            <a:r>
              <a:rPr lang="fr-FR" sz="1100" dirty="0"/>
              <a:t> ».</a:t>
            </a:r>
          </a:p>
          <a:p>
            <a:pPr lvl="1"/>
            <a:r>
              <a:rPr lang="fr-FR" sz="1100" dirty="0"/>
              <a:t>Ce conteneur va utiliser l’image nommée « </a:t>
            </a:r>
            <a:r>
              <a:rPr lang="fr-FR" sz="1100" b="1" dirty="0" err="1"/>
              <a:t>wordpress:latest</a:t>
            </a:r>
            <a:r>
              <a:rPr lang="fr-FR" sz="1100" b="1" dirty="0"/>
              <a:t> </a:t>
            </a:r>
            <a:r>
              <a:rPr lang="fr-FR" sz="1100" dirty="0"/>
              <a:t>». Cette image ne sera pas présente localement à la création de ma box </a:t>
            </a:r>
            <a:r>
              <a:rPr lang="fr-FR" sz="1100" dirty="0" err="1"/>
              <a:t>Vagrant</a:t>
            </a:r>
            <a:r>
              <a:rPr lang="fr-FR" sz="1100" dirty="0"/>
              <a:t>, elle sera donc téléchargée à chaque fois. </a:t>
            </a:r>
          </a:p>
          <a:p>
            <a:pPr lvl="1"/>
            <a:r>
              <a:rPr lang="fr-FR" sz="1100" dirty="0"/>
              <a:t>La balise « restart » indique le comportement du conteneur en cas d’arrêt de ce dernier. Dans le cas présent, je demande un niveau « </a:t>
            </a:r>
            <a:r>
              <a:rPr lang="fr-FR" sz="1100" b="1" dirty="0" err="1"/>
              <a:t>always</a:t>
            </a:r>
            <a:r>
              <a:rPr lang="fr-FR" sz="1100" dirty="0"/>
              <a:t> » pour que, quel que soit le type d’arrêt, ce conteneur redémarre. </a:t>
            </a:r>
          </a:p>
          <a:p>
            <a:pPr lvl="1"/>
            <a:r>
              <a:rPr lang="fr-FR" sz="1100" dirty="0"/>
              <a:t>Enfin je crée le mappage du port d’écoute du service Web afin que l’application soit accessible sur le port 8080 et que ce dernier soit redirigé sur le port d’écoute HTTP par défaut via l’IP de contact locale.</a:t>
            </a:r>
            <a:endParaRPr lang="fr-FR" sz="1400" dirty="0"/>
          </a:p>
        </p:txBody>
      </p:sp>
    </p:spTree>
    <p:extLst>
      <p:ext uri="{BB962C8B-B14F-4D97-AF65-F5344CB8AC3E}">
        <p14:creationId xmlns:p14="http://schemas.microsoft.com/office/powerpoint/2010/main" val="1812395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85589D-774B-641F-E932-7F1EE69AAEEE}"/>
              </a:ext>
            </a:extLst>
          </p:cNvPr>
          <p:cNvSpPr>
            <a:spLocks noGrp="1"/>
          </p:cNvSpPr>
          <p:nvPr>
            <p:ph type="title"/>
          </p:nvPr>
        </p:nvSpPr>
        <p:spPr/>
        <p:txBody>
          <a:bodyPr>
            <a:normAutofit/>
          </a:bodyPr>
          <a:lstStyle/>
          <a:p>
            <a:r>
              <a:rPr lang="fr-FR" sz="2000" dirty="0"/>
              <a:t>Commentaire du fichier docker-</a:t>
            </a:r>
            <a:r>
              <a:rPr lang="fr-FR" sz="2000" dirty="0" err="1"/>
              <a:t>compose.yml</a:t>
            </a:r>
            <a:r>
              <a:rPr lang="fr-FR" sz="2000" dirty="0"/>
              <a:t> (suite)</a:t>
            </a:r>
          </a:p>
        </p:txBody>
      </p:sp>
      <p:sp>
        <p:nvSpPr>
          <p:cNvPr id="5" name="Espace réservé du contenu 1">
            <a:extLst>
              <a:ext uri="{FF2B5EF4-FFF2-40B4-BE49-F238E27FC236}">
                <a16:creationId xmlns:a16="http://schemas.microsoft.com/office/drawing/2014/main" id="{A1CA8B9F-09BA-9843-9FB4-004E202D9A56}"/>
              </a:ext>
            </a:extLst>
          </p:cNvPr>
          <p:cNvSpPr>
            <a:spLocks noGrp="1"/>
          </p:cNvSpPr>
          <p:nvPr>
            <p:ph idx="1"/>
          </p:nvPr>
        </p:nvSpPr>
        <p:spPr>
          <a:xfrm>
            <a:off x="628650" y="1011290"/>
            <a:ext cx="7886700" cy="3640447"/>
          </a:xfrm>
        </p:spPr>
        <p:txBody>
          <a:bodyPr/>
          <a:lstStyle/>
          <a:p>
            <a:r>
              <a:rPr lang="fr-FR" sz="1400" b="1" dirty="0">
                <a:solidFill>
                  <a:srgbClr val="0070C0"/>
                </a:solidFill>
              </a:rPr>
              <a:t>Déclaration et configuration de l’application Web</a:t>
            </a:r>
          </a:p>
          <a:p>
            <a:pPr marL="0" indent="0">
              <a:buNone/>
            </a:pPr>
            <a:r>
              <a:rPr lang="fr-FR" sz="1200" b="1" dirty="0" err="1">
                <a:solidFill>
                  <a:srgbClr val="F92672"/>
                </a:solidFill>
                <a:effectLst/>
                <a:latin typeface="Consolas" panose="020B0609020204030204" pitchFamily="49" charset="0"/>
              </a:rPr>
              <a:t>environment</a:t>
            </a:r>
            <a:r>
              <a:rPr lang="fr-FR" sz="1200" b="1" dirty="0">
                <a:solidFill>
                  <a:srgbClr val="F8F8F2"/>
                </a:solidFill>
                <a:effectLst/>
                <a:latin typeface="Consolas" panose="020B0609020204030204" pitchFamily="49" charset="0"/>
              </a:rPr>
              <a:t>:</a:t>
            </a:r>
          </a:p>
          <a:p>
            <a:pPr marL="0" indent="0">
              <a:buNone/>
            </a:pPr>
            <a:r>
              <a:rPr lang="fr-FR" sz="1200" b="1" dirty="0">
                <a:solidFill>
                  <a:srgbClr val="F8F8F2"/>
                </a:solidFill>
                <a:effectLst/>
                <a:latin typeface="Consolas" panose="020B0609020204030204" pitchFamily="49" charset="0"/>
              </a:rPr>
              <a:t>      </a:t>
            </a:r>
            <a:r>
              <a:rPr lang="fr-FR" sz="1200" b="1" dirty="0">
                <a:solidFill>
                  <a:srgbClr val="F92672"/>
                </a:solidFill>
                <a:effectLst/>
                <a:latin typeface="Consolas" panose="020B0609020204030204" pitchFamily="49" charset="0"/>
              </a:rPr>
              <a:t>WORDPRESS_DB_HOST</a:t>
            </a:r>
            <a:r>
              <a:rPr lang="fr-FR" sz="1200" b="1" dirty="0">
                <a:solidFill>
                  <a:srgbClr val="F8F8F2"/>
                </a:solidFill>
                <a:effectLst/>
                <a:latin typeface="Consolas" panose="020B0609020204030204" pitchFamily="49" charset="0"/>
              </a:rPr>
              <a:t>: </a:t>
            </a:r>
            <a:r>
              <a:rPr lang="fr-FR" sz="1200" b="1" dirty="0" err="1">
                <a:solidFill>
                  <a:srgbClr val="E6DB74"/>
                </a:solidFill>
                <a:effectLst/>
                <a:latin typeface="Consolas" panose="020B0609020204030204" pitchFamily="49" charset="0"/>
              </a:rPr>
              <a:t>db</a:t>
            </a:r>
            <a:endParaRPr lang="fr-FR" sz="1200" b="1" dirty="0">
              <a:solidFill>
                <a:srgbClr val="F8F8F2"/>
              </a:solidFill>
              <a:effectLst/>
              <a:latin typeface="Consolas" panose="020B0609020204030204" pitchFamily="49" charset="0"/>
            </a:endParaRPr>
          </a:p>
          <a:p>
            <a:pPr marL="0" indent="0">
              <a:buNone/>
            </a:pPr>
            <a:r>
              <a:rPr lang="fr-FR" sz="1200" b="1" dirty="0">
                <a:solidFill>
                  <a:srgbClr val="F8F8F2"/>
                </a:solidFill>
                <a:effectLst/>
                <a:latin typeface="Consolas" panose="020B0609020204030204" pitchFamily="49" charset="0"/>
              </a:rPr>
              <a:t>      </a:t>
            </a:r>
            <a:r>
              <a:rPr lang="fr-FR" sz="1200" b="1" dirty="0">
                <a:solidFill>
                  <a:srgbClr val="F92672"/>
                </a:solidFill>
                <a:effectLst/>
                <a:latin typeface="Consolas" panose="020B0609020204030204" pitchFamily="49" charset="0"/>
              </a:rPr>
              <a:t>WORDPRESS_DB_USER</a:t>
            </a:r>
            <a:r>
              <a:rPr lang="fr-FR" sz="1200" b="1" dirty="0">
                <a:solidFill>
                  <a:srgbClr val="F8F8F2"/>
                </a:solidFill>
                <a:effectLst/>
                <a:latin typeface="Consolas" panose="020B0609020204030204" pitchFamily="49" charset="0"/>
              </a:rPr>
              <a:t>: </a:t>
            </a:r>
            <a:r>
              <a:rPr lang="fr-FR" sz="1200" b="1" dirty="0" err="1">
                <a:solidFill>
                  <a:srgbClr val="E6DB74"/>
                </a:solidFill>
                <a:effectLst/>
                <a:latin typeface="Consolas" panose="020B0609020204030204" pitchFamily="49" charset="0"/>
              </a:rPr>
              <a:t>miguel</a:t>
            </a:r>
            <a:endParaRPr lang="fr-FR" sz="1200" b="1" dirty="0">
              <a:solidFill>
                <a:srgbClr val="F8F8F2"/>
              </a:solidFill>
              <a:effectLst/>
              <a:latin typeface="Consolas" panose="020B0609020204030204" pitchFamily="49" charset="0"/>
            </a:endParaRPr>
          </a:p>
          <a:p>
            <a:pPr marL="0" indent="0">
              <a:buNone/>
            </a:pPr>
            <a:r>
              <a:rPr lang="fr-FR" sz="1200" b="1" dirty="0">
                <a:solidFill>
                  <a:srgbClr val="F8F8F2"/>
                </a:solidFill>
                <a:effectLst/>
                <a:latin typeface="Consolas" panose="020B0609020204030204" pitchFamily="49" charset="0"/>
              </a:rPr>
              <a:t>      </a:t>
            </a:r>
            <a:r>
              <a:rPr lang="fr-FR" sz="1200" b="1" dirty="0">
                <a:solidFill>
                  <a:srgbClr val="F92672"/>
                </a:solidFill>
                <a:effectLst/>
                <a:latin typeface="Consolas" panose="020B0609020204030204" pitchFamily="49" charset="0"/>
              </a:rPr>
              <a:t>WORDPRESS_DB_PASSWORD</a:t>
            </a:r>
            <a:r>
              <a:rPr lang="fr-FR" sz="1200" b="1" dirty="0">
                <a:solidFill>
                  <a:srgbClr val="F8F8F2"/>
                </a:solidFill>
                <a:effectLst/>
                <a:latin typeface="Consolas" panose="020B0609020204030204" pitchFamily="49" charset="0"/>
              </a:rPr>
              <a:t>: </a:t>
            </a:r>
            <a:r>
              <a:rPr lang="fr-FR" sz="1200" b="1" dirty="0" err="1">
                <a:solidFill>
                  <a:srgbClr val="E6DB74"/>
                </a:solidFill>
                <a:effectLst/>
                <a:latin typeface="Consolas" panose="020B0609020204030204" pitchFamily="49" charset="0"/>
              </a:rPr>
              <a:t>miguel</a:t>
            </a:r>
            <a:endParaRPr lang="fr-FR" sz="1200" b="1" dirty="0">
              <a:solidFill>
                <a:srgbClr val="F8F8F2"/>
              </a:solidFill>
              <a:effectLst/>
              <a:latin typeface="Consolas" panose="020B0609020204030204" pitchFamily="49" charset="0"/>
            </a:endParaRPr>
          </a:p>
          <a:p>
            <a:pPr marL="0" indent="0">
              <a:buNone/>
            </a:pPr>
            <a:r>
              <a:rPr lang="fr-FR" sz="1200" b="1" dirty="0">
                <a:solidFill>
                  <a:srgbClr val="F8F8F2"/>
                </a:solidFill>
                <a:effectLst/>
                <a:latin typeface="Consolas" panose="020B0609020204030204" pitchFamily="49" charset="0"/>
              </a:rPr>
              <a:t>      </a:t>
            </a:r>
            <a:r>
              <a:rPr lang="fr-FR" sz="1200" b="1" dirty="0">
                <a:solidFill>
                  <a:srgbClr val="F92672"/>
                </a:solidFill>
                <a:effectLst/>
                <a:latin typeface="Consolas" panose="020B0609020204030204" pitchFamily="49" charset="0"/>
              </a:rPr>
              <a:t>WORDPRESS_DB_NAME</a:t>
            </a:r>
            <a:r>
              <a:rPr lang="fr-FR" sz="1200" b="1" dirty="0">
                <a:solidFill>
                  <a:srgbClr val="F8F8F2"/>
                </a:solidFill>
                <a:effectLst/>
                <a:latin typeface="Consolas" panose="020B0609020204030204" pitchFamily="49" charset="0"/>
              </a:rPr>
              <a:t>: </a:t>
            </a:r>
            <a:r>
              <a:rPr lang="fr-FR" sz="1200" b="1" dirty="0" err="1">
                <a:solidFill>
                  <a:srgbClr val="E6DB74"/>
                </a:solidFill>
                <a:effectLst/>
                <a:latin typeface="Consolas" panose="020B0609020204030204" pitchFamily="49" charset="0"/>
              </a:rPr>
              <a:t>miguel_db</a:t>
            </a:r>
            <a:endParaRPr lang="fr-FR" sz="1200" b="1" dirty="0">
              <a:solidFill>
                <a:srgbClr val="F8F8F2"/>
              </a:solidFill>
              <a:effectLst/>
              <a:latin typeface="Consolas" panose="020B0609020204030204" pitchFamily="49" charset="0"/>
            </a:endParaRPr>
          </a:p>
          <a:p>
            <a:pPr marL="0" indent="0">
              <a:buNone/>
            </a:pPr>
            <a:r>
              <a:rPr lang="fr-FR" sz="1200" b="1" dirty="0">
                <a:solidFill>
                  <a:srgbClr val="F8F8F2"/>
                </a:solidFill>
                <a:effectLst/>
                <a:latin typeface="Consolas" panose="020B0609020204030204" pitchFamily="49" charset="0"/>
              </a:rPr>
              <a:t>    </a:t>
            </a:r>
            <a:r>
              <a:rPr lang="fr-FR" sz="1200" b="1" dirty="0">
                <a:solidFill>
                  <a:srgbClr val="F92672"/>
                </a:solidFill>
                <a:effectLst/>
                <a:latin typeface="Consolas" panose="020B0609020204030204" pitchFamily="49" charset="0"/>
              </a:rPr>
              <a:t>volumes</a:t>
            </a:r>
            <a:r>
              <a:rPr lang="fr-FR" sz="1200" b="1" dirty="0">
                <a:solidFill>
                  <a:srgbClr val="F8F8F2"/>
                </a:solidFill>
                <a:effectLst/>
                <a:latin typeface="Consolas" panose="020B0609020204030204" pitchFamily="49" charset="0"/>
              </a:rPr>
              <a:t>:</a:t>
            </a:r>
          </a:p>
          <a:p>
            <a:pPr marL="0" indent="0">
              <a:buNone/>
            </a:pPr>
            <a:r>
              <a:rPr lang="fr-FR" sz="1200" b="1" dirty="0">
                <a:solidFill>
                  <a:srgbClr val="F8F8F2"/>
                </a:solidFill>
                <a:effectLst/>
                <a:latin typeface="Consolas" panose="020B0609020204030204" pitchFamily="49" charset="0"/>
              </a:rPr>
              <a:t>      - </a:t>
            </a:r>
            <a:r>
              <a:rPr lang="fr-FR" sz="1200" b="1" dirty="0" err="1">
                <a:solidFill>
                  <a:srgbClr val="E6DB74"/>
                </a:solidFill>
                <a:effectLst/>
                <a:latin typeface="Consolas" panose="020B0609020204030204" pitchFamily="49" charset="0"/>
              </a:rPr>
              <a:t>wordpress_data</a:t>
            </a:r>
            <a:r>
              <a:rPr lang="fr-FR" sz="1200" b="1" dirty="0">
                <a:solidFill>
                  <a:srgbClr val="E6DB74"/>
                </a:solidFill>
                <a:effectLst/>
                <a:latin typeface="Consolas" panose="020B0609020204030204" pitchFamily="49" charset="0"/>
              </a:rPr>
              <a:t>:/var/www/html</a:t>
            </a:r>
            <a:endParaRPr lang="fr-FR" sz="1200" b="1" dirty="0">
              <a:solidFill>
                <a:srgbClr val="F8F8F2"/>
              </a:solidFill>
              <a:effectLst/>
              <a:latin typeface="Consolas" panose="020B0609020204030204" pitchFamily="49" charset="0"/>
            </a:endParaRPr>
          </a:p>
          <a:p>
            <a:pPr lvl="1"/>
            <a:r>
              <a:rPr lang="fr-FR" sz="1100" dirty="0"/>
              <a:t>La balise </a:t>
            </a:r>
            <a:r>
              <a:rPr lang="fr-FR" sz="1100" b="1" dirty="0"/>
              <a:t>environnement </a:t>
            </a:r>
            <a:r>
              <a:rPr lang="fr-FR" sz="1100" dirty="0"/>
              <a:t>déclare les variables d’environnement dans mon conteneur et leur valeur associée. </a:t>
            </a:r>
          </a:p>
          <a:p>
            <a:pPr lvl="1"/>
            <a:r>
              <a:rPr lang="fr-FR" sz="1100" dirty="0"/>
              <a:t>La balise </a:t>
            </a:r>
            <a:r>
              <a:rPr lang="fr-FR" sz="1100" b="1" dirty="0"/>
              <a:t>volumes</a:t>
            </a:r>
            <a:r>
              <a:rPr lang="fr-FR" sz="1100" dirty="0"/>
              <a:t> présente le point de montage entre le dossier </a:t>
            </a:r>
            <a:r>
              <a:rPr lang="fr-FR" sz="1100" b="1" dirty="0" err="1"/>
              <a:t>wordpress_data</a:t>
            </a:r>
            <a:r>
              <a:rPr lang="fr-FR" sz="1100" b="1" dirty="0"/>
              <a:t> </a:t>
            </a:r>
            <a:r>
              <a:rPr lang="fr-FR" sz="1100" dirty="0"/>
              <a:t>dans ma VM (dossier par défaut de docker : </a:t>
            </a:r>
            <a:r>
              <a:rPr lang="en-US" sz="1200" dirty="0">
                <a:solidFill>
                  <a:srgbClr val="E6DB74"/>
                </a:solidFill>
                <a:latin typeface="Consolas" panose="020B0609020204030204" pitchFamily="49" charset="0"/>
              </a:rPr>
              <a:t>/var/lib/docker/volumes/</a:t>
            </a:r>
            <a:r>
              <a:rPr lang="en-US" sz="1200" dirty="0" err="1">
                <a:solidFill>
                  <a:srgbClr val="E6DB74"/>
                </a:solidFill>
                <a:latin typeface="Consolas" panose="020B0609020204030204" pitchFamily="49" charset="0"/>
              </a:rPr>
              <a:t>vagrant_wordpress_data</a:t>
            </a:r>
            <a:r>
              <a:rPr lang="en-US" sz="1200" dirty="0">
                <a:solidFill>
                  <a:srgbClr val="E6DB74"/>
                </a:solidFill>
                <a:latin typeface="Consolas" panose="020B0609020204030204" pitchFamily="49" charset="0"/>
              </a:rPr>
              <a:t>/_data</a:t>
            </a:r>
            <a:r>
              <a:rPr lang="en-US" sz="1100" dirty="0"/>
              <a:t>) </a:t>
            </a:r>
            <a:r>
              <a:rPr lang="en-US" sz="1100" dirty="0" err="1"/>
              <a:t>vers</a:t>
            </a:r>
            <a:r>
              <a:rPr lang="en-US" sz="1100" dirty="0"/>
              <a:t> le dossier de </a:t>
            </a:r>
            <a:r>
              <a:rPr lang="en-US" sz="1100" dirty="0" err="1"/>
              <a:t>l’application</a:t>
            </a:r>
            <a:r>
              <a:rPr lang="en-US" sz="1100" dirty="0"/>
              <a:t> dans le </a:t>
            </a:r>
            <a:r>
              <a:rPr lang="en-US" sz="1100" dirty="0" err="1"/>
              <a:t>conteneur</a:t>
            </a:r>
            <a:r>
              <a:rPr lang="en-US" sz="1100" dirty="0"/>
              <a:t> : </a:t>
            </a:r>
            <a:r>
              <a:rPr lang="fr-FR" sz="1200" dirty="0">
                <a:solidFill>
                  <a:srgbClr val="E6DB74"/>
                </a:solidFill>
                <a:effectLst/>
                <a:latin typeface="Consolas" panose="020B0609020204030204" pitchFamily="49" charset="0"/>
              </a:rPr>
              <a:t>/var/www/html</a:t>
            </a:r>
            <a:r>
              <a:rPr lang="fr-FR" sz="1100" dirty="0"/>
              <a:t>.</a:t>
            </a:r>
          </a:p>
        </p:txBody>
      </p:sp>
    </p:spTree>
    <p:extLst>
      <p:ext uri="{BB962C8B-B14F-4D97-AF65-F5344CB8AC3E}">
        <p14:creationId xmlns:p14="http://schemas.microsoft.com/office/powerpoint/2010/main" val="791569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85589D-774B-641F-E932-7F1EE69AAEEE}"/>
              </a:ext>
            </a:extLst>
          </p:cNvPr>
          <p:cNvSpPr>
            <a:spLocks noGrp="1"/>
          </p:cNvSpPr>
          <p:nvPr>
            <p:ph type="title"/>
          </p:nvPr>
        </p:nvSpPr>
        <p:spPr/>
        <p:txBody>
          <a:bodyPr>
            <a:normAutofit/>
          </a:bodyPr>
          <a:lstStyle/>
          <a:p>
            <a:r>
              <a:rPr lang="fr-FR" sz="2000" dirty="0"/>
              <a:t>Commentaire du fichier docker-</a:t>
            </a:r>
            <a:r>
              <a:rPr lang="fr-FR" sz="2000" dirty="0" err="1"/>
              <a:t>compose.yml</a:t>
            </a:r>
            <a:r>
              <a:rPr lang="fr-FR" sz="2000" dirty="0"/>
              <a:t> (suite)</a:t>
            </a:r>
          </a:p>
        </p:txBody>
      </p:sp>
      <p:sp>
        <p:nvSpPr>
          <p:cNvPr id="5" name="Espace réservé du contenu 1">
            <a:extLst>
              <a:ext uri="{FF2B5EF4-FFF2-40B4-BE49-F238E27FC236}">
                <a16:creationId xmlns:a16="http://schemas.microsoft.com/office/drawing/2014/main" id="{A1CA8B9F-09BA-9843-9FB4-004E202D9A56}"/>
              </a:ext>
            </a:extLst>
          </p:cNvPr>
          <p:cNvSpPr>
            <a:spLocks noGrp="1"/>
          </p:cNvSpPr>
          <p:nvPr>
            <p:ph idx="1"/>
          </p:nvPr>
        </p:nvSpPr>
        <p:spPr>
          <a:xfrm>
            <a:off x="628650" y="1011290"/>
            <a:ext cx="7886700" cy="3640447"/>
          </a:xfrm>
        </p:spPr>
        <p:txBody>
          <a:bodyPr/>
          <a:lstStyle/>
          <a:p>
            <a:r>
              <a:rPr lang="fr-FR" sz="1400" b="1" dirty="0">
                <a:solidFill>
                  <a:srgbClr val="0070C0"/>
                </a:solidFill>
              </a:rPr>
              <a:t>Déclaration et configuration du moteur de base de données</a:t>
            </a:r>
          </a:p>
          <a:p>
            <a:pPr marL="0" indent="0">
              <a:buNone/>
            </a:pPr>
            <a:r>
              <a:rPr lang="fr-FR" sz="1600" b="1" dirty="0">
                <a:solidFill>
                  <a:srgbClr val="F8F8F2"/>
                </a:solidFill>
                <a:effectLst/>
                <a:latin typeface="Consolas" panose="020B0609020204030204" pitchFamily="49" charset="0"/>
              </a:rPr>
              <a:t>  </a:t>
            </a:r>
            <a:r>
              <a:rPr lang="en-US" sz="1200" b="1" dirty="0" err="1">
                <a:solidFill>
                  <a:srgbClr val="F92672"/>
                </a:solidFill>
                <a:effectLst/>
                <a:latin typeface="Consolas" panose="020B0609020204030204" pitchFamily="49" charset="0"/>
              </a:rPr>
              <a:t>db</a:t>
            </a:r>
            <a:r>
              <a:rPr lang="en-US" sz="1200" b="1" dirty="0">
                <a:solidFill>
                  <a:srgbClr val="F8F8F2"/>
                </a:solidFill>
                <a:effectLst/>
                <a:latin typeface="Consolas" panose="020B0609020204030204" pitchFamily="49" charset="0"/>
              </a:rPr>
              <a:t>:</a:t>
            </a:r>
          </a:p>
          <a:p>
            <a:pPr marL="0" indent="0">
              <a:buNone/>
            </a:pPr>
            <a:r>
              <a:rPr lang="en-US" sz="1200" b="1" dirty="0">
                <a:solidFill>
                  <a:srgbClr val="F8F8F2"/>
                </a:solidFill>
                <a:effectLst/>
                <a:latin typeface="Consolas" panose="020B0609020204030204" pitchFamily="49" charset="0"/>
              </a:rPr>
              <a:t>    </a:t>
            </a:r>
            <a:r>
              <a:rPr lang="en-US" sz="1200" b="1" dirty="0">
                <a:solidFill>
                  <a:srgbClr val="F92672"/>
                </a:solidFill>
                <a:effectLst/>
                <a:latin typeface="Consolas" panose="020B0609020204030204" pitchFamily="49" charset="0"/>
              </a:rPr>
              <a:t>image</a:t>
            </a:r>
            <a:r>
              <a:rPr lang="en-US" sz="1200" b="1" dirty="0">
                <a:solidFill>
                  <a:srgbClr val="F8F8F2"/>
                </a:solidFill>
                <a:effectLst/>
                <a:latin typeface="Consolas" panose="020B0609020204030204" pitchFamily="49" charset="0"/>
              </a:rPr>
              <a:t>: </a:t>
            </a:r>
            <a:r>
              <a:rPr lang="en-US" sz="1200" b="1" dirty="0">
                <a:solidFill>
                  <a:srgbClr val="E6DB74"/>
                </a:solidFill>
                <a:effectLst/>
                <a:latin typeface="Consolas" panose="020B0609020204030204" pitchFamily="49" charset="0"/>
              </a:rPr>
              <a:t>mysql:5.7</a:t>
            </a:r>
            <a:endParaRPr lang="en-US" sz="1200" b="1" dirty="0">
              <a:solidFill>
                <a:srgbClr val="F8F8F2"/>
              </a:solidFill>
              <a:effectLst/>
              <a:latin typeface="Consolas" panose="020B0609020204030204" pitchFamily="49" charset="0"/>
            </a:endParaRPr>
          </a:p>
          <a:p>
            <a:pPr marL="0" indent="0">
              <a:buNone/>
            </a:pPr>
            <a:r>
              <a:rPr lang="en-US" sz="1200" b="1" dirty="0">
                <a:solidFill>
                  <a:srgbClr val="F8F8F2"/>
                </a:solidFill>
                <a:effectLst/>
                <a:latin typeface="Consolas" panose="020B0609020204030204" pitchFamily="49" charset="0"/>
              </a:rPr>
              <a:t>    </a:t>
            </a:r>
            <a:r>
              <a:rPr lang="en-US" sz="1200" b="1" dirty="0">
                <a:solidFill>
                  <a:srgbClr val="F92672"/>
                </a:solidFill>
                <a:effectLst/>
                <a:latin typeface="Consolas" panose="020B0609020204030204" pitchFamily="49" charset="0"/>
              </a:rPr>
              <a:t>restart</a:t>
            </a:r>
            <a:r>
              <a:rPr lang="en-US" sz="1200" b="1" dirty="0">
                <a:solidFill>
                  <a:srgbClr val="F8F8F2"/>
                </a:solidFill>
                <a:effectLst/>
                <a:latin typeface="Consolas" panose="020B0609020204030204" pitchFamily="49" charset="0"/>
              </a:rPr>
              <a:t>: </a:t>
            </a:r>
            <a:r>
              <a:rPr lang="en-US" sz="1200" b="1" dirty="0">
                <a:solidFill>
                  <a:srgbClr val="E6DB74"/>
                </a:solidFill>
                <a:effectLst/>
                <a:latin typeface="Consolas" panose="020B0609020204030204" pitchFamily="49" charset="0"/>
              </a:rPr>
              <a:t>always</a:t>
            </a:r>
            <a:endParaRPr lang="en-US" sz="1200" b="1" dirty="0">
              <a:solidFill>
                <a:srgbClr val="F8F8F2"/>
              </a:solidFill>
              <a:effectLst/>
              <a:latin typeface="Consolas" panose="020B0609020204030204" pitchFamily="49" charset="0"/>
            </a:endParaRPr>
          </a:p>
          <a:p>
            <a:pPr lvl="1"/>
            <a:r>
              <a:rPr lang="fr-FR" sz="1100" dirty="0"/>
              <a:t>Le service ou conteneur est nommé « </a:t>
            </a:r>
            <a:r>
              <a:rPr lang="fr-FR" sz="1100" b="1" dirty="0" err="1"/>
              <a:t>db</a:t>
            </a:r>
            <a:r>
              <a:rPr lang="fr-FR" sz="1100" dirty="0"/>
              <a:t> ».</a:t>
            </a:r>
          </a:p>
          <a:p>
            <a:pPr lvl="1"/>
            <a:r>
              <a:rPr lang="fr-FR" sz="1100" dirty="0"/>
              <a:t>Ce conteneur va utiliser l’image nommée « </a:t>
            </a:r>
            <a:r>
              <a:rPr lang="fr-FR" sz="1100" b="1" dirty="0"/>
              <a:t>mysql:5.7 </a:t>
            </a:r>
            <a:r>
              <a:rPr lang="fr-FR" sz="1100" dirty="0"/>
              <a:t>». Cette image ne sera pas présente localement à la création de ma box </a:t>
            </a:r>
            <a:r>
              <a:rPr lang="fr-FR" sz="1100" dirty="0" err="1"/>
              <a:t>Vagrant</a:t>
            </a:r>
            <a:r>
              <a:rPr lang="fr-FR" sz="1100" dirty="0"/>
              <a:t>, elle sera donc téléchargée à chaque fois. </a:t>
            </a:r>
          </a:p>
          <a:p>
            <a:pPr lvl="1"/>
            <a:r>
              <a:rPr lang="fr-FR" sz="1100" dirty="0"/>
              <a:t>La balise « restart » indique le comportement du conteneur en cas d’arrêt de ce dernier. Dans le cas présent, je demande un niveau « </a:t>
            </a:r>
            <a:r>
              <a:rPr lang="fr-FR" sz="1100" b="1" dirty="0" err="1"/>
              <a:t>always</a:t>
            </a:r>
            <a:r>
              <a:rPr lang="fr-FR" sz="1100" dirty="0"/>
              <a:t> » pour que, quel que soit le type d’arrêt, ce conteneur redémarre. </a:t>
            </a:r>
          </a:p>
        </p:txBody>
      </p:sp>
    </p:spTree>
    <p:extLst>
      <p:ext uri="{BB962C8B-B14F-4D97-AF65-F5344CB8AC3E}">
        <p14:creationId xmlns:p14="http://schemas.microsoft.com/office/powerpoint/2010/main" val="130511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8BB33A-D21E-B61F-405F-3ED6770CAA32}"/>
              </a:ext>
            </a:extLst>
          </p:cNvPr>
          <p:cNvSpPr>
            <a:spLocks noGrp="1"/>
          </p:cNvSpPr>
          <p:nvPr>
            <p:ph type="ctrTitle"/>
          </p:nvPr>
        </p:nvSpPr>
        <p:spPr/>
        <p:txBody>
          <a:bodyPr/>
          <a:lstStyle/>
          <a:p>
            <a:r>
              <a:rPr lang="fr-FR" dirty="0"/>
              <a:t>Projet de Déploiement WordPress sur AWS avec </a:t>
            </a:r>
            <a:r>
              <a:rPr lang="fr-FR" dirty="0" err="1"/>
              <a:t>Kubernetes</a:t>
            </a:r>
            <a:endParaRPr lang="fr-FR" dirty="0"/>
          </a:p>
        </p:txBody>
      </p:sp>
      <p:sp>
        <p:nvSpPr>
          <p:cNvPr id="3" name="Sous-titre 2">
            <a:extLst>
              <a:ext uri="{FF2B5EF4-FFF2-40B4-BE49-F238E27FC236}">
                <a16:creationId xmlns:a16="http://schemas.microsoft.com/office/drawing/2014/main" id="{A6CEBEAA-7222-C529-AE8C-BD616C217F28}"/>
              </a:ext>
            </a:extLst>
          </p:cNvPr>
          <p:cNvSpPr>
            <a:spLocks noGrp="1"/>
          </p:cNvSpPr>
          <p:nvPr>
            <p:ph type="subTitle" idx="1"/>
          </p:nvPr>
        </p:nvSpPr>
        <p:spPr/>
        <p:txBody>
          <a:bodyPr/>
          <a:lstStyle/>
          <a:p>
            <a:r>
              <a:rPr lang="fr-FR" b="1" dirty="0"/>
              <a:t>Phase 1</a:t>
            </a:r>
          </a:p>
          <a:p>
            <a:r>
              <a:rPr lang="fr-FR" dirty="0"/>
              <a:t>Déploiement d'un Environnement de Test sur Docker</a:t>
            </a:r>
          </a:p>
        </p:txBody>
      </p:sp>
      <p:pic>
        <p:nvPicPr>
          <p:cNvPr id="5" name="Image 4" descr="Une image contenant Graphique, art, cercle, graphisme&#10;&#10;Description générée automatiquement">
            <a:extLst>
              <a:ext uri="{FF2B5EF4-FFF2-40B4-BE49-F238E27FC236}">
                <a16:creationId xmlns:a16="http://schemas.microsoft.com/office/drawing/2014/main" id="{243F9CE4-C451-93E9-35C1-0D7E0A346C6E}"/>
              </a:ext>
            </a:extLst>
          </p:cNvPr>
          <p:cNvPicPr>
            <a:picLocks noChangeAspect="1"/>
          </p:cNvPicPr>
          <p:nvPr/>
        </p:nvPicPr>
        <p:blipFill>
          <a:blip r:embed="rId2"/>
          <a:stretch>
            <a:fillRect/>
          </a:stretch>
        </p:blipFill>
        <p:spPr>
          <a:xfrm>
            <a:off x="0" y="3297927"/>
            <a:ext cx="1800000" cy="1800000"/>
          </a:xfrm>
          <a:prstGeom prst="rect">
            <a:avLst/>
          </a:prstGeom>
        </p:spPr>
      </p:pic>
    </p:spTree>
    <p:extLst>
      <p:ext uri="{BB962C8B-B14F-4D97-AF65-F5344CB8AC3E}">
        <p14:creationId xmlns:p14="http://schemas.microsoft.com/office/powerpoint/2010/main" val="156631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85589D-774B-641F-E932-7F1EE69AAEEE}"/>
              </a:ext>
            </a:extLst>
          </p:cNvPr>
          <p:cNvSpPr>
            <a:spLocks noGrp="1"/>
          </p:cNvSpPr>
          <p:nvPr>
            <p:ph type="title"/>
          </p:nvPr>
        </p:nvSpPr>
        <p:spPr/>
        <p:txBody>
          <a:bodyPr>
            <a:normAutofit/>
          </a:bodyPr>
          <a:lstStyle/>
          <a:p>
            <a:r>
              <a:rPr lang="fr-FR" sz="2000" dirty="0"/>
              <a:t>Commentaire du fichier docker-</a:t>
            </a:r>
            <a:r>
              <a:rPr lang="fr-FR" sz="2000" dirty="0" err="1"/>
              <a:t>compose.yml</a:t>
            </a:r>
            <a:r>
              <a:rPr lang="fr-FR" sz="2000" dirty="0"/>
              <a:t> (suite)</a:t>
            </a:r>
          </a:p>
        </p:txBody>
      </p:sp>
      <p:sp>
        <p:nvSpPr>
          <p:cNvPr id="5" name="Espace réservé du contenu 1">
            <a:extLst>
              <a:ext uri="{FF2B5EF4-FFF2-40B4-BE49-F238E27FC236}">
                <a16:creationId xmlns:a16="http://schemas.microsoft.com/office/drawing/2014/main" id="{A1CA8B9F-09BA-9843-9FB4-004E202D9A56}"/>
              </a:ext>
            </a:extLst>
          </p:cNvPr>
          <p:cNvSpPr>
            <a:spLocks noGrp="1"/>
          </p:cNvSpPr>
          <p:nvPr>
            <p:ph idx="1"/>
          </p:nvPr>
        </p:nvSpPr>
        <p:spPr>
          <a:xfrm>
            <a:off x="628650" y="1011290"/>
            <a:ext cx="7886700" cy="3640447"/>
          </a:xfrm>
        </p:spPr>
        <p:txBody>
          <a:bodyPr/>
          <a:lstStyle/>
          <a:p>
            <a:r>
              <a:rPr lang="fr-FR" sz="1400" b="1" dirty="0">
                <a:solidFill>
                  <a:srgbClr val="0070C0"/>
                </a:solidFill>
              </a:rPr>
              <a:t>Déclaration et configuration de l’application Web</a:t>
            </a:r>
          </a:p>
          <a:p>
            <a:pPr marL="0" indent="0">
              <a:buNone/>
            </a:pPr>
            <a:r>
              <a:rPr lang="fr-FR" sz="1200" b="1" dirty="0" err="1">
                <a:solidFill>
                  <a:srgbClr val="F92672"/>
                </a:solidFill>
                <a:effectLst/>
                <a:latin typeface="Consolas" panose="020B0609020204030204" pitchFamily="49" charset="0"/>
              </a:rPr>
              <a:t>environment</a:t>
            </a:r>
            <a:r>
              <a:rPr lang="fr-FR" sz="1200" b="1" dirty="0">
                <a:solidFill>
                  <a:srgbClr val="F8F8F2"/>
                </a:solidFill>
                <a:effectLst/>
                <a:latin typeface="Consolas" panose="020B0609020204030204" pitchFamily="49" charset="0"/>
              </a:rPr>
              <a:t>:</a:t>
            </a:r>
          </a:p>
          <a:p>
            <a:pPr marL="0" indent="0">
              <a:buNone/>
            </a:pPr>
            <a:r>
              <a:rPr lang="fr-FR" sz="1200" b="1" dirty="0">
                <a:solidFill>
                  <a:srgbClr val="F8F8F2"/>
                </a:solidFill>
                <a:effectLst/>
                <a:latin typeface="Consolas" panose="020B0609020204030204" pitchFamily="49" charset="0"/>
              </a:rPr>
              <a:t>      </a:t>
            </a:r>
            <a:r>
              <a:rPr lang="fr-FR" sz="1200" b="1" dirty="0">
                <a:solidFill>
                  <a:srgbClr val="F92672"/>
                </a:solidFill>
                <a:effectLst/>
                <a:latin typeface="Consolas" panose="020B0609020204030204" pitchFamily="49" charset="0"/>
              </a:rPr>
              <a:t>MYSQL_DATABASE</a:t>
            </a:r>
            <a:r>
              <a:rPr lang="fr-FR" sz="1200" b="1" dirty="0">
                <a:solidFill>
                  <a:srgbClr val="F8F8F2"/>
                </a:solidFill>
                <a:effectLst/>
                <a:latin typeface="Consolas" panose="020B0609020204030204" pitchFamily="49" charset="0"/>
              </a:rPr>
              <a:t>: </a:t>
            </a:r>
            <a:r>
              <a:rPr lang="fr-FR" sz="1200" b="1" dirty="0" err="1">
                <a:solidFill>
                  <a:srgbClr val="E6DB74"/>
                </a:solidFill>
                <a:effectLst/>
                <a:latin typeface="Consolas" panose="020B0609020204030204" pitchFamily="49" charset="0"/>
              </a:rPr>
              <a:t>miguel_db</a:t>
            </a:r>
            <a:endParaRPr lang="fr-FR" sz="1200" b="1" dirty="0">
              <a:solidFill>
                <a:srgbClr val="F8F8F2"/>
              </a:solidFill>
              <a:effectLst/>
              <a:latin typeface="Consolas" panose="020B0609020204030204" pitchFamily="49" charset="0"/>
            </a:endParaRPr>
          </a:p>
          <a:p>
            <a:pPr marL="0" indent="0">
              <a:buNone/>
            </a:pPr>
            <a:r>
              <a:rPr lang="fr-FR" sz="1200" b="1" dirty="0">
                <a:solidFill>
                  <a:srgbClr val="F8F8F2"/>
                </a:solidFill>
                <a:effectLst/>
                <a:latin typeface="Consolas" panose="020B0609020204030204" pitchFamily="49" charset="0"/>
              </a:rPr>
              <a:t>      </a:t>
            </a:r>
            <a:r>
              <a:rPr lang="fr-FR" sz="1200" b="1" dirty="0">
                <a:solidFill>
                  <a:srgbClr val="F92672"/>
                </a:solidFill>
                <a:effectLst/>
                <a:latin typeface="Consolas" panose="020B0609020204030204" pitchFamily="49" charset="0"/>
              </a:rPr>
              <a:t>MYSQL_USER</a:t>
            </a:r>
            <a:r>
              <a:rPr lang="fr-FR" sz="1200" b="1" dirty="0">
                <a:solidFill>
                  <a:srgbClr val="F8F8F2"/>
                </a:solidFill>
                <a:effectLst/>
                <a:latin typeface="Consolas" panose="020B0609020204030204" pitchFamily="49" charset="0"/>
              </a:rPr>
              <a:t>: </a:t>
            </a:r>
            <a:r>
              <a:rPr lang="fr-FR" sz="1200" b="1" dirty="0" err="1">
                <a:solidFill>
                  <a:srgbClr val="E6DB74"/>
                </a:solidFill>
                <a:effectLst/>
                <a:latin typeface="Consolas" panose="020B0609020204030204" pitchFamily="49" charset="0"/>
              </a:rPr>
              <a:t>miguel</a:t>
            </a:r>
            <a:endParaRPr lang="fr-FR" sz="1200" b="1" dirty="0">
              <a:solidFill>
                <a:srgbClr val="F8F8F2"/>
              </a:solidFill>
              <a:effectLst/>
              <a:latin typeface="Consolas" panose="020B0609020204030204" pitchFamily="49" charset="0"/>
            </a:endParaRPr>
          </a:p>
          <a:p>
            <a:pPr marL="0" indent="0">
              <a:buNone/>
            </a:pPr>
            <a:r>
              <a:rPr lang="fr-FR" sz="1200" b="1" dirty="0">
                <a:solidFill>
                  <a:srgbClr val="F8F8F2"/>
                </a:solidFill>
                <a:effectLst/>
                <a:latin typeface="Consolas" panose="020B0609020204030204" pitchFamily="49" charset="0"/>
              </a:rPr>
              <a:t>      </a:t>
            </a:r>
            <a:r>
              <a:rPr lang="fr-FR" sz="1200" b="1" dirty="0">
                <a:solidFill>
                  <a:srgbClr val="F92672"/>
                </a:solidFill>
                <a:effectLst/>
                <a:latin typeface="Consolas" panose="020B0609020204030204" pitchFamily="49" charset="0"/>
              </a:rPr>
              <a:t>MYSQL_PASSWORD</a:t>
            </a:r>
            <a:r>
              <a:rPr lang="fr-FR" sz="1200" b="1" dirty="0">
                <a:solidFill>
                  <a:srgbClr val="F8F8F2"/>
                </a:solidFill>
                <a:effectLst/>
                <a:latin typeface="Consolas" panose="020B0609020204030204" pitchFamily="49" charset="0"/>
              </a:rPr>
              <a:t>: </a:t>
            </a:r>
            <a:r>
              <a:rPr lang="fr-FR" sz="1200" b="1" dirty="0" err="1">
                <a:solidFill>
                  <a:srgbClr val="E6DB74"/>
                </a:solidFill>
                <a:effectLst/>
                <a:latin typeface="Consolas" panose="020B0609020204030204" pitchFamily="49" charset="0"/>
              </a:rPr>
              <a:t>miguel</a:t>
            </a:r>
            <a:endParaRPr lang="fr-FR" sz="1200" b="1" dirty="0">
              <a:solidFill>
                <a:srgbClr val="F8F8F2"/>
              </a:solidFill>
              <a:effectLst/>
              <a:latin typeface="Consolas" panose="020B0609020204030204" pitchFamily="49" charset="0"/>
            </a:endParaRPr>
          </a:p>
          <a:p>
            <a:pPr marL="0" indent="0">
              <a:buNone/>
            </a:pPr>
            <a:r>
              <a:rPr lang="fr-FR" sz="1200" b="1" dirty="0">
                <a:solidFill>
                  <a:srgbClr val="F8F8F2"/>
                </a:solidFill>
                <a:effectLst/>
                <a:latin typeface="Consolas" panose="020B0609020204030204" pitchFamily="49" charset="0"/>
              </a:rPr>
              <a:t>      </a:t>
            </a:r>
            <a:r>
              <a:rPr lang="fr-FR" sz="1200" b="1" dirty="0">
                <a:solidFill>
                  <a:srgbClr val="F92672"/>
                </a:solidFill>
                <a:effectLst/>
                <a:latin typeface="Consolas" panose="020B0609020204030204" pitchFamily="49" charset="0"/>
              </a:rPr>
              <a:t>MYSQL_RANDOM_ROOT_PASSWORD</a:t>
            </a:r>
            <a:r>
              <a:rPr lang="fr-FR" sz="1200" b="1" dirty="0">
                <a:solidFill>
                  <a:srgbClr val="F8F8F2"/>
                </a:solidFill>
                <a:effectLst/>
                <a:latin typeface="Consolas" panose="020B0609020204030204" pitchFamily="49" charset="0"/>
              </a:rPr>
              <a:t>: </a:t>
            </a:r>
            <a:r>
              <a:rPr lang="fr-FR" sz="1200" b="1" dirty="0">
                <a:solidFill>
                  <a:srgbClr val="E6DB74"/>
                </a:solidFill>
                <a:effectLst/>
                <a:latin typeface="Consolas" panose="020B0609020204030204" pitchFamily="49" charset="0"/>
              </a:rPr>
              <a:t>'1'</a:t>
            </a:r>
            <a:endParaRPr lang="fr-FR" sz="1200" b="1" dirty="0">
              <a:solidFill>
                <a:srgbClr val="F8F8F2"/>
              </a:solidFill>
              <a:effectLst/>
              <a:latin typeface="Consolas" panose="020B0609020204030204" pitchFamily="49" charset="0"/>
            </a:endParaRPr>
          </a:p>
          <a:p>
            <a:pPr marL="0" indent="0">
              <a:buNone/>
            </a:pPr>
            <a:r>
              <a:rPr lang="fr-FR" sz="1200" b="1" dirty="0">
                <a:solidFill>
                  <a:srgbClr val="F8F8F2"/>
                </a:solidFill>
                <a:effectLst/>
                <a:latin typeface="Consolas" panose="020B0609020204030204" pitchFamily="49" charset="0"/>
              </a:rPr>
              <a:t>    </a:t>
            </a:r>
            <a:r>
              <a:rPr lang="fr-FR" sz="1200" b="1" dirty="0">
                <a:solidFill>
                  <a:srgbClr val="F92672"/>
                </a:solidFill>
                <a:effectLst/>
                <a:latin typeface="Consolas" panose="020B0609020204030204" pitchFamily="49" charset="0"/>
              </a:rPr>
              <a:t>volumes</a:t>
            </a:r>
            <a:r>
              <a:rPr lang="fr-FR" sz="1200" b="1" dirty="0">
                <a:solidFill>
                  <a:srgbClr val="F8F8F2"/>
                </a:solidFill>
                <a:effectLst/>
                <a:latin typeface="Consolas" panose="020B0609020204030204" pitchFamily="49" charset="0"/>
              </a:rPr>
              <a:t>:</a:t>
            </a:r>
          </a:p>
          <a:p>
            <a:pPr marL="0" indent="0">
              <a:buNone/>
            </a:pPr>
            <a:r>
              <a:rPr lang="fr-FR" sz="1200" b="1" dirty="0">
                <a:solidFill>
                  <a:srgbClr val="F8F8F2"/>
                </a:solidFill>
                <a:effectLst/>
                <a:latin typeface="Consolas" panose="020B0609020204030204" pitchFamily="49" charset="0"/>
              </a:rPr>
              <a:t>      - </a:t>
            </a:r>
            <a:r>
              <a:rPr lang="fr-FR" sz="1200" b="1" dirty="0" err="1">
                <a:solidFill>
                  <a:srgbClr val="E6DB74"/>
                </a:solidFill>
                <a:effectLst/>
                <a:latin typeface="Consolas" panose="020B0609020204030204" pitchFamily="49" charset="0"/>
              </a:rPr>
              <a:t>db_data</a:t>
            </a:r>
            <a:r>
              <a:rPr lang="fr-FR" sz="1200" b="1" dirty="0">
                <a:solidFill>
                  <a:srgbClr val="E6DB74"/>
                </a:solidFill>
                <a:effectLst/>
                <a:latin typeface="Consolas" panose="020B0609020204030204" pitchFamily="49" charset="0"/>
              </a:rPr>
              <a:t>:/var/lib/</a:t>
            </a:r>
            <a:r>
              <a:rPr lang="fr-FR" sz="1200" b="1" dirty="0" err="1">
                <a:solidFill>
                  <a:srgbClr val="E6DB74"/>
                </a:solidFill>
                <a:effectLst/>
                <a:latin typeface="Consolas" panose="020B0609020204030204" pitchFamily="49" charset="0"/>
              </a:rPr>
              <a:t>mysql</a:t>
            </a:r>
            <a:endParaRPr lang="fr-FR" sz="1200" b="1" dirty="0">
              <a:solidFill>
                <a:srgbClr val="F8F8F2"/>
              </a:solidFill>
              <a:effectLst/>
              <a:latin typeface="Consolas" panose="020B0609020204030204" pitchFamily="49" charset="0"/>
            </a:endParaRPr>
          </a:p>
          <a:p>
            <a:pPr lvl="1"/>
            <a:r>
              <a:rPr lang="fr-FR" sz="1100" dirty="0"/>
              <a:t>La balise </a:t>
            </a:r>
            <a:r>
              <a:rPr lang="fr-FR" sz="1100" b="1" dirty="0"/>
              <a:t>environnement </a:t>
            </a:r>
            <a:r>
              <a:rPr lang="fr-FR" sz="1100" dirty="0"/>
              <a:t>déclare les variables d’environnement dans mon conteneur et leur valeur associée. </a:t>
            </a:r>
          </a:p>
          <a:p>
            <a:pPr lvl="1"/>
            <a:r>
              <a:rPr lang="fr-FR" sz="1100" dirty="0"/>
              <a:t>La balise </a:t>
            </a:r>
            <a:r>
              <a:rPr lang="fr-FR" sz="1100" b="1" dirty="0"/>
              <a:t>volumes</a:t>
            </a:r>
            <a:r>
              <a:rPr lang="fr-FR" sz="1100" dirty="0"/>
              <a:t> présente le point de montage entre le dossier </a:t>
            </a:r>
            <a:r>
              <a:rPr lang="fr-FR" sz="1100" b="1" dirty="0" err="1"/>
              <a:t>wordpress_data</a:t>
            </a:r>
            <a:r>
              <a:rPr lang="fr-FR" sz="1100" b="1" dirty="0"/>
              <a:t> </a:t>
            </a:r>
            <a:r>
              <a:rPr lang="fr-FR" sz="1100" dirty="0"/>
              <a:t>dans ma VM (dossier par défaut de docker : </a:t>
            </a:r>
            <a:r>
              <a:rPr lang="en-US" sz="1200" dirty="0">
                <a:solidFill>
                  <a:srgbClr val="E6DB74"/>
                </a:solidFill>
                <a:latin typeface="Consolas" panose="020B0609020204030204" pitchFamily="49" charset="0"/>
              </a:rPr>
              <a:t>/var/lib/docker/volumes/</a:t>
            </a:r>
            <a:r>
              <a:rPr lang="en-US" sz="1200" dirty="0" err="1">
                <a:solidFill>
                  <a:srgbClr val="E6DB74"/>
                </a:solidFill>
                <a:latin typeface="Consolas" panose="020B0609020204030204" pitchFamily="49" charset="0"/>
              </a:rPr>
              <a:t>vagrant_db_data</a:t>
            </a:r>
            <a:r>
              <a:rPr lang="en-US" sz="1200" dirty="0">
                <a:solidFill>
                  <a:srgbClr val="E6DB74"/>
                </a:solidFill>
                <a:latin typeface="Consolas" panose="020B0609020204030204" pitchFamily="49" charset="0"/>
              </a:rPr>
              <a:t>/_data</a:t>
            </a:r>
            <a:r>
              <a:rPr lang="en-US" sz="1100" dirty="0"/>
              <a:t>) </a:t>
            </a:r>
            <a:r>
              <a:rPr lang="en-US" sz="1100" dirty="0" err="1"/>
              <a:t>vers</a:t>
            </a:r>
            <a:r>
              <a:rPr lang="en-US" sz="1100" dirty="0"/>
              <a:t> le dossier de </a:t>
            </a:r>
            <a:r>
              <a:rPr lang="en-US" sz="1100" dirty="0" err="1"/>
              <a:t>l’application</a:t>
            </a:r>
            <a:r>
              <a:rPr lang="en-US" sz="1100" dirty="0"/>
              <a:t> dans le </a:t>
            </a:r>
            <a:r>
              <a:rPr lang="en-US" sz="1100" dirty="0" err="1"/>
              <a:t>conteneur</a:t>
            </a:r>
            <a:r>
              <a:rPr lang="en-US" sz="1100" dirty="0"/>
              <a:t> : </a:t>
            </a:r>
            <a:r>
              <a:rPr lang="fr-FR" sz="1200" dirty="0">
                <a:solidFill>
                  <a:srgbClr val="E6DB74"/>
                </a:solidFill>
                <a:effectLst/>
                <a:latin typeface="Consolas" panose="020B0609020204030204" pitchFamily="49" charset="0"/>
              </a:rPr>
              <a:t>/var/lib/</a:t>
            </a:r>
            <a:r>
              <a:rPr lang="fr-FR" sz="1200" dirty="0" err="1">
                <a:solidFill>
                  <a:srgbClr val="E6DB74"/>
                </a:solidFill>
                <a:effectLst/>
                <a:latin typeface="Consolas" panose="020B0609020204030204" pitchFamily="49" charset="0"/>
              </a:rPr>
              <a:t>mysql</a:t>
            </a:r>
            <a:r>
              <a:rPr lang="fr-FR" sz="1100" dirty="0"/>
              <a:t>.</a:t>
            </a:r>
          </a:p>
        </p:txBody>
      </p:sp>
    </p:spTree>
    <p:extLst>
      <p:ext uri="{BB962C8B-B14F-4D97-AF65-F5344CB8AC3E}">
        <p14:creationId xmlns:p14="http://schemas.microsoft.com/office/powerpoint/2010/main" val="3946985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3F0964D-DDE8-310E-395D-CE99712BBC9A}"/>
              </a:ext>
            </a:extLst>
          </p:cNvPr>
          <p:cNvSpPr>
            <a:spLocks noGrp="1"/>
          </p:cNvSpPr>
          <p:nvPr>
            <p:ph idx="1"/>
          </p:nvPr>
        </p:nvSpPr>
        <p:spPr/>
        <p:txBody>
          <a:bodyPr/>
          <a:lstStyle/>
          <a:p>
            <a:r>
              <a:rPr lang="fr-FR" sz="1600" dirty="0"/>
              <a:t>A ce stade, VirtualBox exécute une VM Ubuntu (Bionic64) sur laquelle le moteur Docker ainsi que le composant Docker Compose sont installés. </a:t>
            </a:r>
          </a:p>
          <a:p>
            <a:endParaRPr lang="fr-FR" sz="1600" dirty="0"/>
          </a:p>
          <a:p>
            <a:r>
              <a:rPr lang="fr-FR" sz="1600" dirty="0"/>
              <a:t>Les conteneurs WordPress (frontend) et MySQL (backend) sont exécutés à l’intérieur de la VM. </a:t>
            </a:r>
          </a:p>
          <a:p>
            <a:endParaRPr lang="fr-FR" sz="1600" dirty="0"/>
          </a:p>
          <a:p>
            <a:r>
              <a:rPr lang="fr-FR" sz="1600" dirty="0"/>
              <a:t>Le conteneur de l’application WordPress mappe le 8080 externe sur le port 80 localement. </a:t>
            </a:r>
          </a:p>
          <a:p>
            <a:endParaRPr lang="fr-FR" sz="1600" dirty="0"/>
          </a:p>
          <a:p>
            <a:r>
              <a:rPr lang="fr-FR" sz="1600" dirty="0"/>
              <a:t>L’application WordPress est connectée à sa base de données créée et exécutées depuis le moteur MySQL dans son conteneur respectif. </a:t>
            </a:r>
          </a:p>
        </p:txBody>
      </p:sp>
      <p:sp>
        <p:nvSpPr>
          <p:cNvPr id="3" name="Titre 2">
            <a:extLst>
              <a:ext uri="{FF2B5EF4-FFF2-40B4-BE49-F238E27FC236}">
                <a16:creationId xmlns:a16="http://schemas.microsoft.com/office/drawing/2014/main" id="{725DBDEC-C961-ACBD-68ED-E31165F56CBB}"/>
              </a:ext>
            </a:extLst>
          </p:cNvPr>
          <p:cNvSpPr>
            <a:spLocks noGrp="1"/>
          </p:cNvSpPr>
          <p:nvPr>
            <p:ph type="title"/>
          </p:nvPr>
        </p:nvSpPr>
        <p:spPr/>
        <p:txBody>
          <a:bodyPr>
            <a:normAutofit fontScale="90000"/>
          </a:bodyPr>
          <a:lstStyle/>
          <a:p>
            <a:r>
              <a:rPr lang="fr-FR" dirty="0"/>
              <a:t>Etat de l’art</a:t>
            </a:r>
          </a:p>
        </p:txBody>
      </p:sp>
    </p:spTree>
    <p:extLst>
      <p:ext uri="{BB962C8B-B14F-4D97-AF65-F5344CB8AC3E}">
        <p14:creationId xmlns:p14="http://schemas.microsoft.com/office/powerpoint/2010/main" val="6312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F8C883-1AF2-9BD2-4375-3C7515CB1884}"/>
              </a:ext>
            </a:extLst>
          </p:cNvPr>
          <p:cNvSpPr>
            <a:spLocks noGrp="1"/>
          </p:cNvSpPr>
          <p:nvPr>
            <p:ph type="title"/>
          </p:nvPr>
        </p:nvSpPr>
        <p:spPr>
          <a:xfrm>
            <a:off x="628650" y="297872"/>
            <a:ext cx="7886700" cy="453419"/>
          </a:xfrm>
        </p:spPr>
        <p:txBody>
          <a:bodyPr>
            <a:normAutofit/>
          </a:bodyPr>
          <a:lstStyle/>
          <a:p>
            <a:r>
              <a:rPr lang="fr-FR" sz="2600"/>
              <a:t>Résultat</a:t>
            </a:r>
          </a:p>
        </p:txBody>
      </p:sp>
      <p:sp>
        <p:nvSpPr>
          <p:cNvPr id="2" name="Espace réservé du contenu 1">
            <a:extLst>
              <a:ext uri="{FF2B5EF4-FFF2-40B4-BE49-F238E27FC236}">
                <a16:creationId xmlns:a16="http://schemas.microsoft.com/office/drawing/2014/main" id="{77CA4B0D-85D3-75CB-18FA-AE1FF9304F28}"/>
              </a:ext>
            </a:extLst>
          </p:cNvPr>
          <p:cNvSpPr>
            <a:spLocks noGrp="1"/>
          </p:cNvSpPr>
          <p:nvPr>
            <p:ph idx="1"/>
          </p:nvPr>
        </p:nvSpPr>
        <p:spPr>
          <a:xfrm>
            <a:off x="628650" y="1162051"/>
            <a:ext cx="3801866" cy="3489686"/>
          </a:xfrm>
        </p:spPr>
        <p:txBody>
          <a:bodyPr>
            <a:normAutofit/>
          </a:bodyPr>
          <a:lstStyle/>
          <a:p>
            <a:r>
              <a:rPr lang="fr-FR" dirty="0"/>
              <a:t>La seule commande </a:t>
            </a:r>
            <a:r>
              <a:rPr lang="fr-FR" b="1" dirty="0" err="1"/>
              <a:t>vagrant</a:t>
            </a:r>
            <a:r>
              <a:rPr lang="fr-FR" dirty="0"/>
              <a:t> </a:t>
            </a:r>
            <a:r>
              <a:rPr lang="fr-FR" b="1" dirty="0"/>
              <a:t>up </a:t>
            </a:r>
            <a:r>
              <a:rPr lang="fr-FR" dirty="0"/>
              <a:t>me permet de démarrer cette infrastructure complète. </a:t>
            </a:r>
            <a:endParaRPr lang="fr-FR" b="1" dirty="0"/>
          </a:p>
        </p:txBody>
      </p:sp>
      <p:pic>
        <p:nvPicPr>
          <p:cNvPr id="5" name="Image 4">
            <a:extLst>
              <a:ext uri="{FF2B5EF4-FFF2-40B4-BE49-F238E27FC236}">
                <a16:creationId xmlns:a16="http://schemas.microsoft.com/office/drawing/2014/main" id="{54F37568-B15E-82C8-7DED-1CBE662E3C12}"/>
              </a:ext>
            </a:extLst>
          </p:cNvPr>
          <p:cNvPicPr>
            <a:picLocks noChangeAspect="1"/>
          </p:cNvPicPr>
          <p:nvPr/>
        </p:nvPicPr>
        <p:blipFill>
          <a:blip r:embed="rId2"/>
          <a:stretch>
            <a:fillRect/>
          </a:stretch>
        </p:blipFill>
        <p:spPr>
          <a:xfrm>
            <a:off x="5000437" y="1162050"/>
            <a:ext cx="3227959" cy="34896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11060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639E5F-AAF2-1BD7-3EB4-7A38B44FBBF6}"/>
              </a:ext>
            </a:extLst>
          </p:cNvPr>
          <p:cNvSpPr>
            <a:spLocks noGrp="1"/>
          </p:cNvSpPr>
          <p:nvPr>
            <p:ph type="ctrTitle"/>
          </p:nvPr>
        </p:nvSpPr>
        <p:spPr/>
        <p:txBody>
          <a:bodyPr/>
          <a:lstStyle/>
          <a:p>
            <a:endParaRPr lang="fr-FR"/>
          </a:p>
        </p:txBody>
      </p:sp>
    </p:spTree>
    <p:extLst>
      <p:ext uri="{BB962C8B-B14F-4D97-AF65-F5344CB8AC3E}">
        <p14:creationId xmlns:p14="http://schemas.microsoft.com/office/powerpoint/2010/main" val="332249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26B5D3F-485F-BFDD-D24F-A71DEDBDFD31}"/>
              </a:ext>
            </a:extLst>
          </p:cNvPr>
          <p:cNvSpPr>
            <a:spLocks noGrp="1"/>
          </p:cNvSpPr>
          <p:nvPr>
            <p:ph idx="1"/>
          </p:nvPr>
        </p:nvSpPr>
        <p:spPr/>
        <p:txBody>
          <a:bodyPr/>
          <a:lstStyle/>
          <a:p>
            <a:r>
              <a:rPr lang="fr-FR" sz="1800" dirty="0"/>
              <a:t>Objectif: Configurer un environnement de test local pour WordPress en utilisant Docker et Vagrant.</a:t>
            </a:r>
          </a:p>
          <a:p>
            <a:endParaRPr lang="fr-FR" sz="1800" dirty="0"/>
          </a:p>
          <a:p>
            <a:r>
              <a:rPr lang="fr-FR" sz="1800" dirty="0"/>
              <a:t>Tâches:</a:t>
            </a:r>
          </a:p>
          <a:p>
            <a:pPr marL="0" indent="0">
              <a:buNone/>
            </a:pPr>
            <a:r>
              <a:rPr lang="fr-FR" sz="1800" dirty="0"/>
              <a:t>L'équipe IT installe Docker et Vagrant sur leurs machines locales.</a:t>
            </a:r>
          </a:p>
          <a:p>
            <a:pPr marL="0" indent="0">
              <a:buNone/>
            </a:pPr>
            <a:r>
              <a:rPr lang="fr-FR" sz="1800" dirty="0"/>
              <a:t>Un environnement Docker est créé pour exécuter WordPress, permettant aux développeurs de tester les fonctionnalités et les mises à jour avant le déploiement.</a:t>
            </a:r>
          </a:p>
          <a:p>
            <a:pPr marL="0" indent="0">
              <a:buNone/>
            </a:pPr>
            <a:r>
              <a:rPr lang="fr-FR" sz="1800" dirty="0"/>
              <a:t>Livrable: Un rapport détaillant la mise en place de l'environnement de test et les configurations Docker/Vagrant utilisées.</a:t>
            </a:r>
          </a:p>
        </p:txBody>
      </p:sp>
      <p:sp>
        <p:nvSpPr>
          <p:cNvPr id="3" name="Titre 2">
            <a:extLst>
              <a:ext uri="{FF2B5EF4-FFF2-40B4-BE49-F238E27FC236}">
                <a16:creationId xmlns:a16="http://schemas.microsoft.com/office/drawing/2014/main" id="{E5254A4F-2476-BF32-3E8E-09AF92A04473}"/>
              </a:ext>
            </a:extLst>
          </p:cNvPr>
          <p:cNvSpPr>
            <a:spLocks noGrp="1"/>
          </p:cNvSpPr>
          <p:nvPr>
            <p:ph type="title"/>
          </p:nvPr>
        </p:nvSpPr>
        <p:spPr/>
        <p:txBody>
          <a:bodyPr>
            <a:normAutofit fontScale="90000"/>
          </a:bodyPr>
          <a:lstStyle/>
          <a:p>
            <a:r>
              <a:rPr lang="fr-FR" dirty="0"/>
              <a:t>🎯 Objectifs</a:t>
            </a:r>
          </a:p>
        </p:txBody>
      </p:sp>
    </p:spTree>
    <p:extLst>
      <p:ext uri="{BB962C8B-B14F-4D97-AF65-F5344CB8AC3E}">
        <p14:creationId xmlns:p14="http://schemas.microsoft.com/office/powerpoint/2010/main" val="159185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1A297AC-CD1B-0467-73D4-DFDFFB53E045}"/>
              </a:ext>
            </a:extLst>
          </p:cNvPr>
          <p:cNvSpPr>
            <a:spLocks noGrp="1"/>
          </p:cNvSpPr>
          <p:nvPr>
            <p:ph idx="1"/>
          </p:nvPr>
        </p:nvSpPr>
        <p:spPr/>
        <p:txBody>
          <a:bodyPr/>
          <a:lstStyle/>
          <a:p>
            <a:pPr marL="0" indent="0">
              <a:buNone/>
            </a:pPr>
            <a:r>
              <a:rPr lang="fr-FR" sz="1800" dirty="0"/>
              <a:t>Dans ce contexte, je me suis servi de mes acquis mais j’ai également dû me former sur des technologies que je n’avais jamais utilisées. </a:t>
            </a:r>
          </a:p>
          <a:p>
            <a:pPr marL="0" indent="0">
              <a:buNone/>
            </a:pPr>
            <a:endParaRPr lang="fr-FR" sz="1800" dirty="0"/>
          </a:p>
          <a:p>
            <a:r>
              <a:rPr lang="fr-FR" sz="1800" b="1" dirty="0"/>
              <a:t>Git</a:t>
            </a:r>
            <a:r>
              <a:rPr lang="fr-FR" sz="1800" dirty="0"/>
              <a:t> : j’ai passé une soirée (3h de pratique) à visionner les vidéo TeamMeMore et à appliquer les exercices en parallèle. </a:t>
            </a:r>
          </a:p>
          <a:p>
            <a:endParaRPr lang="fr-FR" sz="1800" b="1" dirty="0"/>
          </a:p>
          <a:p>
            <a:r>
              <a:rPr lang="fr-FR" sz="1800" b="1" dirty="0"/>
              <a:t>Vagrant</a:t>
            </a:r>
            <a:r>
              <a:rPr lang="fr-FR" sz="1800" dirty="0"/>
              <a:t> : ne connaissant pas cet outil, j’ai dû passé quelques heures pour comprendre la philosophie de l’outils. Je me suis vite aperçu qu’elle était très proche de celle de Git ou encore de Docker. </a:t>
            </a:r>
          </a:p>
        </p:txBody>
      </p:sp>
      <p:sp>
        <p:nvSpPr>
          <p:cNvPr id="3" name="Titre 2">
            <a:extLst>
              <a:ext uri="{FF2B5EF4-FFF2-40B4-BE49-F238E27FC236}">
                <a16:creationId xmlns:a16="http://schemas.microsoft.com/office/drawing/2014/main" id="{F699FA88-AA05-3B68-24C6-F6A358EA745F}"/>
              </a:ext>
            </a:extLst>
          </p:cNvPr>
          <p:cNvSpPr>
            <a:spLocks noGrp="1"/>
          </p:cNvSpPr>
          <p:nvPr>
            <p:ph type="title"/>
          </p:nvPr>
        </p:nvSpPr>
        <p:spPr/>
        <p:txBody>
          <a:bodyPr>
            <a:normAutofit fontScale="90000"/>
          </a:bodyPr>
          <a:lstStyle/>
          <a:p>
            <a:r>
              <a:rPr lang="fr-FR" dirty="0"/>
              <a:t>Phase 1 : Préparation et Formation </a:t>
            </a:r>
          </a:p>
        </p:txBody>
      </p:sp>
    </p:spTree>
    <p:extLst>
      <p:ext uri="{BB962C8B-B14F-4D97-AF65-F5344CB8AC3E}">
        <p14:creationId xmlns:p14="http://schemas.microsoft.com/office/powerpoint/2010/main" val="103102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76AEC65-75D0-92AC-457A-ADF662EB6570}"/>
              </a:ext>
            </a:extLst>
          </p:cNvPr>
          <p:cNvSpPr>
            <a:spLocks noGrp="1"/>
          </p:cNvSpPr>
          <p:nvPr>
            <p:ph idx="1"/>
          </p:nvPr>
        </p:nvSpPr>
        <p:spPr>
          <a:xfrm>
            <a:off x="628650" y="1015340"/>
            <a:ext cx="7886700" cy="3636397"/>
          </a:xfrm>
        </p:spPr>
        <p:txBody>
          <a:bodyPr/>
          <a:lstStyle/>
          <a:p>
            <a:r>
              <a:rPr lang="fr-FR" sz="1400" dirty="0"/>
              <a:t>❌ Dans mon quotidien, je travaille depuis plusieurs années en local avec l’hyperviseur de type 2 </a:t>
            </a:r>
            <a:r>
              <a:rPr lang="fr-FR" sz="1400" b="1" dirty="0"/>
              <a:t>VMWare Workstation </a:t>
            </a:r>
            <a:r>
              <a:rPr lang="fr-FR" sz="1400" dirty="0"/>
              <a:t>et j’ai voulu essayer celui-ci avec Vagrant. Mais je me suis rapidement rendu que c’était non natif avec le produit et qu’il fallait utiliser un plugin qui semble instable. Ne voulant pas me rajouter cette difficulté dans l’immédiat, j’ai laissé de côté cette solution. </a:t>
            </a:r>
          </a:p>
          <a:p>
            <a:endParaRPr lang="fr-FR" sz="1400" dirty="0"/>
          </a:p>
          <a:p>
            <a:r>
              <a:rPr lang="fr-FR" sz="1400" dirty="0"/>
              <a:t>❌ Dans mon LAN, j’ai également à disposition une machine embarquant l’hyperviseur de type 1 </a:t>
            </a:r>
            <a:r>
              <a:rPr lang="fr-FR" sz="1400" b="1" dirty="0" err="1"/>
              <a:t>ProxmoxVE</a:t>
            </a:r>
            <a:r>
              <a:rPr lang="fr-FR" sz="1400" dirty="0"/>
              <a:t>. J’ai donc effectué quelques recherches sur Internet pour vérifier l’éventuel compatibilité de ce fournisseur. Là encore, bonne surprise, il semble y avoir une communauté qui travaille à sa mise en service. Mais trop peu de box semblent disponibles dans la librairie de </a:t>
            </a:r>
            <a:r>
              <a:rPr lang="fr-FR" sz="1400" dirty="0" err="1"/>
              <a:t>Vragrant</a:t>
            </a:r>
            <a:r>
              <a:rPr lang="fr-FR" sz="1400" dirty="0"/>
              <a:t>. Ce choix de fournisseur ne me parait donc pas pertinent pour ce projet. Je dois choisir un fournisseur de confiance et stable pour mon entreprise. </a:t>
            </a:r>
          </a:p>
          <a:p>
            <a:endParaRPr lang="fr-FR" sz="1400" dirty="0"/>
          </a:p>
          <a:p>
            <a:r>
              <a:rPr lang="fr-FR" sz="1400" dirty="0"/>
              <a:t>✅Dans ce contexte, je fais le choix du fournisseur nativement compatible avec Vagrant. Ce dernier étant l’hyperviseur de type 2 </a:t>
            </a:r>
            <a:r>
              <a:rPr lang="fr-FR" sz="1400" b="1" dirty="0"/>
              <a:t>VirtualBox de Oracle</a:t>
            </a:r>
            <a:r>
              <a:rPr lang="fr-FR" sz="1400" dirty="0"/>
              <a:t>. </a:t>
            </a:r>
          </a:p>
        </p:txBody>
      </p:sp>
      <p:sp>
        <p:nvSpPr>
          <p:cNvPr id="3" name="Titre 2">
            <a:extLst>
              <a:ext uri="{FF2B5EF4-FFF2-40B4-BE49-F238E27FC236}">
                <a16:creationId xmlns:a16="http://schemas.microsoft.com/office/drawing/2014/main" id="{F9A90C24-EF8F-F5E3-49C3-C8D26CC5CE22}"/>
              </a:ext>
            </a:extLst>
          </p:cNvPr>
          <p:cNvSpPr>
            <a:spLocks noGrp="1"/>
          </p:cNvSpPr>
          <p:nvPr>
            <p:ph type="title"/>
          </p:nvPr>
        </p:nvSpPr>
        <p:spPr/>
        <p:txBody>
          <a:bodyPr>
            <a:normAutofit fontScale="90000"/>
          </a:bodyPr>
          <a:lstStyle/>
          <a:p>
            <a:r>
              <a:rPr lang="fr-FR" dirty="0"/>
              <a:t>Vagrant : choix du fournisseur</a:t>
            </a:r>
          </a:p>
        </p:txBody>
      </p:sp>
    </p:spTree>
    <p:extLst>
      <p:ext uri="{BB962C8B-B14F-4D97-AF65-F5344CB8AC3E}">
        <p14:creationId xmlns:p14="http://schemas.microsoft.com/office/powerpoint/2010/main" val="112847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09CB629-B532-AA65-3ADA-24CA99434B64}"/>
              </a:ext>
            </a:extLst>
          </p:cNvPr>
          <p:cNvSpPr>
            <a:spLocks noGrp="1"/>
          </p:cNvSpPr>
          <p:nvPr>
            <p:ph idx="1"/>
          </p:nvPr>
        </p:nvSpPr>
        <p:spPr/>
        <p:txBody>
          <a:bodyPr/>
          <a:lstStyle/>
          <a:p>
            <a:r>
              <a:rPr lang="fr-FR" dirty="0"/>
              <a:t>Pour mon projet, je choisi de la structurer sur la base d’un répertoire de travail local propre à cette phase, stocké sur ma machine et synchroniser sur un Cloud. </a:t>
            </a:r>
          </a:p>
          <a:p>
            <a:endParaRPr lang="fr-FR" dirty="0"/>
          </a:p>
          <a:p>
            <a:r>
              <a:rPr lang="fr-FR" dirty="0"/>
              <a:t>Par exemple : D:\TMM\SysOps</a:t>
            </a:r>
          </a:p>
          <a:p>
            <a:endParaRPr lang="fr-FR" dirty="0"/>
          </a:p>
          <a:p>
            <a:r>
              <a:rPr lang="fr-FR" dirty="0"/>
              <a:t>Ce répertoire est initialisé localement avec Git et je travaillerai sur la branche « test » pour ensuite merger sur la « master » après validation. </a:t>
            </a:r>
          </a:p>
        </p:txBody>
      </p:sp>
      <p:sp>
        <p:nvSpPr>
          <p:cNvPr id="3" name="Titre 2">
            <a:extLst>
              <a:ext uri="{FF2B5EF4-FFF2-40B4-BE49-F238E27FC236}">
                <a16:creationId xmlns:a16="http://schemas.microsoft.com/office/drawing/2014/main" id="{40C6A03A-E8FF-A738-F192-1BB56E94B388}"/>
              </a:ext>
            </a:extLst>
          </p:cNvPr>
          <p:cNvSpPr>
            <a:spLocks noGrp="1"/>
          </p:cNvSpPr>
          <p:nvPr>
            <p:ph type="title"/>
          </p:nvPr>
        </p:nvSpPr>
        <p:spPr/>
        <p:txBody>
          <a:bodyPr>
            <a:normAutofit fontScale="90000"/>
          </a:bodyPr>
          <a:lstStyle/>
          <a:p>
            <a:r>
              <a:rPr lang="fr-FR" dirty="0"/>
              <a:t>Mon environnement de test</a:t>
            </a:r>
          </a:p>
        </p:txBody>
      </p:sp>
    </p:spTree>
    <p:extLst>
      <p:ext uri="{BB962C8B-B14F-4D97-AF65-F5344CB8AC3E}">
        <p14:creationId xmlns:p14="http://schemas.microsoft.com/office/powerpoint/2010/main" val="369373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36A032C-83E8-8434-2A57-757AF903612A}"/>
              </a:ext>
            </a:extLst>
          </p:cNvPr>
          <p:cNvSpPr>
            <a:spLocks noGrp="1"/>
          </p:cNvSpPr>
          <p:nvPr>
            <p:ph idx="1"/>
          </p:nvPr>
        </p:nvSpPr>
        <p:spPr/>
        <p:txBody>
          <a:bodyPr/>
          <a:lstStyle/>
          <a:p>
            <a:r>
              <a:rPr lang="fr-FR" dirty="0"/>
              <a:t>Mon répertoire Git contient également un fichier « .</a:t>
            </a:r>
            <a:r>
              <a:rPr lang="fr-FR" dirty="0" err="1"/>
              <a:t>gitignore</a:t>
            </a:r>
            <a:r>
              <a:rPr lang="fr-FR" dirty="0"/>
              <a:t> » contenant les extensions ou expressions régulières des fichiers à ignorer lors dans le répertoire. </a:t>
            </a:r>
          </a:p>
          <a:p>
            <a:endParaRPr lang="fr-FR" dirty="0"/>
          </a:p>
          <a:p>
            <a:r>
              <a:rPr lang="fr-FR" dirty="0"/>
              <a:t>Je constate qu’un premier fichier journal est générer lors du l’initialisation d’un projet </a:t>
            </a:r>
            <a:r>
              <a:rPr lang="fr-FR" dirty="0" err="1"/>
              <a:t>Vagrant</a:t>
            </a:r>
            <a:r>
              <a:rPr lang="fr-FR" dirty="0"/>
              <a:t> en « .log ».</a:t>
            </a:r>
          </a:p>
          <a:p>
            <a:pPr lvl="1"/>
            <a:endParaRPr lang="fr-FR" dirty="0"/>
          </a:p>
          <a:p>
            <a:pPr lvl="1"/>
            <a:r>
              <a:rPr lang="fr-FR" dirty="0"/>
              <a:t>Extension ignorer dans le fichier : </a:t>
            </a:r>
          </a:p>
          <a:p>
            <a:pPr lvl="2"/>
            <a:r>
              <a:rPr lang="fr-FR" dirty="0"/>
              <a:t>*.log</a:t>
            </a:r>
          </a:p>
        </p:txBody>
      </p:sp>
      <p:sp>
        <p:nvSpPr>
          <p:cNvPr id="3" name="Titre 2">
            <a:extLst>
              <a:ext uri="{FF2B5EF4-FFF2-40B4-BE49-F238E27FC236}">
                <a16:creationId xmlns:a16="http://schemas.microsoft.com/office/drawing/2014/main" id="{A652F722-C0AE-FDDC-6CC6-D5802CA79C0B}"/>
              </a:ext>
            </a:extLst>
          </p:cNvPr>
          <p:cNvSpPr>
            <a:spLocks noGrp="1"/>
          </p:cNvSpPr>
          <p:nvPr>
            <p:ph type="title"/>
          </p:nvPr>
        </p:nvSpPr>
        <p:spPr/>
        <p:txBody>
          <a:bodyPr>
            <a:normAutofit fontScale="90000"/>
          </a:bodyPr>
          <a:lstStyle/>
          <a:p>
            <a:r>
              <a:rPr lang="fr-FR" dirty="0"/>
              <a:t>Mon environnement de test (suite)</a:t>
            </a:r>
          </a:p>
        </p:txBody>
      </p:sp>
    </p:spTree>
    <p:extLst>
      <p:ext uri="{BB962C8B-B14F-4D97-AF65-F5344CB8AC3E}">
        <p14:creationId xmlns:p14="http://schemas.microsoft.com/office/powerpoint/2010/main" val="86692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401519F-1B09-6C6B-1347-B6DB9ED632CB}"/>
              </a:ext>
            </a:extLst>
          </p:cNvPr>
          <p:cNvSpPr>
            <a:spLocks noGrp="1"/>
          </p:cNvSpPr>
          <p:nvPr>
            <p:ph idx="1"/>
          </p:nvPr>
        </p:nvSpPr>
        <p:spPr/>
        <p:txBody>
          <a:bodyPr/>
          <a:lstStyle/>
          <a:p>
            <a:r>
              <a:rPr lang="fr-FR" dirty="0"/>
              <a:t>Je décide de travailler en deux branches depuis le local : </a:t>
            </a:r>
          </a:p>
          <a:p>
            <a:endParaRPr lang="fr-FR" dirty="0"/>
          </a:p>
          <a:p>
            <a:pPr lvl="1"/>
            <a:r>
              <a:rPr lang="fr-FR" dirty="0"/>
              <a:t>Branche « </a:t>
            </a:r>
            <a:r>
              <a:rPr lang="fr-FR" b="1" dirty="0"/>
              <a:t>main</a:t>
            </a:r>
            <a:r>
              <a:rPr lang="fr-FR" dirty="0"/>
              <a:t> » initialisée, je merge uniquement en version fonctionnel sur des étapes de conformité du projet.</a:t>
            </a:r>
          </a:p>
          <a:p>
            <a:pPr lvl="1"/>
            <a:endParaRPr lang="fr-FR" dirty="0"/>
          </a:p>
          <a:p>
            <a:pPr lvl="1"/>
            <a:r>
              <a:rPr lang="fr-FR" dirty="0"/>
              <a:t>Branche « </a:t>
            </a:r>
            <a:r>
              <a:rPr lang="fr-FR" b="1" dirty="0"/>
              <a:t>test</a:t>
            </a:r>
            <a:r>
              <a:rPr lang="fr-FR" dirty="0"/>
              <a:t> » créée pour le développement continu du projet. Je ne travaillerai principalement que sur cette branche.</a:t>
            </a:r>
          </a:p>
          <a:p>
            <a:pPr lvl="1"/>
            <a:endParaRPr lang="fr-FR" dirty="0"/>
          </a:p>
          <a:p>
            <a:r>
              <a:rPr lang="fr-FR" dirty="0"/>
              <a:t>Je pousserai vers GitHub lorsque ma phase 1 sera aboutie.  </a:t>
            </a:r>
          </a:p>
        </p:txBody>
      </p:sp>
      <p:sp>
        <p:nvSpPr>
          <p:cNvPr id="3" name="Titre 2">
            <a:extLst>
              <a:ext uri="{FF2B5EF4-FFF2-40B4-BE49-F238E27FC236}">
                <a16:creationId xmlns:a16="http://schemas.microsoft.com/office/drawing/2014/main" id="{587E7432-27E0-7BC9-13EF-5BCF3BAA0C33}"/>
              </a:ext>
            </a:extLst>
          </p:cNvPr>
          <p:cNvSpPr>
            <a:spLocks noGrp="1"/>
          </p:cNvSpPr>
          <p:nvPr>
            <p:ph type="title"/>
          </p:nvPr>
        </p:nvSpPr>
        <p:spPr/>
        <p:txBody>
          <a:bodyPr>
            <a:normAutofit fontScale="90000"/>
          </a:bodyPr>
          <a:lstStyle/>
          <a:p>
            <a:r>
              <a:rPr lang="fr-FR" dirty="0"/>
              <a:t>Git : mode de travail</a:t>
            </a:r>
          </a:p>
        </p:txBody>
      </p:sp>
    </p:spTree>
    <p:extLst>
      <p:ext uri="{BB962C8B-B14F-4D97-AF65-F5344CB8AC3E}">
        <p14:creationId xmlns:p14="http://schemas.microsoft.com/office/powerpoint/2010/main" val="3745230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4BD2801-7749-659B-EC16-4B96EE6FCEB1}"/>
              </a:ext>
            </a:extLst>
          </p:cNvPr>
          <p:cNvSpPr>
            <a:spLocks noGrp="1"/>
          </p:cNvSpPr>
          <p:nvPr>
            <p:ph idx="1"/>
          </p:nvPr>
        </p:nvSpPr>
        <p:spPr>
          <a:xfrm>
            <a:off x="628650" y="979714"/>
            <a:ext cx="7886700" cy="3672023"/>
          </a:xfrm>
        </p:spPr>
        <p:txBody>
          <a:bodyPr>
            <a:normAutofit/>
          </a:bodyPr>
          <a:lstStyle/>
          <a:p>
            <a:r>
              <a:rPr lang="fr-FR" sz="1400" dirty="0"/>
              <a:t>Je commence par initialiser mon repo avec la commande « </a:t>
            </a:r>
            <a:r>
              <a:rPr lang="fr-FR" sz="1400" dirty="0" err="1"/>
              <a:t>vagrant</a:t>
            </a:r>
            <a:r>
              <a:rPr lang="fr-FR" sz="1400" dirty="0"/>
              <a:t> init –m ».</a:t>
            </a:r>
          </a:p>
          <a:p>
            <a:pPr lvl="1"/>
            <a:endParaRPr lang="fr-FR" sz="1400" dirty="0"/>
          </a:p>
          <a:p>
            <a:pPr lvl="1"/>
            <a:r>
              <a:rPr lang="fr-FR" sz="1400" dirty="0"/>
              <a:t>-m pour minimiser le contenu du fichier </a:t>
            </a:r>
            <a:r>
              <a:rPr lang="fr-FR" sz="1400" dirty="0" err="1"/>
              <a:t>Vagrantfile</a:t>
            </a:r>
            <a:r>
              <a:rPr lang="fr-FR" sz="1400" dirty="0"/>
              <a:t>, sachant que je vais le modifier dans les grandes lignes. </a:t>
            </a:r>
          </a:p>
          <a:p>
            <a:pPr lvl="1"/>
            <a:endParaRPr lang="fr-FR" sz="1400" dirty="0"/>
          </a:p>
          <a:p>
            <a:pPr lvl="1"/>
            <a:r>
              <a:rPr lang="fr-FR" sz="1400" dirty="0"/>
              <a:t>Voici mon fichier : </a:t>
            </a:r>
          </a:p>
        </p:txBody>
      </p:sp>
      <p:sp>
        <p:nvSpPr>
          <p:cNvPr id="3" name="Titre 2">
            <a:extLst>
              <a:ext uri="{FF2B5EF4-FFF2-40B4-BE49-F238E27FC236}">
                <a16:creationId xmlns:a16="http://schemas.microsoft.com/office/drawing/2014/main" id="{D55BD3A6-63E1-B972-3E41-A97C8D091C90}"/>
              </a:ext>
            </a:extLst>
          </p:cNvPr>
          <p:cNvSpPr>
            <a:spLocks noGrp="1"/>
          </p:cNvSpPr>
          <p:nvPr>
            <p:ph type="title"/>
          </p:nvPr>
        </p:nvSpPr>
        <p:spPr/>
        <p:txBody>
          <a:bodyPr>
            <a:normAutofit/>
          </a:bodyPr>
          <a:lstStyle/>
          <a:p>
            <a:r>
              <a:rPr lang="fr-FR" dirty="0"/>
              <a:t>Création du </a:t>
            </a:r>
            <a:r>
              <a:rPr lang="fr-FR" dirty="0" err="1"/>
              <a:t>Vagrantfile</a:t>
            </a:r>
            <a:endParaRPr lang="fr-FR" dirty="0"/>
          </a:p>
        </p:txBody>
      </p:sp>
      <p:pic>
        <p:nvPicPr>
          <p:cNvPr id="5" name="Image 4">
            <a:extLst>
              <a:ext uri="{FF2B5EF4-FFF2-40B4-BE49-F238E27FC236}">
                <a16:creationId xmlns:a16="http://schemas.microsoft.com/office/drawing/2014/main" id="{4AB71AA0-3B75-CE4F-B65E-2E2E4EC71D55}"/>
              </a:ext>
            </a:extLst>
          </p:cNvPr>
          <p:cNvPicPr>
            <a:picLocks noChangeAspect="1"/>
          </p:cNvPicPr>
          <p:nvPr/>
        </p:nvPicPr>
        <p:blipFill>
          <a:blip r:embed="rId2"/>
          <a:stretch>
            <a:fillRect/>
          </a:stretch>
        </p:blipFill>
        <p:spPr>
          <a:xfrm>
            <a:off x="3121298" y="2003003"/>
            <a:ext cx="5928360" cy="30679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5627972"/>
      </p:ext>
    </p:extLst>
  </p:cSld>
  <p:clrMapOvr>
    <a:masterClrMapping/>
  </p:clrMapOvr>
</p:sld>
</file>

<file path=ppt/theme/theme1.xml><?xml version="1.0" encoding="utf-8"?>
<a:theme xmlns:a="http://schemas.openxmlformats.org/drawingml/2006/main" name="Thème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TIC - Présentation.potx" id="{E3D4AEE5-2552-4E1B-8222-6BC3B6063CD2}" vid="{B8F764A2-DD1F-4372-9DC6-66F9ACB7DB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d80acf73-536f-4e0d-b90b-a93576c5d9b7" xsi:nil="true"/>
    <lcf76f155ced4ddcb4097134ff3c332f xmlns="fd412f92-8286-4277-affd-b219755f033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96B3B6C86DF4343845F13496AB36B15" ma:contentTypeVersion="20" ma:contentTypeDescription="Crée un document." ma:contentTypeScope="" ma:versionID="2522b18de6f0e7b14c8a8208bf624047">
  <xsd:schema xmlns:xsd="http://www.w3.org/2001/XMLSchema" xmlns:xs="http://www.w3.org/2001/XMLSchema" xmlns:p="http://schemas.microsoft.com/office/2006/metadata/properties" xmlns:ns1="http://schemas.microsoft.com/sharepoint/v3" xmlns:ns2="fd412f92-8286-4277-affd-b219755f0332" xmlns:ns3="d80acf73-536f-4e0d-b90b-a93576c5d9b7" targetNamespace="http://schemas.microsoft.com/office/2006/metadata/properties" ma:root="true" ma:fieldsID="d670aa9fbe40e2c0b63fd80513a9390b" ns1:_="" ns2:_="" ns3:_="">
    <xsd:import namespace="http://schemas.microsoft.com/sharepoint/v3"/>
    <xsd:import namespace="fd412f92-8286-4277-affd-b219755f0332"/>
    <xsd:import namespace="d80acf73-536f-4e0d-b90b-a93576c5d9b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LengthInSeconds" minOccurs="0"/>
                <xsd:element ref="ns3:TaxCatchAll"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Propriétés de la stratégie de conformité unifiée" ma:hidden="true" ma:internalName="_ip_UnifiedCompliancePolicyProperties">
      <xsd:simpleType>
        <xsd:restriction base="dms:Note"/>
      </xsd:simpleType>
    </xsd:element>
    <xsd:element name="_ip_UnifiedCompliancePolicyUIAction" ma:index="19"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412f92-8286-4277-affd-b219755f03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Balises d’images" ma:readOnly="false" ma:fieldId="{5cf76f15-5ced-4ddc-b409-7134ff3c332f}" ma:taxonomyMulti="true" ma:sspId="8a272ae3-6607-4522-9d2d-fab00748664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80acf73-536f-4e0d-b90b-a93576c5d9b7"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c21eeb1-ea08-41f9-aa24-9018e3be9f15}" ma:internalName="TaxCatchAll" ma:showField="CatchAllData" ma:web="d80acf73-536f-4e0d-b90b-a93576c5d9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B4EE65-1583-49E2-A951-DE3588D66663}">
  <ds:schemaRefs>
    <ds:schemaRef ds:uri="http://schemas.microsoft.com/office/2006/metadata/properties"/>
    <ds:schemaRef ds:uri="http://schemas.microsoft.com/office/infopath/2007/PartnerControls"/>
    <ds:schemaRef ds:uri="http://schemas.microsoft.com/sharepoint/v3"/>
    <ds:schemaRef ds:uri="d80acf73-536f-4e0d-b90b-a93576c5d9b7"/>
    <ds:schemaRef ds:uri="fd412f92-8286-4277-affd-b219755f0332"/>
  </ds:schemaRefs>
</ds:datastoreItem>
</file>

<file path=customXml/itemProps2.xml><?xml version="1.0" encoding="utf-8"?>
<ds:datastoreItem xmlns:ds="http://schemas.openxmlformats.org/officeDocument/2006/customXml" ds:itemID="{CC6FCBC7-5361-4AF3-946A-AE2519F6C7E1}">
  <ds:schemaRefs>
    <ds:schemaRef ds:uri="http://schemas.microsoft.com/sharepoint/v3/contenttype/forms"/>
  </ds:schemaRefs>
</ds:datastoreItem>
</file>

<file path=customXml/itemProps3.xml><?xml version="1.0" encoding="utf-8"?>
<ds:datastoreItem xmlns:ds="http://schemas.openxmlformats.org/officeDocument/2006/customXml" ds:itemID="{5A41B56E-9875-4157-A5C0-B417BEC46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d412f92-8286-4277-affd-b219755f0332"/>
    <ds:schemaRef ds:uri="d80acf73-536f-4e0d-b90b-a93576c5d9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PROTIC - Présentation</Template>
  <TotalTime>187</TotalTime>
  <Words>2152</Words>
  <Application>Microsoft Office PowerPoint</Application>
  <PresentationFormat>Affichage à l'écran (16:9)</PresentationFormat>
  <Paragraphs>177</Paragraphs>
  <Slides>23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23</vt:i4>
      </vt:variant>
    </vt:vector>
  </HeadingPairs>
  <TitlesOfParts>
    <vt:vector size="30" baseType="lpstr">
      <vt:lpstr>Arial</vt:lpstr>
      <vt:lpstr>Consolas</vt:lpstr>
      <vt:lpstr>Montserrat</vt:lpstr>
      <vt:lpstr>Montserrat Black</vt:lpstr>
      <vt:lpstr>Montserrat Light</vt:lpstr>
      <vt:lpstr>Wingdings</vt:lpstr>
      <vt:lpstr>Thème Office</vt:lpstr>
      <vt:lpstr>Présentation PowerPoint</vt:lpstr>
      <vt:lpstr>Projet de Déploiement WordPress sur AWS avec Kubernetes</vt:lpstr>
      <vt:lpstr>🎯 Objectifs</vt:lpstr>
      <vt:lpstr>Phase 1 : Préparation et Formation </vt:lpstr>
      <vt:lpstr>Vagrant : choix du fournisseur</vt:lpstr>
      <vt:lpstr>Mon environnement de test</vt:lpstr>
      <vt:lpstr>Mon environnement de test (suite)</vt:lpstr>
      <vt:lpstr>Git : mode de travail</vt:lpstr>
      <vt:lpstr>Création du Vagrantfile</vt:lpstr>
      <vt:lpstr>Commentaire du fichier Vagrantfile</vt:lpstr>
      <vt:lpstr>Commentaire du fichier Vagrantfile (suite)</vt:lpstr>
      <vt:lpstr>Commentaire du fichier Vagrantfile (suite)</vt:lpstr>
      <vt:lpstr>Commentaire du fichier Vagrantfile (suite)</vt:lpstr>
      <vt:lpstr>Commentaire du fichier Vagrantfile (suite)</vt:lpstr>
      <vt:lpstr>Commentaire du fichier Vagrantfile (suite)</vt:lpstr>
      <vt:lpstr>Commentaire du fichier docker-compose.yml</vt:lpstr>
      <vt:lpstr>Commentaire du fichier docker-compose.yml (suite)</vt:lpstr>
      <vt:lpstr>Commentaire du fichier docker-compose.yml (suite)</vt:lpstr>
      <vt:lpstr>Commentaire du fichier docker-compose.yml (suite)</vt:lpstr>
      <vt:lpstr>Commentaire du fichier docker-compose.yml (suite)</vt:lpstr>
      <vt:lpstr>Etat de l’art</vt:lpstr>
      <vt:lpstr>Résultat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Miguel DOREY 🎅🏽🎄</dc:creator>
  <cp:lastModifiedBy>Miguel DOREY</cp:lastModifiedBy>
  <cp:revision>1</cp:revision>
  <dcterms:created xsi:type="dcterms:W3CDTF">2024-01-10T19:29:23Z</dcterms:created>
  <dcterms:modified xsi:type="dcterms:W3CDTF">2024-01-12T15:42:46Z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0x010100E96B3B6C86DF4343845F13496AB36B15</vt:lpwstr>
  </property>
  <property fmtid="{D5CDD505-2E9C-101B-9397-08002B2CF9AE}" pid="3" name="MSIP_Label_2a6effd7-0ff2-4d3e-8241-d95e53d83cb1_Enabled">
    <vt:lpwstr>true</vt:lpwstr>
  </property>
  <property fmtid="{D5CDD505-2E9C-101B-9397-08002B2CF9AE}" pid="4" name="MSIP_Label_2a6effd7-0ff2-4d3e-8241-d95e53d83cb1_SetDate">
    <vt:lpwstr>2023-06-19T11:36:09Z</vt:lpwstr>
  </property>
  <property fmtid="{D5CDD505-2E9C-101B-9397-08002B2CF9AE}" pid="5" name="MSIP_Label_2a6effd7-0ff2-4d3e-8241-d95e53d83cb1_Method">
    <vt:lpwstr>Standard</vt:lpwstr>
  </property>
  <property fmtid="{D5CDD505-2E9C-101B-9397-08002B2CF9AE}" pid="6" name="MSIP_Label_2a6effd7-0ff2-4d3e-8241-d95e53d83cb1_Name">
    <vt:lpwstr>General</vt:lpwstr>
  </property>
  <property fmtid="{D5CDD505-2E9C-101B-9397-08002B2CF9AE}" pid="7" name="MSIP_Label_2a6effd7-0ff2-4d3e-8241-d95e53d83cb1_SiteId">
    <vt:lpwstr>3b65c2b4-34a3-44ca-8fbc-2e5cd6d1e8e9</vt:lpwstr>
  </property>
  <property fmtid="{D5CDD505-2E9C-101B-9397-08002B2CF9AE}" pid="8" name="MSIP_Label_2a6effd7-0ff2-4d3e-8241-d95e53d83cb1_ActionId">
    <vt:lpwstr>b52fc294-a166-4560-8b78-e7835395da20</vt:lpwstr>
  </property>
  <property fmtid="{D5CDD505-2E9C-101B-9397-08002B2CF9AE}" pid="9" name="MSIP_Label_2a6effd7-0ff2-4d3e-8241-d95e53d83cb1_ContentBits">
    <vt:lpwstr>0</vt:lpwstr>
  </property>
</Properties>
</file>