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74" d="100"/>
          <a:sy n="74" d="100"/>
        </p:scale>
        <p:origin x="4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9F3D1-DED6-4E07-A44A-0266111D6FC2}" type="datetimeFigureOut">
              <a:rPr lang="es-MX" smtClean="0"/>
              <a:t>18/02/2015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DD839-EBFF-4707-8836-233B243A5DC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49490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9F3D1-DED6-4E07-A44A-0266111D6FC2}" type="datetimeFigureOut">
              <a:rPr lang="es-MX" smtClean="0"/>
              <a:t>18/02/2015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DD839-EBFF-4707-8836-233B243A5DC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94485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9F3D1-DED6-4E07-A44A-0266111D6FC2}" type="datetimeFigureOut">
              <a:rPr lang="es-MX" smtClean="0"/>
              <a:t>18/02/2015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DD839-EBFF-4707-8836-233B243A5DC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74857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9F3D1-DED6-4E07-A44A-0266111D6FC2}" type="datetimeFigureOut">
              <a:rPr lang="es-MX" smtClean="0"/>
              <a:t>18/02/2015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DD839-EBFF-4707-8836-233B243A5DC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75614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9F3D1-DED6-4E07-A44A-0266111D6FC2}" type="datetimeFigureOut">
              <a:rPr lang="es-MX" smtClean="0"/>
              <a:t>18/02/2015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DD839-EBFF-4707-8836-233B243A5DC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6683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9F3D1-DED6-4E07-A44A-0266111D6FC2}" type="datetimeFigureOut">
              <a:rPr lang="es-MX" smtClean="0"/>
              <a:t>18/02/2015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DD839-EBFF-4707-8836-233B243A5DC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0271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9F3D1-DED6-4E07-A44A-0266111D6FC2}" type="datetimeFigureOut">
              <a:rPr lang="es-MX" smtClean="0"/>
              <a:t>18/02/2015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DD839-EBFF-4707-8836-233B243A5DC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76018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9F3D1-DED6-4E07-A44A-0266111D6FC2}" type="datetimeFigureOut">
              <a:rPr lang="es-MX" smtClean="0"/>
              <a:t>18/02/2015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DD839-EBFF-4707-8836-233B243A5DC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40940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9F3D1-DED6-4E07-A44A-0266111D6FC2}" type="datetimeFigureOut">
              <a:rPr lang="es-MX" smtClean="0"/>
              <a:t>18/02/2015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DD839-EBFF-4707-8836-233B243A5DC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948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9F3D1-DED6-4E07-A44A-0266111D6FC2}" type="datetimeFigureOut">
              <a:rPr lang="es-MX" smtClean="0"/>
              <a:t>18/02/2015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DD839-EBFF-4707-8836-233B243A5DC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97479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9F3D1-DED6-4E07-A44A-0266111D6FC2}" type="datetimeFigureOut">
              <a:rPr lang="es-MX" smtClean="0"/>
              <a:t>18/02/2015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DD839-EBFF-4707-8836-233B243A5DC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61237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A9F3D1-DED6-4E07-A44A-0266111D6FC2}" type="datetimeFigureOut">
              <a:rPr lang="es-MX" smtClean="0"/>
              <a:t>18/02/2015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4DD839-EBFF-4707-8836-233B243A5DC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85159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37624" t="37161" r="33770" b="24811"/>
          <a:stretch/>
        </p:blipFill>
        <p:spPr>
          <a:xfrm>
            <a:off x="8807002" y="103030"/>
            <a:ext cx="3721995" cy="2781837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/>
          <a:srcRect l="35812" t="40273" r="32018" b="28741"/>
          <a:stretch/>
        </p:blipFill>
        <p:spPr>
          <a:xfrm>
            <a:off x="4250028" y="2717442"/>
            <a:ext cx="4185634" cy="2266682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4"/>
          <a:srcRect l="36011" t="36400" r="31820" b="20466"/>
          <a:stretch/>
        </p:blipFill>
        <p:spPr>
          <a:xfrm>
            <a:off x="4275785" y="2434106"/>
            <a:ext cx="4185635" cy="315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25788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Joshe</dc:creator>
  <cp:lastModifiedBy>Joshe</cp:lastModifiedBy>
  <cp:revision>4</cp:revision>
  <dcterms:created xsi:type="dcterms:W3CDTF">2015-02-18T06:47:52Z</dcterms:created>
  <dcterms:modified xsi:type="dcterms:W3CDTF">2015-02-18T10:59:12Z</dcterms:modified>
</cp:coreProperties>
</file>