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4ED5-9C08-494E-B0D6-79F4A137B5B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35D8-E4A2-40DA-BB50-EA92A32E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4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4ED5-9C08-494E-B0D6-79F4A137B5B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35D8-E4A2-40DA-BB50-EA92A32E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4ED5-9C08-494E-B0D6-79F4A137B5B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35D8-E4A2-40DA-BB50-EA92A32E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3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4ED5-9C08-494E-B0D6-79F4A137B5B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35D8-E4A2-40DA-BB50-EA92A32E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2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4ED5-9C08-494E-B0D6-79F4A137B5B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35D8-E4A2-40DA-BB50-EA92A32E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4ED5-9C08-494E-B0D6-79F4A137B5B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35D8-E4A2-40DA-BB50-EA92A32E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7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4ED5-9C08-494E-B0D6-79F4A137B5B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35D8-E4A2-40DA-BB50-EA92A32E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4ED5-9C08-494E-B0D6-79F4A137B5B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35D8-E4A2-40DA-BB50-EA92A32E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2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4ED5-9C08-494E-B0D6-79F4A137B5B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35D8-E4A2-40DA-BB50-EA92A32E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4ED5-9C08-494E-B0D6-79F4A137B5B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35D8-E4A2-40DA-BB50-EA92A32E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8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4ED5-9C08-494E-B0D6-79F4A137B5B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35D8-E4A2-40DA-BB50-EA92A32E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94ED5-9C08-494E-B0D6-79F4A137B5B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B35D8-E4A2-40DA-BB50-EA92A32E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4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Starts the program</a:t>
            </a:r>
          </a:p>
          <a:p>
            <a:r>
              <a:rPr lang="en-US" dirty="0" smtClean="0"/>
              <a:t>Displays the GUI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Collaborators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9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Displays drink </a:t>
            </a:r>
            <a:r>
              <a:rPr lang="en-US" dirty="0" smtClean="0"/>
              <a:t>choices</a:t>
            </a:r>
          </a:p>
          <a:p>
            <a:r>
              <a:rPr lang="en-US" dirty="0" smtClean="0"/>
              <a:t>Displays buttons for purchasing each item</a:t>
            </a:r>
          </a:p>
          <a:p>
            <a:r>
              <a:rPr lang="en-US" dirty="0" smtClean="0"/>
              <a:t>Displays button for restocking items</a:t>
            </a:r>
          </a:p>
          <a:p>
            <a:r>
              <a:rPr lang="en-US" dirty="0" smtClean="0"/>
              <a:t>Displays button for withdrawing money from the machine</a:t>
            </a:r>
            <a:endParaRPr lang="en-US" dirty="0" smtClean="0"/>
          </a:p>
          <a:p>
            <a:r>
              <a:rPr lang="en-US" dirty="0" smtClean="0"/>
              <a:t>Takes user input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Collaborators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0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Stores and controls the stock of all products</a:t>
            </a:r>
          </a:p>
          <a:p>
            <a:r>
              <a:rPr lang="en-US" dirty="0" smtClean="0"/>
              <a:t>Stores money that is available for withdraw</a:t>
            </a:r>
          </a:p>
          <a:p>
            <a:r>
              <a:rPr lang="en-US" dirty="0" smtClean="0"/>
              <a:t>Returns appropriate change to the user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219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Driver</vt:lpstr>
      <vt:lpstr>GUI</vt:lpstr>
      <vt:lpstr>Machine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</dc:title>
  <dc:creator>Field, Vance</dc:creator>
  <cp:lastModifiedBy>Field, Vance</cp:lastModifiedBy>
  <cp:revision>2</cp:revision>
  <dcterms:created xsi:type="dcterms:W3CDTF">2016-02-15T01:24:46Z</dcterms:created>
  <dcterms:modified xsi:type="dcterms:W3CDTF">2016-02-21T21:36:19Z</dcterms:modified>
</cp:coreProperties>
</file>