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91BE-B702-4070-838D-F6776D7A9F74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9F6-773A-4F4D-B448-38DD76B1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3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Product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is given GUI with the option to purchase a </a:t>
            </a:r>
            <a:r>
              <a:rPr lang="en-US" dirty="0" smtClean="0"/>
              <a:t>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inputs the amount of money required for purchase</a:t>
            </a:r>
          </a:p>
          <a:p>
            <a:pPr lvl="1"/>
            <a:r>
              <a:rPr lang="en-US" dirty="0"/>
              <a:t>Variation: User does not enter correct amount</a:t>
            </a:r>
          </a:p>
          <a:p>
            <a:pPr lvl="2"/>
            <a:r>
              <a:rPr lang="en-US" dirty="0"/>
              <a:t>User is given money back and told to enter correct </a:t>
            </a:r>
            <a:r>
              <a:rPr lang="en-US" dirty="0" smtClean="0"/>
              <a:t>amount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selects product by clicking the products button</a:t>
            </a:r>
          </a:p>
          <a:p>
            <a:pPr lvl="1"/>
            <a:r>
              <a:rPr lang="en-US" dirty="0" smtClean="0"/>
              <a:t>Variation: Product is sold out</a:t>
            </a:r>
          </a:p>
          <a:p>
            <a:pPr lvl="2"/>
            <a:r>
              <a:rPr lang="en-US" dirty="0" smtClean="0"/>
              <a:t>User is told the product is told out and to select another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 smtClean="0"/>
              <a:t>is given product and appropriate change is returned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updates new product count and money count</a:t>
            </a:r>
          </a:p>
        </p:txBody>
      </p:sp>
    </p:spTree>
    <p:extLst>
      <p:ext uri="{BB962C8B-B14F-4D97-AF65-F5344CB8AC3E}">
        <p14:creationId xmlns:p14="http://schemas.microsoft.com/office/powerpoint/2010/main" val="212877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Restock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is given a GUI with the option to perform </a:t>
            </a:r>
            <a:r>
              <a:rPr lang="en-US" dirty="0" smtClean="0"/>
              <a:t>restock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selects </a:t>
            </a:r>
            <a:r>
              <a:rPr lang="en-US" dirty="0" smtClean="0"/>
              <a:t>the Restock option by clicking the restock </a:t>
            </a:r>
            <a:r>
              <a:rPr lang="en-US" dirty="0" smtClean="0"/>
              <a:t>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enters the UID for the product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enters the amount of product to restock</a:t>
            </a:r>
          </a:p>
          <a:p>
            <a:pPr lvl="1"/>
            <a:r>
              <a:rPr lang="en-US" dirty="0" smtClean="0"/>
              <a:t>Variation: User enters too much product</a:t>
            </a:r>
          </a:p>
          <a:p>
            <a:pPr lvl="2"/>
            <a:r>
              <a:rPr lang="en-US" dirty="0" smtClean="0"/>
              <a:t>System will fully restock</a:t>
            </a:r>
          </a:p>
          <a:p>
            <a:pPr lvl="2"/>
            <a:r>
              <a:rPr lang="en-US" dirty="0" smtClean="0"/>
              <a:t>User will be told the limit for the product has been reached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updates its stock</a:t>
            </a:r>
          </a:p>
        </p:txBody>
      </p:sp>
    </p:spTree>
    <p:extLst>
      <p:ext uri="{BB962C8B-B14F-4D97-AF65-F5344CB8AC3E}">
        <p14:creationId xmlns:p14="http://schemas.microsoft.com/office/powerpoint/2010/main" val="78213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Withdraw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is given a GUI with the option to perform </a:t>
            </a:r>
            <a:r>
              <a:rPr lang="en-US" dirty="0" smtClean="0"/>
              <a:t>withdraw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 smtClean="0"/>
              <a:t>selects the withdraw money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inputs the amount of money to withdraw</a:t>
            </a:r>
          </a:p>
          <a:p>
            <a:pPr lvl="1"/>
            <a:r>
              <a:rPr lang="en-US" dirty="0" smtClean="0"/>
              <a:t>Variation: User inputs invalid amount</a:t>
            </a:r>
          </a:p>
          <a:p>
            <a:pPr lvl="2"/>
            <a:r>
              <a:rPr lang="en-US" dirty="0" smtClean="0"/>
              <a:t>User is told by the system to input a valid amount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updates the money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5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199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Purchase Product</vt:lpstr>
      <vt:lpstr>Restock Product</vt:lpstr>
      <vt:lpstr>Withdraw Money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Purchase product</dc:title>
  <dc:creator>Field, Vance</dc:creator>
  <cp:lastModifiedBy>Field, Vance</cp:lastModifiedBy>
  <cp:revision>7</cp:revision>
  <dcterms:created xsi:type="dcterms:W3CDTF">2016-02-15T01:37:19Z</dcterms:created>
  <dcterms:modified xsi:type="dcterms:W3CDTF">2016-02-21T22:21:46Z</dcterms:modified>
</cp:coreProperties>
</file>