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1pPr>
    <a:lvl2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2pPr>
    <a:lvl3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3pPr>
    <a:lvl4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4pPr>
    <a:lvl5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5pPr>
    <a:lvl6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6pPr>
    <a:lvl7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7pPr>
    <a:lvl8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8pPr>
    <a:lvl9pPr algn="ctr" defTabSz="584200">
      <a:defRPr sz="3800">
        <a:solidFill>
          <a:srgbClr val="FF0000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44612"/>
            <a:ext cx="11099800" cy="28444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47418"/>
            <a:ext cx="5334000" cy="6373264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8"/>
            <a:ext cx="11099800" cy="637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Cryptography Project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 defTabSz="315468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Using C++</a:t>
            </a:r>
            <a:endParaRPr sz="1700"/>
          </a:p>
          <a:p>
            <a:pPr lvl="0" defTabSz="315468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CPSC 230 - Professor Thamira Hindo</a:t>
            </a:r>
            <a:endParaRPr sz="1700"/>
          </a:p>
          <a:p>
            <a:pPr lvl="0" defTabSz="315468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Ravi Patel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continue_choice(), yes_choice()</a:t>
            </a:r>
          </a:p>
        </p:txBody>
      </p:sp>
      <p:pic>
        <p:nvPicPr>
          <p:cNvPr id="61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103537"/>
            <a:ext cx="13004803" cy="3261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main()</a:t>
            </a:r>
          </a:p>
        </p:txBody>
      </p:sp>
      <p:pic>
        <p:nvPicPr>
          <p:cNvPr id="64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3712114"/>
            <a:ext cx="13004803" cy="5701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1999" y="0"/>
            <a:ext cx="8940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  <a:lvl2pPr marL="1422400" indent="-965200">
              <a:buClr>
                <a:srgbClr val="FFFFFF"/>
              </a:buCl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Although my program has all the conditions met for a traditional Caesar Cipher program, I attempted to allow numbers as input as well — but was unsuccessful in finding a work around to encrypt and decrypt numbers.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Because the program uses the ASCII alphabet, it was difficult for me to find a way to keep numbers as numbers, instead of letters or symbols.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develop a C++ program that will use cryptography to encrypt and decrypt a keyword, referred to in my project as the code word.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777238" indent="-777238" defTabSz="525779">
              <a:spcBef>
                <a:spcPts val="37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Cryptology dates back to approximately 1900 B.C. when it was discovered that an Egyptian scribe used nonstandard hieroglyphics in his communication.</a:t>
            </a:r>
            <a:endParaRPr sz="3400"/>
          </a:p>
          <a:p>
            <a:pPr lvl="0" marL="777238" indent="-777238" defTabSz="525779">
              <a:spcBef>
                <a:spcPts val="37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We’ve all probably used cryptology in our lives, for example — speaking in pig Latin. We can use cryptology in order to hide information.</a:t>
            </a:r>
            <a:endParaRPr sz="3400"/>
          </a:p>
          <a:p>
            <a:pPr lvl="0" marL="777238" indent="-777238" defTabSz="525779">
              <a:spcBef>
                <a:spcPts val="37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The Caesar Cipher was created by Julius Caesar to communicate with his army — so the enemy side would not be able to decipher messages without the encryption key.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Caesar Cipher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Caesar Cipher is able to encrypt and decrypt messages by using a “Key”. 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key that is used will replace letters down the alphabet. </a:t>
            </a:r>
            <a:endParaRPr sz="3800">
              <a:solidFill>
                <a:srgbClr val="FFFFFF"/>
              </a:solidFill>
            </a:endParaRPr>
          </a:p>
          <a:p>
            <a:pPr lvl="1" marL="14224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example, ABC with a key of 3 would become DEF when encrypted.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Theory &amp; Calculation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540511" indent="-540511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To begin, we need the user to input a code word</a:t>
            </a:r>
            <a:endParaRPr sz="2800"/>
          </a:p>
          <a:p>
            <a:pPr lvl="0" marL="540511" indent="-540511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Next, we ask the user for a key (the number of places letters will be shifted over)</a:t>
            </a:r>
            <a:endParaRPr sz="2800"/>
          </a:p>
          <a:p>
            <a:pPr lvl="0" marL="540511" indent="-540511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Then we ask the user whether they would like to encrypt or decrypt the code word given</a:t>
            </a:r>
            <a:endParaRPr sz="2800"/>
          </a:p>
          <a:p>
            <a:pPr lvl="0" marL="540511" indent="-540511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Finally, we display the encrypted code word and ask the user if they want to continue</a:t>
            </a:r>
            <a:endParaRPr sz="2800"/>
          </a:p>
          <a:p>
            <a:pPr lvl="0" marL="540511" indent="-540511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 chose to do this task by creating functions for specific parts, and using an array of letters (for input) and a temporary array (encrypted code word)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Program Functions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398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user_input()</a:t>
            </a:r>
          </a:p>
        </p:txBody>
      </p:sp>
      <p:pic>
        <p:nvPicPr>
          <p:cNvPr id="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022" y="4018853"/>
            <a:ext cx="11504756" cy="3430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encrypt_str()</a:t>
            </a:r>
          </a:p>
        </p:txBody>
      </p:sp>
      <p:pic>
        <p:nvPicPr>
          <p:cNvPr id="5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544990"/>
            <a:ext cx="13004802" cy="5610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decrypt_str()</a:t>
            </a:r>
          </a:p>
        </p:txBody>
      </p:sp>
      <p:pic>
        <p:nvPicPr>
          <p:cNvPr id="5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90648"/>
            <a:ext cx="13004802" cy="5129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ed_display()</a:t>
            </a:r>
          </a:p>
        </p:txBody>
      </p:sp>
      <p:pic>
        <p:nvPicPr>
          <p:cNvPr id="5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76434"/>
            <a:ext cx="13004802" cy="3315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