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Taylor" initials="WT" lastIdx="1" clrIdx="0">
    <p:extLst>
      <p:ext uri="{19B8F6BF-5375-455C-9EA6-DF929625EA0E}">
        <p15:presenceInfo xmlns:p15="http://schemas.microsoft.com/office/powerpoint/2012/main" userId="62f1eeab9bd238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0FDA-CDAE-4AC8-AED6-92688B9C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6687-49A0-424D-B55E-A58FABAE1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C728-E1E8-43A3-A0D5-4827AE40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DB8E-31EB-4298-8D18-202C1A82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0F43-928C-447D-BCA7-50C51728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3782-5258-4E1D-A680-479B49CC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6368-41E4-48E2-8B12-3D569F9B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DD45-5841-418F-A66B-BEBFB7BD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582E-8A58-4E81-A789-A779ECB7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01DA-9FDF-4279-8876-3A471462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65152-3C1B-4791-96D4-F6665660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0DC0B-DE64-4F7C-A807-1015B9C1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EB30-2384-4066-8236-AA123FB1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A666-6E6F-4E4D-A361-FBAB2AA9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C015-8D04-444B-BE98-83591363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0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EE44-A24C-49EE-B8EE-3806A93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48C1-E195-4F9E-BEE0-92DA7FBE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FC1C-0051-40A4-B9A2-0E8F185A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2BF2-3718-4E6B-8CDA-538EAC0C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681A-BCB5-4C83-96A0-9AA4D7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7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DC78-546C-4156-B0E9-71A44A3E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8DCC-75C4-4D02-9144-F7E9BAD7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58A3-053A-4DCB-8173-360B7522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7602-62D9-4303-B1D9-BBC2CD0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D60D-723B-4B4D-BFDE-3D9262B7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ABC5-26AA-41AE-83A2-58D257DA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2DDE-3212-4B1B-A20A-F99232E4B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B62D5-AC14-447F-A0AE-E81B5B74A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DB5EB-D1CC-4AA9-A6C9-61D6B705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F170-B01F-4551-AFF3-DE801584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24CB1-30F0-4DA8-A577-9C1E4D1D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5BA2-9D29-4786-9FD6-299CC11C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51CD4-C670-46D5-B225-D469C0CD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7A0A-BABA-42BA-8833-DF7B6801C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4DEAF-CACB-48A5-9A3B-9D2EFAAB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DD5D8-13DA-4415-A790-A9F8C950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62165-5280-4682-8EC8-256F432A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D25FE-E98B-433B-8ECC-C361D02A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8CAF8-A47D-49C1-B0CF-5285F5B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9C64-A05B-4EE6-8042-213A8B81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19D9C-C0F9-4FF8-9304-B6B0F79C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90FB5-711B-4419-804C-C0DC96A4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4CF55-A249-4D4F-BA91-2B753C94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EAE55-A22C-4265-BB4C-FBE2EF3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7106F-AB79-4BB4-B01A-D0CCBB81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B2131-8C19-47CD-8D31-D5726593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653-522A-40C3-9E06-2BC6D3E5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237F-8C06-43BF-915F-0FF28A83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1995F-AA89-4441-8A92-D03939A3E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FD0E-39C7-4CBE-B78F-D09FA7BB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0F68-7AE6-4641-92CD-E04956D8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8F0A-B361-4409-BD4F-72C76EC0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07B2-B9F6-4117-B141-8DEB002F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81EAF-4107-49E3-B0F4-4C9DBCA1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6C71B-EC78-4FB2-BC86-1F38E388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BB0A-A96C-4153-A167-BA65545F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12A91-1CC3-4313-921E-0471E275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F8EE-223B-4E80-BAF6-A003CA3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1AC4-4F59-4192-B533-EC23C9FC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AC3C-4F7E-4E12-9E08-85A909AF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DFCA-F98A-4017-9FC6-8BA90EB49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ACBA-FEFB-4B09-B122-B726D4C1B49C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CD81-1A76-4C8C-B7BA-426124CA5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41C6-CA9B-4FE3-9FE6-88E61E277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3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B93FB-2ABB-4061-B0FC-FAEB4B3F1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Concussions in the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2DA5D-7866-443B-8AE2-F106E4767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1</a:t>
            </a:r>
          </a:p>
          <a:p>
            <a:r>
              <a:rPr lang="en-US" dirty="0">
                <a:solidFill>
                  <a:srgbClr val="FFFFFF"/>
                </a:solidFill>
              </a:rPr>
              <a:t>Bill Taylor, Kyle O’Malley, Joel Cox</a:t>
            </a:r>
          </a:p>
        </p:txBody>
      </p:sp>
    </p:spTree>
    <p:extLst>
      <p:ext uri="{BB962C8B-B14F-4D97-AF65-F5344CB8AC3E}">
        <p14:creationId xmlns:p14="http://schemas.microsoft.com/office/powerpoint/2010/main" val="155282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CA433-B61A-114E-A358-EE5D2F4032AF}"/>
              </a:ext>
            </a:extLst>
          </p:cNvPr>
          <p:cNvSpPr txBox="1"/>
          <p:nvPr/>
        </p:nvSpPr>
        <p:spPr>
          <a:xfrm>
            <a:off x="1085222" y="3265714"/>
            <a:ext cx="4461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Concussions went down in 2018 compared to the recent two years once new targeting rules were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T-test: -0.618379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Pvalue</a:t>
            </a:r>
            <a:r>
              <a:rPr lang="en-US" dirty="0"/>
              <a:t>: 0.56340387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9A83CB2-C7E1-F949-98BD-E8E46B241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48" y="2977168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3952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appears that injuries went up the seasons following movie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may prove otherwise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9AC034E-E220-4EFE-B354-2BD13F259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98" y="2523514"/>
            <a:ext cx="4780232" cy="31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1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Is there a certain week of season more concussions occur?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Alt: If the time of year affects concussions, then there will be more concussions during a certain part of the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Null: If the time of year does not affect concussions, then there will not be more concussions during a certain part of the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T Test=  3.215721636354374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Pvalue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= 0.00019897702695319134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1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526F5F4-3C84-4A1F-801F-564C06D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Graphics Q3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2D109-1384-403A-8BAA-5FF555402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98" y="2531165"/>
            <a:ext cx="10366099" cy="380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21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appears to be no real difference in which week of the season that concussions occur, just a slight upward trend towards the end of the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2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D9090D-4073-43A7-9C28-60DD7A92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2095-7BB1-4766-9793-994C98AF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data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Took time to clean data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Narrowing focus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679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B558E-4C6D-4B74-9794-D7FC2AB5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B2EB-074B-4033-98B2-BBDA10AB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were questioning whether the awareness of head injuries has caused a decline in concussions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asked whether rule changes and the release of the Will Smith movie “Concussion” have helped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Our answers were not conclusive and not what we hypothesized. It appears that concussions went up. </a:t>
            </a:r>
          </a:p>
        </p:txBody>
      </p:sp>
    </p:spTree>
    <p:extLst>
      <p:ext uri="{BB962C8B-B14F-4D97-AF65-F5344CB8AC3E}">
        <p14:creationId xmlns:p14="http://schemas.microsoft.com/office/powerpoint/2010/main" val="331653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206936-BB7F-48D4-827D-5BC97CE1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C9CC-57C8-4FED-B322-AAE3DFDB8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ctr">
              <a:buFont typeface="+mj-lt"/>
              <a:buAutoNum type="arabicPeriod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Did the movie decrease the amount of concussions?</a:t>
            </a:r>
          </a:p>
          <a:p>
            <a:pPr algn="ctr">
              <a:buFont typeface="+mj-lt"/>
              <a:buAutoNum type="arabicPeriod" startAt="2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Did rule changes affect all injuries or just concussions?</a:t>
            </a:r>
          </a:p>
          <a:p>
            <a:pPr algn="ctr">
              <a:buFont typeface="+mj-lt"/>
              <a:buAutoNum type="arabicPeriod" startAt="3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Is there a certain time of year that has more concussions occur?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8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3E4E3-E61F-4C63-B6A5-1CB471F6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519B-8AF6-438C-BA2B-B6566FBA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were able to get the API Sports IO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gathered all injury data from the 2012 regular season through 2019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created a </a:t>
            </a:r>
            <a:r>
              <a:rPr lang="en-US" sz="2000" dirty="0" err="1">
                <a:solidFill>
                  <a:srgbClr val="000000"/>
                </a:solidFill>
              </a:rPr>
              <a:t>DataFrame</a:t>
            </a:r>
            <a:r>
              <a:rPr lang="en-US" sz="2000" dirty="0">
                <a:solidFill>
                  <a:srgbClr val="000000"/>
                </a:solidFill>
              </a:rPr>
              <a:t> to answer the questions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Clean repetitive concussion injury labels to a single “Concussion” label</a:t>
            </a:r>
          </a:p>
        </p:txBody>
      </p:sp>
    </p:spTree>
    <p:extLst>
      <p:ext uri="{BB962C8B-B14F-4D97-AF65-F5344CB8AC3E}">
        <p14:creationId xmlns:p14="http://schemas.microsoft.com/office/powerpoint/2010/main" val="12138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4292E"/>
                </a:solidFill>
                <a:latin typeface="-apple-system"/>
              </a:rPr>
              <a:t>Did the movie decrease the amount of concussions?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Alt: If the movie Concussion had an effect on the NFL, then concussion injuries would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Null: If the movie Concussion had no effect on the NFL, then concussion injuries would not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T Test=  -2.90662316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Pvalue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= 0.02763689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7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526F5F4-3C84-4A1F-801F-564C06D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Graphics Q1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AD119A-226E-4221-BFE6-727166AE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03" y="3276376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42B04-4DB6-244C-BD26-B4C9039F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52" y="2943385"/>
            <a:ext cx="4608007" cy="3725165"/>
          </a:xfrm>
        </p:spPr>
        <p:txBody>
          <a:bodyPr/>
          <a:lstStyle/>
          <a:p>
            <a:r>
              <a:rPr lang="en-US" dirty="0"/>
              <a:t>Concussions appeared to go up after the movie was released</a:t>
            </a:r>
          </a:p>
        </p:txBody>
      </p:sp>
    </p:spTree>
    <p:extLst>
      <p:ext uri="{BB962C8B-B14F-4D97-AF65-F5344CB8AC3E}">
        <p14:creationId xmlns:p14="http://schemas.microsoft.com/office/powerpoint/2010/main" val="36026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E29A94-29FC-4EEA-AE8B-401A7D04A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62" y="3055128"/>
            <a:ext cx="3483142" cy="31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appears that concussions went up the seasons following movie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may prove otherwise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-apple-system"/>
              </a:rPr>
              <a:t>Did rule changes in 2018 affect all injuries or just concussions?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Alt: If injuries were affected by rule changes, then injuries would go down.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Null: If injuries were not affected by rule changes, then injuries would not go down.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8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CA433-B61A-114E-A358-EE5D2F4032AF}"/>
              </a:ext>
            </a:extLst>
          </p:cNvPr>
          <p:cNvSpPr txBox="1"/>
          <p:nvPr/>
        </p:nvSpPr>
        <p:spPr>
          <a:xfrm>
            <a:off x="1085222" y="3265714"/>
            <a:ext cx="4461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Injuries went up in 2016, and did not decrease in 2018 with the implementation of new rules such as targeting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T-test: </a:t>
            </a:r>
            <a:r>
              <a:rPr lang="en-US" dirty="0"/>
              <a:t>-2.374087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E"/>
                </a:solidFill>
                <a:latin typeface="-apple-system"/>
              </a:rPr>
              <a:t>Pvalue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en-US" dirty="0"/>
              <a:t>0.06362946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C5622FD-8F09-3F4D-AF7B-DDED5A9D1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91" y="2753936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310247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501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Concussions in the NFL</vt:lpstr>
      <vt:lpstr>Motivation and Summary</vt:lpstr>
      <vt:lpstr>Questions</vt:lpstr>
      <vt:lpstr>The Data</vt:lpstr>
      <vt:lpstr>Question 1</vt:lpstr>
      <vt:lpstr>Graphics Q1</vt:lpstr>
      <vt:lpstr>Conclusion question 1</vt:lpstr>
      <vt:lpstr>Question 2</vt:lpstr>
      <vt:lpstr>Question 2</vt:lpstr>
      <vt:lpstr>Question 2</vt:lpstr>
      <vt:lpstr>Conclusion question 2</vt:lpstr>
      <vt:lpstr>Question 3</vt:lpstr>
      <vt:lpstr>Graphics Q3</vt:lpstr>
      <vt:lpstr>Conclusion question 3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Concussions in the NFL</dc:title>
  <dc:creator>Joel</dc:creator>
  <cp:lastModifiedBy>Kyle O'Malley</cp:lastModifiedBy>
  <cp:revision>3</cp:revision>
  <dcterms:created xsi:type="dcterms:W3CDTF">2020-10-27T21:41:52Z</dcterms:created>
  <dcterms:modified xsi:type="dcterms:W3CDTF">2020-10-28T22:22:14Z</dcterms:modified>
</cp:coreProperties>
</file>