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Taylor" initials="WT" lastIdx="1" clrIdx="0">
    <p:extLst>
      <p:ext uri="{19B8F6BF-5375-455C-9EA6-DF929625EA0E}">
        <p15:presenceInfo xmlns:p15="http://schemas.microsoft.com/office/powerpoint/2012/main" userId="62f1eeab9bd2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Concussions went down in 2018 compared to the recent two years once new targeting rules were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T-test: -0.618379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Pvalue</a:t>
            </a:r>
            <a:r>
              <a:rPr lang="en-US" dirty="0"/>
              <a:t>: 0.56340387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A83CB2-C7E1-F949-98BD-E8E46B24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8" y="2977168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95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injuries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AC034E-E220-4EFE-B354-2BD13F259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98" y="2523514"/>
            <a:ext cx="4780232" cy="31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week of season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3.215721636354374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0.00019897702695319134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1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D109-1384-403A-8BAA-5FF555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" y="2531165"/>
            <a:ext cx="10366099" cy="3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appears to be no real difference in which week of the season that concussions occur, just a slight upward trend towards the end of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9090D-4073-43A7-9C28-60DD7A92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2095-7BB1-4766-9793-994C98AF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Took time to clean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Narrowing focus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67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he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ctr">
              <a:buFont typeface="+mj-lt"/>
              <a:buAutoNum type="arabicPeriod" startAt="2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ctr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42B04-4DB6-244C-BD26-B4C9039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2943385"/>
            <a:ext cx="4608007" cy="3725165"/>
          </a:xfrm>
        </p:spPr>
        <p:txBody>
          <a:bodyPr/>
          <a:lstStyle/>
          <a:p>
            <a:r>
              <a:rPr lang="en-US" dirty="0"/>
              <a:t>Concussions appeared to go up after the movie was released</a:t>
            </a:r>
          </a:p>
        </p:txBody>
      </p:sp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Did rule changes in 2018 affect all injuries or just concussions?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Alt: If injuries were affected by rule changes, then injuries would go down.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Null: If injuries were not affected by rule changes, then injuries would not go down.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Injuries went up in 2016, and did not decrease in 2018 with the implementation of new rules such as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T-test: </a:t>
            </a:r>
            <a:r>
              <a:rPr lang="en-US" dirty="0"/>
              <a:t>-2.374087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Pvalue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dirty="0"/>
              <a:t>0.06362946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5622FD-8F09-3F4D-AF7B-DDED5A9D1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91" y="275393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10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  <vt:lpstr>Question 2</vt:lpstr>
      <vt:lpstr>Question 2</vt:lpstr>
      <vt:lpstr>Question 2</vt:lpstr>
      <vt:lpstr>Conclusion question 2</vt:lpstr>
      <vt:lpstr>Question 3</vt:lpstr>
      <vt:lpstr>Graphics Q3</vt:lpstr>
      <vt:lpstr>Conclusion question 3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Joel</cp:lastModifiedBy>
  <cp:revision>1</cp:revision>
  <dcterms:created xsi:type="dcterms:W3CDTF">2020-10-27T21:41:52Z</dcterms:created>
  <dcterms:modified xsi:type="dcterms:W3CDTF">2020-10-27T21:48:06Z</dcterms:modified>
</cp:coreProperties>
</file>