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the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he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B391EA-DA07-4AAD-919B-D1C40A45EB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88" y="3253357"/>
            <a:ext cx="3769644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3</vt:lpstr>
      <vt:lpstr>Graphics Q3</vt:lpstr>
      <vt:lpstr>Conclusion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William Taylor</cp:lastModifiedBy>
  <cp:revision>6</cp:revision>
  <dcterms:created xsi:type="dcterms:W3CDTF">2020-10-26T23:41:38Z</dcterms:created>
  <dcterms:modified xsi:type="dcterms:W3CDTF">2020-10-27T00:38:44Z</dcterms:modified>
</cp:coreProperties>
</file>