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jpg" ContentType="image/jpg"/>
  <Override PartName="/ppt/media/image32.jpg" ContentType="image/jpg"/>
  <Override PartName="/ppt/media/image7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33"/>
    <p:sldId id="284" r:id="rId34"/>
    <p:sldId id="285" r:id="rId3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jpg"/><Relationship Id="rId19" Type="http://schemas.openxmlformats.org/officeDocument/2006/relationships/image" Target="../media/image72.png"/><Relationship Id="rId20" Type="http://schemas.openxmlformats.org/officeDocument/2006/relationships/image" Target="../media/image73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1.png"/><Relationship Id="rId9" Type="http://schemas.openxmlformats.org/officeDocument/2006/relationships/image" Target="../media/image46.png"/><Relationship Id="rId10" Type="http://schemas.openxmlformats.org/officeDocument/2006/relationships/image" Target="../media/image51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1.png"/><Relationship Id="rId9" Type="http://schemas.openxmlformats.org/officeDocument/2006/relationships/image" Target="../media/image46.png"/><Relationship Id="rId10" Type="http://schemas.openxmlformats.org/officeDocument/2006/relationships/image" Target="../media/image51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1.png"/><Relationship Id="rId9" Type="http://schemas.openxmlformats.org/officeDocument/2006/relationships/image" Target="../media/image46.png"/><Relationship Id="rId10" Type="http://schemas.openxmlformats.org/officeDocument/2006/relationships/image" Target="../media/image51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Relationship Id="rId25" Type="http://schemas.openxmlformats.org/officeDocument/2006/relationships/image" Target="../media/image69.png"/><Relationship Id="rId26" Type="http://schemas.openxmlformats.org/officeDocument/2006/relationships/image" Target="../media/image7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31140" y="6875474"/>
            <a:ext cx="9325610" cy="1018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3126" y="2934393"/>
            <a:ext cx="8188682" cy="23609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77925" y="2489961"/>
          <a:ext cx="9368155" cy="271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1285"/>
                <a:gridCol w="1322069"/>
                <a:gridCol w="1716404"/>
                <a:gridCol w="2334259"/>
                <a:gridCol w="2514600"/>
              </a:tblGrid>
              <a:tr h="42672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Basic</a:t>
                      </a:r>
                      <a:r>
                        <a:rPr dirty="0" sz="2200" spc="-8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Guaranteed</a:t>
                      </a:r>
                      <a:r>
                        <a:rPr dirty="0" sz="2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Annual</a:t>
                      </a:r>
                      <a:r>
                        <a:rPr dirty="0" sz="22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Income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31925">
                <a:tc>
                  <a:txBody>
                    <a:bodyPr/>
                    <a:lstStyle/>
                    <a:p>
                      <a:pPr algn="ctr" marL="167640" marR="16002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Premium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Payment </a:t>
                      </a:r>
                      <a:r>
                        <a:rPr dirty="0" sz="2200" spc="-20" b="1">
                          <a:latin typeface="Calibri"/>
                          <a:cs typeface="Calibri"/>
                        </a:rPr>
                        <a:t>Term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962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Policy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Term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1775" marR="226060" indent="12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Total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2200" spc="-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 b="1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Income Payouts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Timing</a:t>
                      </a:r>
                      <a:r>
                        <a:rPr dirty="0" sz="2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 Income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Payouts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15925" marR="4076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2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5">
                          <a:latin typeface="Calibri"/>
                          <a:cs typeface="Calibri"/>
                        </a:rPr>
                        <a:t>Payout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Percentage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(%</a:t>
                      </a:r>
                      <a:r>
                        <a:rPr dirty="0" sz="2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Annualised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Premium)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2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2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140%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b="1"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2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 b="1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15</a:t>
                      </a:r>
                      <a:r>
                        <a:rPr dirty="0" sz="2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5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2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Year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200" spc="-20">
                          <a:latin typeface="Calibri"/>
                          <a:cs typeface="Calibri"/>
                        </a:rPr>
                        <a:t>200%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1050037" y="1470660"/>
            <a:ext cx="12780645" cy="791210"/>
            <a:chOff x="1050037" y="1470660"/>
            <a:chExt cx="12780645" cy="79121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37" y="1470660"/>
              <a:ext cx="12780261" cy="79095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4207" y="1542288"/>
              <a:ext cx="3995928" cy="55168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84275" y="1476857"/>
              <a:ext cx="12708255" cy="718185"/>
            </a:xfrm>
            <a:custGeom>
              <a:avLst/>
              <a:gdLst/>
              <a:ahLst/>
              <a:cxnLst/>
              <a:rect l="l" t="t" r="r" b="b"/>
              <a:pathLst>
                <a:path w="12708255" h="718185">
                  <a:moveTo>
                    <a:pt x="12707874" y="0"/>
                  </a:moveTo>
                  <a:lnTo>
                    <a:pt x="0" y="0"/>
                  </a:lnTo>
                  <a:lnTo>
                    <a:pt x="0" y="718083"/>
                  </a:lnTo>
                  <a:lnTo>
                    <a:pt x="12707874" y="718083"/>
                  </a:lnTo>
                  <a:lnTo>
                    <a:pt x="1270787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84275" y="1476857"/>
            <a:ext cx="12708255" cy="71818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057605" y="6376555"/>
            <a:ext cx="12459335" cy="1139190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31750" rIns="0" bIns="0" rtlCol="0" vert="horz">
            <a:spAutoFit/>
          </a:bodyPr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84275" y="5690742"/>
            <a:ext cx="9061450" cy="459740"/>
          </a:xfrm>
          <a:custGeom>
            <a:avLst/>
            <a:gdLst/>
            <a:ahLst/>
            <a:cxnLst/>
            <a:rect l="l" t="t" r="r" b="b"/>
            <a:pathLst>
              <a:path w="9061450" h="459739">
                <a:moveTo>
                  <a:pt x="8984411" y="0"/>
                </a:moveTo>
                <a:lnTo>
                  <a:pt x="76619" y="0"/>
                </a:lnTo>
                <a:lnTo>
                  <a:pt x="46795" y="6018"/>
                </a:lnTo>
                <a:lnTo>
                  <a:pt x="22440" y="22431"/>
                </a:lnTo>
                <a:lnTo>
                  <a:pt x="6020" y="46773"/>
                </a:lnTo>
                <a:lnTo>
                  <a:pt x="0" y="76580"/>
                </a:lnTo>
                <a:lnTo>
                  <a:pt x="0" y="383031"/>
                </a:lnTo>
                <a:lnTo>
                  <a:pt x="6020" y="412912"/>
                </a:lnTo>
                <a:lnTo>
                  <a:pt x="22440" y="437292"/>
                </a:lnTo>
                <a:lnTo>
                  <a:pt x="46795" y="453719"/>
                </a:lnTo>
                <a:lnTo>
                  <a:pt x="76619" y="459739"/>
                </a:lnTo>
                <a:lnTo>
                  <a:pt x="8984411" y="459739"/>
                </a:lnTo>
                <a:lnTo>
                  <a:pt x="9014219" y="453719"/>
                </a:lnTo>
                <a:lnTo>
                  <a:pt x="9038561" y="437292"/>
                </a:lnTo>
                <a:lnTo>
                  <a:pt x="9054974" y="412912"/>
                </a:lnTo>
                <a:lnTo>
                  <a:pt x="9060992" y="383031"/>
                </a:lnTo>
                <a:lnTo>
                  <a:pt x="9060992" y="76580"/>
                </a:lnTo>
                <a:lnTo>
                  <a:pt x="9054974" y="46773"/>
                </a:lnTo>
                <a:lnTo>
                  <a:pt x="9038561" y="22431"/>
                </a:lnTo>
                <a:lnTo>
                  <a:pt x="9014219" y="6018"/>
                </a:lnTo>
                <a:lnTo>
                  <a:pt x="8984411" y="0"/>
                </a:lnTo>
                <a:close/>
              </a:path>
            </a:pathLst>
          </a:custGeom>
          <a:solidFill>
            <a:srgbClr val="FCEA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652142" y="5777865"/>
            <a:ext cx="7922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631551" y="3572509"/>
            <a:ext cx="840105" cy="840740"/>
          </a:xfrm>
          <a:custGeom>
            <a:avLst/>
            <a:gdLst/>
            <a:ahLst/>
            <a:cxnLst/>
            <a:rect l="l" t="t" r="r" b="b"/>
            <a:pathLst>
              <a:path w="840104" h="840739">
                <a:moveTo>
                  <a:pt x="839978" y="285750"/>
                </a:moveTo>
                <a:lnTo>
                  <a:pt x="554355" y="285750"/>
                </a:lnTo>
                <a:lnTo>
                  <a:pt x="554355" y="0"/>
                </a:lnTo>
                <a:lnTo>
                  <a:pt x="285623" y="0"/>
                </a:lnTo>
                <a:lnTo>
                  <a:pt x="285623" y="285750"/>
                </a:lnTo>
                <a:lnTo>
                  <a:pt x="0" y="285750"/>
                </a:lnTo>
                <a:lnTo>
                  <a:pt x="0" y="554990"/>
                </a:lnTo>
                <a:lnTo>
                  <a:pt x="285623" y="554990"/>
                </a:lnTo>
                <a:lnTo>
                  <a:pt x="285623" y="840740"/>
                </a:lnTo>
                <a:lnTo>
                  <a:pt x="554355" y="840740"/>
                </a:lnTo>
                <a:lnTo>
                  <a:pt x="554355" y="554990"/>
                </a:lnTo>
                <a:lnTo>
                  <a:pt x="839978" y="554990"/>
                </a:lnTo>
                <a:lnTo>
                  <a:pt x="839978" y="28575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1730228" y="3148595"/>
            <a:ext cx="1824355" cy="1748155"/>
            <a:chOff x="11730228" y="3148595"/>
            <a:chExt cx="1824355" cy="1748155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30228" y="3148595"/>
              <a:ext cx="1824227" cy="174800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35384" y="3416807"/>
              <a:ext cx="1670304" cy="112318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1764264" y="3154679"/>
              <a:ext cx="1752600" cy="1676400"/>
            </a:xfrm>
            <a:custGeom>
              <a:avLst/>
              <a:gdLst/>
              <a:ahLst/>
              <a:cxnLst/>
              <a:rect l="l" t="t" r="r" b="b"/>
              <a:pathLst>
                <a:path w="1752600" h="1676400">
                  <a:moveTo>
                    <a:pt x="17526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1752600" y="1676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764264" y="3154679"/>
            <a:ext cx="1752600" cy="16764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7571" y="2228537"/>
            <a:ext cx="7535147" cy="27057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992" rIns="0" bIns="0" rtlCol="0" vert="horz">
            <a:spAutoFit/>
          </a:bodyPr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724400" y="3397351"/>
            <a:ext cx="4904105" cy="462280"/>
          </a:xfrm>
          <a:prstGeom prst="rect">
            <a:avLst/>
          </a:prstGeom>
          <a:solidFill>
            <a:srgbClr val="C55A11"/>
          </a:solidFill>
        </p:spPr>
        <p:txBody>
          <a:bodyPr wrap="square" lIns="0" tIns="26034" rIns="0" bIns="0" rtlCol="0" vert="horz">
            <a:spAutoFit/>
          </a:bodyPr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61489" y="6312941"/>
            <a:ext cx="10829925" cy="78486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31750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625089" y="2286635"/>
            <a:ext cx="9892665" cy="1792605"/>
            <a:chOff x="2625089" y="2286635"/>
            <a:chExt cx="9892665" cy="1792605"/>
          </a:xfrm>
        </p:grpSpPr>
        <p:sp>
          <p:nvSpPr>
            <p:cNvPr id="4" name="object 4" descr=""/>
            <p:cNvSpPr/>
            <p:nvPr/>
          </p:nvSpPr>
          <p:spPr>
            <a:xfrm>
              <a:off x="7493254" y="3546475"/>
              <a:ext cx="5017770" cy="526415"/>
            </a:xfrm>
            <a:custGeom>
              <a:avLst/>
              <a:gdLst/>
              <a:ahLst/>
              <a:cxnLst/>
              <a:rect l="l" t="t" r="r" b="b"/>
              <a:pathLst>
                <a:path w="5017770" h="526414">
                  <a:moveTo>
                    <a:pt x="0" y="0"/>
                  </a:moveTo>
                  <a:lnTo>
                    <a:pt x="0" y="263271"/>
                  </a:lnTo>
                  <a:lnTo>
                    <a:pt x="5017770" y="263271"/>
                  </a:lnTo>
                  <a:lnTo>
                    <a:pt x="5017770" y="526414"/>
                  </a:lnTo>
                </a:path>
                <a:path w="5017770" h="526414">
                  <a:moveTo>
                    <a:pt x="0" y="0"/>
                  </a:moveTo>
                  <a:lnTo>
                    <a:pt x="0" y="263271"/>
                  </a:lnTo>
                  <a:lnTo>
                    <a:pt x="1828419" y="263271"/>
                  </a:lnTo>
                  <a:lnTo>
                    <a:pt x="1828419" y="526414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76493" y="3546475"/>
              <a:ext cx="1517015" cy="526415"/>
            </a:xfrm>
            <a:custGeom>
              <a:avLst/>
              <a:gdLst/>
              <a:ahLst/>
              <a:cxnLst/>
              <a:rect l="l" t="t" r="r" b="b"/>
              <a:pathLst>
                <a:path w="1517015" h="526414">
                  <a:moveTo>
                    <a:pt x="1516761" y="0"/>
                  </a:moveTo>
                  <a:lnTo>
                    <a:pt x="1516761" y="263271"/>
                  </a:lnTo>
                  <a:lnTo>
                    <a:pt x="0" y="263271"/>
                  </a:lnTo>
                  <a:lnTo>
                    <a:pt x="0" y="526414"/>
                  </a:lnTo>
                </a:path>
              </a:pathLst>
            </a:custGeom>
            <a:ln w="12700">
              <a:solidFill>
                <a:srgbClr val="79A9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31439" y="3546475"/>
              <a:ext cx="4862195" cy="526415"/>
            </a:xfrm>
            <a:custGeom>
              <a:avLst/>
              <a:gdLst/>
              <a:ahLst/>
              <a:cxnLst/>
              <a:rect l="l" t="t" r="r" b="b"/>
              <a:pathLst>
                <a:path w="4862195" h="526414">
                  <a:moveTo>
                    <a:pt x="4861814" y="0"/>
                  </a:moveTo>
                  <a:lnTo>
                    <a:pt x="4861814" y="263271"/>
                  </a:lnTo>
                  <a:lnTo>
                    <a:pt x="0" y="263271"/>
                  </a:lnTo>
                  <a:lnTo>
                    <a:pt x="0" y="526414"/>
                  </a:lnTo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07175" y="2292985"/>
              <a:ext cx="2772410" cy="1253490"/>
            </a:xfrm>
            <a:custGeom>
              <a:avLst/>
              <a:gdLst/>
              <a:ahLst/>
              <a:cxnLst/>
              <a:rect l="l" t="t" r="r" b="b"/>
              <a:pathLst>
                <a:path w="2772409" h="1253489">
                  <a:moveTo>
                    <a:pt x="2772282" y="0"/>
                  </a:moveTo>
                  <a:lnTo>
                    <a:pt x="0" y="0"/>
                  </a:lnTo>
                  <a:lnTo>
                    <a:pt x="0" y="1253489"/>
                  </a:lnTo>
                  <a:lnTo>
                    <a:pt x="2772282" y="1253489"/>
                  </a:lnTo>
                  <a:lnTo>
                    <a:pt x="2772282" y="0"/>
                  </a:lnTo>
                  <a:close/>
                </a:path>
              </a:pathLst>
            </a:custGeom>
            <a:solidFill>
              <a:srgbClr val="BEBEBE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07175" y="2292985"/>
              <a:ext cx="2772410" cy="1253490"/>
            </a:xfrm>
            <a:custGeom>
              <a:avLst/>
              <a:gdLst/>
              <a:ahLst/>
              <a:cxnLst/>
              <a:rect l="l" t="t" r="r" b="b"/>
              <a:pathLst>
                <a:path w="2772409" h="1253489">
                  <a:moveTo>
                    <a:pt x="0" y="1253489"/>
                  </a:moveTo>
                  <a:lnTo>
                    <a:pt x="2772282" y="1253489"/>
                  </a:lnTo>
                  <a:lnTo>
                    <a:pt x="2772282" y="0"/>
                  </a:lnTo>
                  <a:lnTo>
                    <a:pt x="0" y="0"/>
                  </a:lnTo>
                  <a:lnTo>
                    <a:pt x="0" y="12534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107176" y="2292985"/>
            <a:ext cx="2772410" cy="125349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215720" y="4066540"/>
            <a:ext cx="2831465" cy="1266190"/>
            <a:chOff x="1215720" y="4066540"/>
            <a:chExt cx="2831465" cy="1266190"/>
          </a:xfrm>
        </p:grpSpPr>
        <p:sp>
          <p:nvSpPr>
            <p:cNvPr id="11" name="object 11" descr=""/>
            <p:cNvSpPr/>
            <p:nvPr/>
          </p:nvSpPr>
          <p:spPr>
            <a:xfrm>
              <a:off x="1222070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8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8" y="1253490"/>
                  </a:lnTo>
                  <a:lnTo>
                    <a:pt x="2818638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22070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8" y="1253490"/>
                  </a:lnTo>
                  <a:lnTo>
                    <a:pt x="2818638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222070" y="4072890"/>
            <a:ext cx="2818765" cy="125349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4560823" y="4066540"/>
            <a:ext cx="2831465" cy="1266190"/>
            <a:chOff x="4560823" y="4066540"/>
            <a:chExt cx="2831465" cy="1266190"/>
          </a:xfrm>
        </p:grpSpPr>
        <p:sp>
          <p:nvSpPr>
            <p:cNvPr id="15" name="object 15" descr=""/>
            <p:cNvSpPr/>
            <p:nvPr/>
          </p:nvSpPr>
          <p:spPr>
            <a:xfrm>
              <a:off x="4567173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7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7" y="1253490"/>
                  </a:lnTo>
                  <a:lnTo>
                    <a:pt x="2818637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67173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7" y="1253490"/>
                  </a:lnTo>
                  <a:lnTo>
                    <a:pt x="2818637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567173" y="4072890"/>
            <a:ext cx="2818765" cy="125349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7906004" y="4066540"/>
            <a:ext cx="2831465" cy="1266190"/>
            <a:chOff x="7906004" y="4066540"/>
            <a:chExt cx="2831465" cy="1266190"/>
          </a:xfrm>
        </p:grpSpPr>
        <p:sp>
          <p:nvSpPr>
            <p:cNvPr id="19" name="object 19" descr=""/>
            <p:cNvSpPr/>
            <p:nvPr/>
          </p:nvSpPr>
          <p:spPr>
            <a:xfrm>
              <a:off x="7912354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2818638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818638" y="1253490"/>
                  </a:lnTo>
                  <a:lnTo>
                    <a:pt x="2818638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912354" y="4072890"/>
              <a:ext cx="2818765" cy="1253490"/>
            </a:xfrm>
            <a:custGeom>
              <a:avLst/>
              <a:gdLst/>
              <a:ahLst/>
              <a:cxnLst/>
              <a:rect l="l" t="t" r="r" b="b"/>
              <a:pathLst>
                <a:path w="2818765" h="1253489">
                  <a:moveTo>
                    <a:pt x="0" y="1253490"/>
                  </a:moveTo>
                  <a:lnTo>
                    <a:pt x="2818638" y="1253490"/>
                  </a:lnTo>
                  <a:lnTo>
                    <a:pt x="2818638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912354" y="4072890"/>
            <a:ext cx="2818765" cy="125349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11251183" y="4066540"/>
            <a:ext cx="2519680" cy="1266190"/>
            <a:chOff x="11251183" y="4066540"/>
            <a:chExt cx="2519680" cy="1266190"/>
          </a:xfrm>
        </p:grpSpPr>
        <p:sp>
          <p:nvSpPr>
            <p:cNvPr id="23" name="object 23" descr=""/>
            <p:cNvSpPr/>
            <p:nvPr/>
          </p:nvSpPr>
          <p:spPr>
            <a:xfrm>
              <a:off x="11257533" y="4072890"/>
              <a:ext cx="2506980" cy="1253490"/>
            </a:xfrm>
            <a:custGeom>
              <a:avLst/>
              <a:gdLst/>
              <a:ahLst/>
              <a:cxnLst/>
              <a:rect l="l" t="t" r="r" b="b"/>
              <a:pathLst>
                <a:path w="2506980" h="1253489">
                  <a:moveTo>
                    <a:pt x="2506979" y="0"/>
                  </a:moveTo>
                  <a:lnTo>
                    <a:pt x="0" y="0"/>
                  </a:lnTo>
                  <a:lnTo>
                    <a:pt x="0" y="1253490"/>
                  </a:lnTo>
                  <a:lnTo>
                    <a:pt x="2506979" y="1253490"/>
                  </a:lnTo>
                  <a:lnTo>
                    <a:pt x="2506979" y="0"/>
                  </a:lnTo>
                  <a:close/>
                </a:path>
              </a:pathLst>
            </a:custGeom>
            <a:solidFill>
              <a:srgbClr val="D9D9D9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257533" y="4072890"/>
              <a:ext cx="2506980" cy="1253490"/>
            </a:xfrm>
            <a:custGeom>
              <a:avLst/>
              <a:gdLst/>
              <a:ahLst/>
              <a:cxnLst/>
              <a:rect l="l" t="t" r="r" b="b"/>
              <a:pathLst>
                <a:path w="2506980" h="1253489">
                  <a:moveTo>
                    <a:pt x="0" y="1253490"/>
                  </a:moveTo>
                  <a:lnTo>
                    <a:pt x="2506979" y="1253490"/>
                  </a:lnTo>
                  <a:lnTo>
                    <a:pt x="2506979" y="0"/>
                  </a:lnTo>
                  <a:lnTo>
                    <a:pt x="0" y="0"/>
                  </a:lnTo>
                  <a:lnTo>
                    <a:pt x="0" y="125349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1257533" y="4072890"/>
            <a:ext cx="2506980" cy="125349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1493" rIns="0" bIns="0" rtlCol="0" vert="horz">
            <a:spAutoFit/>
          </a:bodyPr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813557" y="7162787"/>
            <a:ext cx="8528685" cy="671195"/>
          </a:xfrm>
          <a:custGeom>
            <a:avLst/>
            <a:gdLst/>
            <a:ahLst/>
            <a:cxnLst/>
            <a:rect l="l" t="t" r="r" b="b"/>
            <a:pathLst>
              <a:path w="8528685" h="671195">
                <a:moveTo>
                  <a:pt x="0" y="670585"/>
                </a:moveTo>
                <a:lnTo>
                  <a:pt x="8528558" y="670585"/>
                </a:lnTo>
                <a:lnTo>
                  <a:pt x="8528558" y="0"/>
                </a:lnTo>
                <a:lnTo>
                  <a:pt x="0" y="0"/>
                </a:lnTo>
                <a:lnTo>
                  <a:pt x="0" y="670585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2905379" y="7230871"/>
            <a:ext cx="69564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5288" rIns="0" bIns="0" rtlCol="0" vert="horz">
            <a:spAutoFit/>
          </a:bodyPr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457704" y="4938521"/>
            <a:ext cx="9525000" cy="443230"/>
          </a:xfrm>
          <a:custGeom>
            <a:avLst/>
            <a:gdLst/>
            <a:ahLst/>
            <a:cxnLst/>
            <a:rect l="l" t="t" r="r" b="b"/>
            <a:pathLst>
              <a:path w="9525000" h="443229">
                <a:moveTo>
                  <a:pt x="0" y="73786"/>
                </a:moveTo>
                <a:lnTo>
                  <a:pt x="5796" y="45059"/>
                </a:lnTo>
                <a:lnTo>
                  <a:pt x="21605" y="21605"/>
                </a:lnTo>
                <a:lnTo>
                  <a:pt x="45059" y="5796"/>
                </a:lnTo>
                <a:lnTo>
                  <a:pt x="73787" y="0"/>
                </a:lnTo>
                <a:lnTo>
                  <a:pt x="9451213" y="0"/>
                </a:lnTo>
                <a:lnTo>
                  <a:pt x="9479940" y="5796"/>
                </a:lnTo>
                <a:lnTo>
                  <a:pt x="9503394" y="21605"/>
                </a:lnTo>
                <a:lnTo>
                  <a:pt x="9519203" y="45059"/>
                </a:lnTo>
                <a:lnTo>
                  <a:pt x="9525000" y="73786"/>
                </a:lnTo>
                <a:lnTo>
                  <a:pt x="9525000" y="368934"/>
                </a:lnTo>
                <a:lnTo>
                  <a:pt x="9519203" y="397662"/>
                </a:lnTo>
                <a:lnTo>
                  <a:pt x="9503394" y="421116"/>
                </a:lnTo>
                <a:lnTo>
                  <a:pt x="9479940" y="436925"/>
                </a:lnTo>
                <a:lnTo>
                  <a:pt x="9451213" y="442721"/>
                </a:lnTo>
                <a:lnTo>
                  <a:pt x="73787" y="442721"/>
                </a:lnTo>
                <a:lnTo>
                  <a:pt x="45059" y="436925"/>
                </a:lnTo>
                <a:lnTo>
                  <a:pt x="21605" y="421116"/>
                </a:lnTo>
                <a:lnTo>
                  <a:pt x="5796" y="397662"/>
                </a:lnTo>
                <a:lnTo>
                  <a:pt x="0" y="368934"/>
                </a:lnTo>
                <a:lnTo>
                  <a:pt x="0" y="73786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610357" y="4977510"/>
            <a:ext cx="92189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027301" y="5874969"/>
            <a:ext cx="10386060" cy="133921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27635" rIns="0" bIns="0" rtlCol="0" vert="horz">
            <a:spAutoFit/>
          </a:bodyPr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7375" y="1644083"/>
            <a:ext cx="7535147" cy="27057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712714" y="2766161"/>
            <a:ext cx="3015615" cy="462280"/>
          </a:xfrm>
          <a:prstGeom prst="rect">
            <a:avLst/>
          </a:prstGeom>
          <a:solidFill>
            <a:srgbClr val="E36C09"/>
          </a:solidFill>
        </p:spPr>
        <p:txBody>
          <a:bodyPr wrap="square" lIns="0" tIns="26034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787140" y="3493008"/>
            <a:ext cx="7620000" cy="2822575"/>
            <a:chOff x="3787140" y="3493008"/>
            <a:chExt cx="7620000" cy="2822575"/>
          </a:xfrm>
        </p:grpSpPr>
        <p:sp>
          <p:nvSpPr>
            <p:cNvPr id="4" name="object 4" descr=""/>
            <p:cNvSpPr/>
            <p:nvPr/>
          </p:nvSpPr>
          <p:spPr>
            <a:xfrm>
              <a:off x="3787902" y="3494786"/>
              <a:ext cx="4076700" cy="1024255"/>
            </a:xfrm>
            <a:custGeom>
              <a:avLst/>
              <a:gdLst/>
              <a:ahLst/>
              <a:cxnLst/>
              <a:rect l="l" t="t" r="r" b="b"/>
              <a:pathLst>
                <a:path w="4076700" h="1024254">
                  <a:moveTo>
                    <a:pt x="4076700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4076700" y="102412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64729" y="3494786"/>
              <a:ext cx="3541395" cy="1024255"/>
            </a:xfrm>
            <a:custGeom>
              <a:avLst/>
              <a:gdLst/>
              <a:ahLst/>
              <a:cxnLst/>
              <a:rect l="l" t="t" r="r" b="b"/>
              <a:pathLst>
                <a:path w="3541395" h="1024254">
                  <a:moveTo>
                    <a:pt x="3540886" y="0"/>
                  </a:moveTo>
                  <a:lnTo>
                    <a:pt x="0" y="0"/>
                  </a:lnTo>
                  <a:lnTo>
                    <a:pt x="0" y="1024127"/>
                  </a:lnTo>
                  <a:lnTo>
                    <a:pt x="3540886" y="102412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87902" y="4518812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864729" y="4518812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87902" y="4970805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864729" y="4970805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87902" y="5422798"/>
              <a:ext cx="4076700" cy="452120"/>
            </a:xfrm>
            <a:custGeom>
              <a:avLst/>
              <a:gdLst/>
              <a:ahLst/>
              <a:cxnLst/>
              <a:rect l="l" t="t" r="r" b="b"/>
              <a:pathLst>
                <a:path w="4076700" h="452120">
                  <a:moveTo>
                    <a:pt x="4076700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4076700" y="45196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864729" y="5422798"/>
              <a:ext cx="3541395" cy="452120"/>
            </a:xfrm>
            <a:custGeom>
              <a:avLst/>
              <a:gdLst/>
              <a:ahLst/>
              <a:cxnLst/>
              <a:rect l="l" t="t" r="r" b="b"/>
              <a:pathLst>
                <a:path w="3541395" h="452120">
                  <a:moveTo>
                    <a:pt x="3540886" y="0"/>
                  </a:moveTo>
                  <a:lnTo>
                    <a:pt x="0" y="0"/>
                  </a:lnTo>
                  <a:lnTo>
                    <a:pt x="0" y="451967"/>
                  </a:lnTo>
                  <a:lnTo>
                    <a:pt x="3540886" y="45196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87902" y="5874689"/>
              <a:ext cx="4076700" cy="440055"/>
            </a:xfrm>
            <a:custGeom>
              <a:avLst/>
              <a:gdLst/>
              <a:ahLst/>
              <a:cxnLst/>
              <a:rect l="l" t="t" r="r" b="b"/>
              <a:pathLst>
                <a:path w="4076700" h="440054">
                  <a:moveTo>
                    <a:pt x="4076700" y="0"/>
                  </a:moveTo>
                  <a:lnTo>
                    <a:pt x="0" y="0"/>
                  </a:lnTo>
                  <a:lnTo>
                    <a:pt x="0" y="439877"/>
                  </a:lnTo>
                  <a:lnTo>
                    <a:pt x="4076700" y="439877"/>
                  </a:lnTo>
                  <a:lnTo>
                    <a:pt x="407670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864729" y="5874689"/>
              <a:ext cx="3541395" cy="440055"/>
            </a:xfrm>
            <a:custGeom>
              <a:avLst/>
              <a:gdLst/>
              <a:ahLst/>
              <a:cxnLst/>
              <a:rect l="l" t="t" r="r" b="b"/>
              <a:pathLst>
                <a:path w="3541395" h="440054">
                  <a:moveTo>
                    <a:pt x="3540886" y="0"/>
                  </a:moveTo>
                  <a:lnTo>
                    <a:pt x="0" y="0"/>
                  </a:lnTo>
                  <a:lnTo>
                    <a:pt x="0" y="439877"/>
                  </a:lnTo>
                  <a:lnTo>
                    <a:pt x="3540886" y="439877"/>
                  </a:lnTo>
                  <a:lnTo>
                    <a:pt x="3540886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7140" y="3493008"/>
              <a:ext cx="7620000" cy="2822448"/>
            </a:xfrm>
            <a:prstGeom prst="rect">
              <a:avLst/>
            </a:prstGeom>
          </p:spPr>
        </p:pic>
      </p:grp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781552" y="3488435"/>
          <a:ext cx="7706995" cy="2817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/>
                <a:gridCol w="3540759"/>
              </a:tblGrid>
              <a:tr h="1023619">
                <a:tc>
                  <a:txBody>
                    <a:bodyPr/>
                    <a:lstStyle/>
                    <a:p>
                      <a:pPr marL="1802130" marR="571500" indent="-122428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Annualized</a:t>
                      </a:r>
                      <a:r>
                        <a:rPr dirty="0" sz="2000" spc="-1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Premium*</a:t>
                      </a:r>
                      <a:r>
                        <a:rPr dirty="0" sz="2000" spc="-8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 b="1">
                          <a:latin typeface="Calibri"/>
                          <a:cs typeface="Calibri"/>
                        </a:rPr>
                        <a:t>Band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(Rs.)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b="1">
                          <a:latin typeface="Calibri"/>
                          <a:cs typeface="Calibri"/>
                        </a:rPr>
                        <a:t>High</a:t>
                      </a:r>
                      <a:r>
                        <a:rPr dirty="0" sz="20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20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latin typeface="Calibri"/>
                          <a:cs typeface="Calibri"/>
                        </a:rPr>
                        <a:t>Booster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146685" marR="137160">
                        <a:lnSpc>
                          <a:spcPct val="100000"/>
                        </a:lnSpc>
                      </a:pP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(%</a:t>
                      </a:r>
                      <a:r>
                        <a:rPr dirty="0" sz="2000" spc="-5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25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dirty="0" sz="2000" spc="-45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Guaranteed</a:t>
                      </a:r>
                      <a:r>
                        <a:rPr dirty="0" sz="200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843B0C"/>
                          </a:solidFill>
                          <a:latin typeface="Calibri"/>
                          <a:cs typeface="Calibri"/>
                        </a:rPr>
                        <a:t>Annual Income)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1,00,000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2,00,000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dirty="0" sz="2000" spc="-25">
                          <a:latin typeface="Calibri"/>
                          <a:cs typeface="Calibri"/>
                        </a:rPr>
                        <a:t>Nil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77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2,00,000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500,000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1.00%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5,00,000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10,00,000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1.75%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Greater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equal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10,00,000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2.00%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270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 descr=""/>
          <p:cNvSpPr txBox="1"/>
          <p:nvPr/>
        </p:nvSpPr>
        <p:spPr>
          <a:xfrm>
            <a:off x="4587240" y="1752600"/>
            <a:ext cx="3108960" cy="2743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038600" y="1600200"/>
            <a:ext cx="6949440" cy="1339215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26034" rIns="0" bIns="0" rtlCol="0" vert="horz">
            <a:spAutoFit/>
          </a:bodyPr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8336406" y="2135123"/>
            <a:ext cx="344170" cy="377190"/>
            <a:chOff x="8336406" y="2135123"/>
            <a:chExt cx="344170" cy="377190"/>
          </a:xfrm>
        </p:grpSpPr>
        <p:sp>
          <p:nvSpPr>
            <p:cNvPr id="19" name="object 19" descr=""/>
            <p:cNvSpPr/>
            <p:nvPr/>
          </p:nvSpPr>
          <p:spPr>
            <a:xfrm>
              <a:off x="8342756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165481" y="0"/>
                  </a:moveTo>
                  <a:lnTo>
                    <a:pt x="0" y="165480"/>
                  </a:lnTo>
                  <a:lnTo>
                    <a:pt x="82803" y="165480"/>
                  </a:lnTo>
                  <a:lnTo>
                    <a:pt x="82803" y="364489"/>
                  </a:lnTo>
                  <a:lnTo>
                    <a:pt x="248285" y="364489"/>
                  </a:lnTo>
                  <a:lnTo>
                    <a:pt x="248285" y="165480"/>
                  </a:lnTo>
                  <a:lnTo>
                    <a:pt x="330962" y="165480"/>
                  </a:lnTo>
                  <a:lnTo>
                    <a:pt x="16548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42756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0" y="165480"/>
                  </a:moveTo>
                  <a:lnTo>
                    <a:pt x="82803" y="165480"/>
                  </a:lnTo>
                  <a:lnTo>
                    <a:pt x="82803" y="364489"/>
                  </a:lnTo>
                  <a:lnTo>
                    <a:pt x="248285" y="364489"/>
                  </a:lnTo>
                  <a:lnTo>
                    <a:pt x="248285" y="165480"/>
                  </a:lnTo>
                  <a:lnTo>
                    <a:pt x="330962" y="165480"/>
                  </a:lnTo>
                  <a:lnTo>
                    <a:pt x="165481" y="0"/>
                  </a:lnTo>
                  <a:lnTo>
                    <a:pt x="0" y="16548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6274689" y="2135123"/>
            <a:ext cx="344170" cy="377190"/>
            <a:chOff x="6274689" y="2135123"/>
            <a:chExt cx="344170" cy="377190"/>
          </a:xfrm>
        </p:grpSpPr>
        <p:sp>
          <p:nvSpPr>
            <p:cNvPr id="22" name="object 22" descr=""/>
            <p:cNvSpPr/>
            <p:nvPr/>
          </p:nvSpPr>
          <p:spPr>
            <a:xfrm>
              <a:off x="6281039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165481" y="0"/>
                  </a:moveTo>
                  <a:lnTo>
                    <a:pt x="0" y="165480"/>
                  </a:lnTo>
                  <a:lnTo>
                    <a:pt x="82676" y="165480"/>
                  </a:lnTo>
                  <a:lnTo>
                    <a:pt x="82676" y="364489"/>
                  </a:lnTo>
                  <a:lnTo>
                    <a:pt x="248158" y="364489"/>
                  </a:lnTo>
                  <a:lnTo>
                    <a:pt x="248158" y="165480"/>
                  </a:lnTo>
                  <a:lnTo>
                    <a:pt x="330962" y="165480"/>
                  </a:lnTo>
                  <a:lnTo>
                    <a:pt x="16548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81039" y="2141473"/>
              <a:ext cx="331470" cy="364490"/>
            </a:xfrm>
            <a:custGeom>
              <a:avLst/>
              <a:gdLst/>
              <a:ahLst/>
              <a:cxnLst/>
              <a:rect l="l" t="t" r="r" b="b"/>
              <a:pathLst>
                <a:path w="331470" h="364489">
                  <a:moveTo>
                    <a:pt x="0" y="165480"/>
                  </a:moveTo>
                  <a:lnTo>
                    <a:pt x="82676" y="165480"/>
                  </a:lnTo>
                  <a:lnTo>
                    <a:pt x="82676" y="364489"/>
                  </a:lnTo>
                  <a:lnTo>
                    <a:pt x="248158" y="364489"/>
                  </a:lnTo>
                  <a:lnTo>
                    <a:pt x="248158" y="165480"/>
                  </a:lnTo>
                  <a:lnTo>
                    <a:pt x="330962" y="165480"/>
                  </a:lnTo>
                  <a:lnTo>
                    <a:pt x="165481" y="0"/>
                  </a:lnTo>
                  <a:lnTo>
                    <a:pt x="0" y="16548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879347" y="4026408"/>
            <a:ext cx="3226435" cy="1740535"/>
            <a:chOff x="879347" y="4026408"/>
            <a:chExt cx="3226435" cy="1740535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347" y="4026408"/>
              <a:ext cx="3226307" cy="174040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4711" y="4027932"/>
              <a:ext cx="2734056" cy="66141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1163" y="4515612"/>
              <a:ext cx="3019043" cy="661415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9219" y="5003291"/>
            <a:ext cx="2122932" cy="661416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177848" y="4139945"/>
            <a:ext cx="250507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295147" y="7438440"/>
            <a:ext cx="77209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59624" y="2879979"/>
            <a:ext cx="7661909" cy="3054350"/>
          </a:xfrm>
          <a:custGeom>
            <a:avLst/>
            <a:gdLst/>
            <a:ahLst/>
            <a:cxnLst/>
            <a:rect l="l" t="t" r="r" b="b"/>
            <a:pathLst>
              <a:path w="7661909" h="3054350">
                <a:moveTo>
                  <a:pt x="0" y="3053842"/>
                </a:moveTo>
                <a:lnTo>
                  <a:pt x="7661402" y="3053842"/>
                </a:lnTo>
                <a:lnTo>
                  <a:pt x="7661402" y="0"/>
                </a:lnTo>
                <a:lnTo>
                  <a:pt x="0" y="0"/>
                </a:lnTo>
                <a:lnTo>
                  <a:pt x="0" y="3053842"/>
                </a:lnTo>
                <a:close/>
              </a:path>
            </a:pathLst>
          </a:custGeom>
          <a:ln w="952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51255" y="3002026"/>
            <a:ext cx="7475220" cy="18249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051255" y="4862296"/>
            <a:ext cx="712215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0104118" y="1981200"/>
            <a:ext cx="3684270" cy="2600325"/>
            <a:chOff x="10104118" y="1981200"/>
            <a:chExt cx="3684270" cy="2600325"/>
          </a:xfrm>
        </p:grpSpPr>
        <p:sp>
          <p:nvSpPr>
            <p:cNvPr id="7" name="object 7" descr=""/>
            <p:cNvSpPr/>
            <p:nvPr/>
          </p:nvSpPr>
          <p:spPr>
            <a:xfrm>
              <a:off x="10104118" y="1981200"/>
              <a:ext cx="3684270" cy="2600325"/>
            </a:xfrm>
            <a:custGeom>
              <a:avLst/>
              <a:gdLst/>
              <a:ahLst/>
              <a:cxnLst/>
              <a:rect l="l" t="t" r="r" b="b"/>
              <a:pathLst>
                <a:path w="3684269" h="2600325">
                  <a:moveTo>
                    <a:pt x="3348102" y="0"/>
                  </a:moveTo>
                  <a:lnTo>
                    <a:pt x="65025" y="1859026"/>
                  </a:lnTo>
                  <a:lnTo>
                    <a:pt x="26094" y="1892774"/>
                  </a:lnTo>
                  <a:lnTo>
                    <a:pt x="3891" y="1937273"/>
                  </a:lnTo>
                  <a:lnTo>
                    <a:pt x="0" y="1986845"/>
                  </a:lnTo>
                  <a:lnTo>
                    <a:pt x="16003" y="2035810"/>
                  </a:lnTo>
                  <a:lnTo>
                    <a:pt x="335662" y="2600325"/>
                  </a:lnTo>
                  <a:lnTo>
                    <a:pt x="3618739" y="741299"/>
                  </a:lnTo>
                  <a:lnTo>
                    <a:pt x="3657671" y="707530"/>
                  </a:lnTo>
                  <a:lnTo>
                    <a:pt x="3679874" y="662987"/>
                  </a:lnTo>
                  <a:lnTo>
                    <a:pt x="3683765" y="613372"/>
                  </a:lnTo>
                  <a:lnTo>
                    <a:pt x="3667761" y="564388"/>
                  </a:lnTo>
                  <a:lnTo>
                    <a:pt x="334810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983" y="2717165"/>
              <a:ext cx="1786001" cy="113918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439400" y="4569840"/>
            <a:ext cx="3806190" cy="194945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196850" rIns="0" bIns="0" rtlCol="0" vert="horz">
            <a:spAutoFit/>
          </a:bodyPr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981200" y="1981212"/>
            <a:ext cx="5697855" cy="708025"/>
          </a:xfrm>
          <a:prstGeom prst="rect">
            <a:avLst/>
          </a:prstGeom>
          <a:solidFill>
            <a:srgbClr val="FAE4D5"/>
          </a:solidFill>
          <a:ln w="6350">
            <a:solidFill>
              <a:srgbClr val="C55A11"/>
            </a:solidFill>
          </a:ln>
        </p:spPr>
        <p:txBody>
          <a:bodyPr wrap="square" lIns="0" tIns="29209" rIns="0" bIns="0" rtlCol="0" vert="horz">
            <a:spAutoFit/>
          </a:bodyPr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956449" y="6564312"/>
            <a:ext cx="7668259" cy="1345565"/>
            <a:chOff x="956449" y="6564312"/>
            <a:chExt cx="7668259" cy="134556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624" y="6567487"/>
              <a:ext cx="7661402" cy="133883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959624" y="6567487"/>
              <a:ext cx="7661909" cy="1339215"/>
            </a:xfrm>
            <a:custGeom>
              <a:avLst/>
              <a:gdLst/>
              <a:ahLst/>
              <a:cxnLst/>
              <a:rect l="l" t="t" r="r" b="b"/>
              <a:pathLst>
                <a:path w="7661909" h="1339215">
                  <a:moveTo>
                    <a:pt x="0" y="1338834"/>
                  </a:moveTo>
                  <a:lnTo>
                    <a:pt x="7661402" y="1338834"/>
                  </a:lnTo>
                  <a:lnTo>
                    <a:pt x="7661402" y="0"/>
                  </a:lnTo>
                  <a:lnTo>
                    <a:pt x="0" y="0"/>
                  </a:lnTo>
                  <a:lnTo>
                    <a:pt x="0" y="1338834"/>
                  </a:lnTo>
                  <a:close/>
                </a:path>
              </a:pathLst>
            </a:custGeom>
            <a:ln w="635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051255" y="6545274"/>
            <a:ext cx="6424295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2238" y="3229101"/>
            <a:ext cx="47459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6727" rIns="0" bIns="0" rtlCol="0" vert="horz">
            <a:spAutoFit/>
          </a:bodyPr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57325" y="1670050"/>
          <a:ext cx="13249275" cy="5458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6020"/>
                <a:gridCol w="8180070"/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</a:tr>
              <a:tr h="14338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during</a:t>
                      </a:r>
                      <a:r>
                        <a:rPr dirty="0" u="sng" sz="2000" spc="-6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year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854710" indent="-33972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854710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Life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cover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lapses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99465" indent="-284480">
                        <a:lnSpc>
                          <a:spcPct val="100000"/>
                        </a:lnSpc>
                        <a:spcBef>
                          <a:spcPts val="1205"/>
                        </a:spcBef>
                        <a:buFont typeface="Arial MT"/>
                        <a:buChar char="•"/>
                        <a:tabLst>
                          <a:tab pos="79946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benefits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payable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1433830">
                <a:tc>
                  <a:txBody>
                    <a:bodyPr/>
                    <a:lstStyle/>
                    <a:p>
                      <a:pPr marL="227965" marR="2444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year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but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 spc="-1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before</a:t>
                      </a:r>
                      <a:r>
                        <a:rPr dirty="0" sz="20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second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premium(s)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914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43915" indent="-328930">
                        <a:lnSpc>
                          <a:spcPts val="2330"/>
                        </a:lnSpc>
                        <a:buFont typeface="Arial MT"/>
                        <a:buChar char="•"/>
                        <a:tabLst>
                          <a:tab pos="84391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Life</a:t>
                      </a:r>
                      <a:r>
                        <a:rPr dirty="0" sz="20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cover</a:t>
                      </a:r>
                      <a:r>
                        <a:rPr dirty="0" sz="20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lapses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789305" marR="266700" indent="-274320">
                        <a:lnSpc>
                          <a:spcPct val="100299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789305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Early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Exit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10%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Total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Premiums</a:t>
                      </a:r>
                      <a:r>
                        <a:rPr dirty="0" sz="215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Paid,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10">
                          <a:latin typeface="Calibri"/>
                          <a:cs typeface="Calibri"/>
                        </a:rPr>
                        <a:t>excluding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Underwriting</a:t>
                      </a:r>
                      <a:r>
                        <a:rPr dirty="0" sz="215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Extra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Premium,</a:t>
                      </a:r>
                      <a:r>
                        <a:rPr dirty="0" sz="21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30">
                          <a:latin typeface="Calibri"/>
                          <a:cs typeface="Calibri"/>
                        </a:rPr>
                        <a:t>any,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will be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payable</a:t>
                      </a:r>
                      <a:r>
                        <a:rPr dirty="0" sz="215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>
                          <a:latin typeface="Calibri"/>
                          <a:cs typeface="Calibri"/>
                        </a:rPr>
                        <a:t>earlier</a:t>
                      </a:r>
                      <a:r>
                        <a:rPr dirty="0" sz="21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5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upon</a:t>
                      </a:r>
                      <a:r>
                        <a:rPr dirty="0" sz="20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death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termination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end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revival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period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213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27965" marR="50673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Discontinuance</a:t>
                      </a:r>
                      <a:r>
                        <a:rPr dirty="0" sz="20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sng" sz="200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paying</a:t>
                      </a:r>
                      <a:r>
                        <a:rPr dirty="0" sz="2000" spc="3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policy years</a:t>
                      </a:r>
                      <a:r>
                        <a:rPr dirty="0" sz="20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full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premiums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2796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(Policy</a:t>
                      </a:r>
                      <a:r>
                        <a:rPr dirty="0" sz="20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has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acquired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99465" indent="-342265">
                        <a:lnSpc>
                          <a:spcPts val="2280"/>
                        </a:lnSpc>
                        <a:buFont typeface="Arial MT"/>
                        <a:buChar char="•"/>
                        <a:tabLst>
                          <a:tab pos="799465" algn="l"/>
                          <a:tab pos="1854835" algn="l"/>
                        </a:tabLst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Acquires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3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20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after</a:t>
                      </a:r>
                      <a:r>
                        <a:rPr dirty="0" sz="200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grace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period</a:t>
                      </a:r>
                      <a:r>
                        <a:rPr dirty="0" sz="2000" spc="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 spc="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continues</a:t>
                      </a:r>
                      <a:r>
                        <a:rPr dirty="0" sz="200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2000" spc="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paid-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up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 marR="213360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800100" algn="l"/>
                        </a:tabLst>
                      </a:pPr>
                      <a:r>
                        <a:rPr dirty="0" sz="2000">
                          <a:latin typeface="Calibri"/>
                          <a:cs typeface="Calibri"/>
                        </a:rPr>
                        <a:t>Continues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20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reduced</a:t>
                      </a:r>
                      <a:r>
                        <a:rPr dirty="0" sz="2000" spc="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benefit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till</a:t>
                      </a:r>
                      <a:r>
                        <a:rPr dirty="0" sz="200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maturity</a:t>
                      </a:r>
                      <a:r>
                        <a:rPr dirty="0" sz="20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2000" spc="1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death,</a:t>
                      </a:r>
                      <a:r>
                        <a:rPr dirty="0" sz="2000" spc="1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whichever</a:t>
                      </a:r>
                      <a:r>
                        <a:rPr dirty="0" sz="2000" spc="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earlier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00100" marR="213995" indent="-342900">
                        <a:lnSpc>
                          <a:spcPct val="100000"/>
                        </a:lnSpc>
                        <a:spcBef>
                          <a:spcPts val="1200"/>
                        </a:spcBef>
                        <a:buFont typeface="Arial MT"/>
                        <a:buChar char="•"/>
                        <a:tabLst>
                          <a:tab pos="800100" algn="l"/>
                          <a:tab pos="2000885" algn="l"/>
                          <a:tab pos="2954655" algn="l"/>
                          <a:tab pos="3483610" algn="l"/>
                          <a:tab pos="3910329" algn="l"/>
                          <a:tab pos="5017135" algn="l"/>
                          <a:tab pos="5573395" algn="l"/>
                          <a:tab pos="6772909" algn="l"/>
                          <a:tab pos="7510780" algn="l"/>
                        </a:tabLst>
                      </a:pPr>
                      <a:r>
                        <a:rPr dirty="0" sz="2000" spc="-10">
                          <a:latin typeface="Calibri"/>
                          <a:cs typeface="Calibri"/>
                        </a:rPr>
                        <a:t>Surrender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request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accepted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5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Surrender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paid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immediately</a:t>
                      </a:r>
                      <a:r>
                        <a:rPr dirty="0" sz="20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(as</a:t>
                      </a:r>
                      <a:r>
                        <a:rPr dirty="0" sz="20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per</a:t>
                      </a:r>
                      <a:r>
                        <a:rPr dirty="0" sz="20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latin typeface="Calibri"/>
                          <a:cs typeface="Calibri"/>
                        </a:rPr>
                        <a:t>SV</a:t>
                      </a:r>
                      <a:r>
                        <a:rPr dirty="0" sz="20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latin typeface="Calibri"/>
                          <a:cs typeface="Calibri"/>
                        </a:rPr>
                        <a:t>factor)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041" rIns="0" bIns="0" rtlCol="0" vert="horz">
            <a:spAutoFit/>
          </a:bodyPr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371600" y="1300607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334"/>
                </a:moveTo>
                <a:lnTo>
                  <a:pt x="6739" y="90529"/>
                </a:lnTo>
                <a:lnTo>
                  <a:pt x="25505" y="54205"/>
                </a:lnTo>
                <a:lnTo>
                  <a:pt x="54123" y="25550"/>
                </a:lnTo>
                <a:lnTo>
                  <a:pt x="90415" y="6752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52"/>
                </a:lnTo>
                <a:lnTo>
                  <a:pt x="10591397" y="25550"/>
                </a:lnTo>
                <a:lnTo>
                  <a:pt x="10620015" y="54205"/>
                </a:lnTo>
                <a:lnTo>
                  <a:pt x="10638781" y="90529"/>
                </a:lnTo>
                <a:lnTo>
                  <a:pt x="10645521" y="132334"/>
                </a:lnTo>
                <a:lnTo>
                  <a:pt x="10645521" y="661289"/>
                </a:lnTo>
                <a:lnTo>
                  <a:pt x="10638781" y="703093"/>
                </a:lnTo>
                <a:lnTo>
                  <a:pt x="10620015" y="739417"/>
                </a:lnTo>
                <a:lnTo>
                  <a:pt x="10591397" y="768072"/>
                </a:lnTo>
                <a:lnTo>
                  <a:pt x="10555105" y="786870"/>
                </a:lnTo>
                <a:lnTo>
                  <a:pt x="10513314" y="793623"/>
                </a:lnTo>
                <a:lnTo>
                  <a:pt x="132206" y="793623"/>
                </a:lnTo>
                <a:lnTo>
                  <a:pt x="90415" y="786870"/>
                </a:lnTo>
                <a:lnTo>
                  <a:pt x="54123" y="768072"/>
                </a:lnTo>
                <a:lnTo>
                  <a:pt x="25505" y="739417"/>
                </a:lnTo>
                <a:lnTo>
                  <a:pt x="6739" y="703093"/>
                </a:lnTo>
                <a:lnTo>
                  <a:pt x="0" y="661289"/>
                </a:lnTo>
                <a:lnTo>
                  <a:pt x="0" y="132334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371600" y="2419604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207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39"/>
                </a:lnTo>
                <a:lnTo>
                  <a:pt x="10591397" y="25505"/>
                </a:lnTo>
                <a:lnTo>
                  <a:pt x="10620015" y="54123"/>
                </a:lnTo>
                <a:lnTo>
                  <a:pt x="10638781" y="90415"/>
                </a:lnTo>
                <a:lnTo>
                  <a:pt x="10645521" y="132207"/>
                </a:lnTo>
                <a:lnTo>
                  <a:pt x="10645521" y="661288"/>
                </a:lnTo>
                <a:lnTo>
                  <a:pt x="10638781" y="703080"/>
                </a:lnTo>
                <a:lnTo>
                  <a:pt x="10620015" y="739372"/>
                </a:lnTo>
                <a:lnTo>
                  <a:pt x="10591397" y="767990"/>
                </a:lnTo>
                <a:lnTo>
                  <a:pt x="10555105" y="786756"/>
                </a:lnTo>
                <a:lnTo>
                  <a:pt x="10513314" y="793496"/>
                </a:lnTo>
                <a:lnTo>
                  <a:pt x="132206" y="793496"/>
                </a:lnTo>
                <a:lnTo>
                  <a:pt x="90415" y="786756"/>
                </a:lnTo>
                <a:lnTo>
                  <a:pt x="54123" y="767990"/>
                </a:lnTo>
                <a:lnTo>
                  <a:pt x="25505" y="739372"/>
                </a:lnTo>
                <a:lnTo>
                  <a:pt x="6739" y="703080"/>
                </a:lnTo>
                <a:lnTo>
                  <a:pt x="0" y="661288"/>
                </a:lnTo>
                <a:lnTo>
                  <a:pt x="0" y="13220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74088" y="1363472"/>
            <a:ext cx="1040765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71600" y="3538601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207"/>
                </a:moveTo>
                <a:lnTo>
                  <a:pt x="6739" y="90415"/>
                </a:lnTo>
                <a:lnTo>
                  <a:pt x="25505" y="54123"/>
                </a:lnTo>
                <a:lnTo>
                  <a:pt x="54123" y="25505"/>
                </a:lnTo>
                <a:lnTo>
                  <a:pt x="90415" y="6739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39"/>
                </a:lnTo>
                <a:lnTo>
                  <a:pt x="10591397" y="25505"/>
                </a:lnTo>
                <a:lnTo>
                  <a:pt x="10620015" y="54123"/>
                </a:lnTo>
                <a:lnTo>
                  <a:pt x="10638781" y="90415"/>
                </a:lnTo>
                <a:lnTo>
                  <a:pt x="10645521" y="132207"/>
                </a:lnTo>
                <a:lnTo>
                  <a:pt x="10645521" y="661162"/>
                </a:lnTo>
                <a:lnTo>
                  <a:pt x="10638781" y="703015"/>
                </a:lnTo>
                <a:lnTo>
                  <a:pt x="10620015" y="739345"/>
                </a:lnTo>
                <a:lnTo>
                  <a:pt x="10591397" y="767982"/>
                </a:lnTo>
                <a:lnTo>
                  <a:pt x="10555105" y="786755"/>
                </a:lnTo>
                <a:lnTo>
                  <a:pt x="10513314" y="793496"/>
                </a:lnTo>
                <a:lnTo>
                  <a:pt x="132206" y="793496"/>
                </a:lnTo>
                <a:lnTo>
                  <a:pt x="90415" y="786755"/>
                </a:lnTo>
                <a:lnTo>
                  <a:pt x="54123" y="767982"/>
                </a:lnTo>
                <a:lnTo>
                  <a:pt x="25505" y="739345"/>
                </a:lnTo>
                <a:lnTo>
                  <a:pt x="6739" y="703015"/>
                </a:lnTo>
                <a:lnTo>
                  <a:pt x="0" y="661162"/>
                </a:lnTo>
                <a:lnTo>
                  <a:pt x="0" y="132207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365250" y="5770117"/>
            <a:ext cx="10658475" cy="806450"/>
            <a:chOff x="1365250" y="5770117"/>
            <a:chExt cx="10658475" cy="806450"/>
          </a:xfrm>
        </p:grpSpPr>
        <p:sp>
          <p:nvSpPr>
            <p:cNvPr id="9" name="object 9" descr=""/>
            <p:cNvSpPr/>
            <p:nvPr/>
          </p:nvSpPr>
          <p:spPr>
            <a:xfrm>
              <a:off x="1371600" y="5776467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10513314" y="0"/>
                  </a:moveTo>
                  <a:lnTo>
                    <a:pt x="132206" y="0"/>
                  </a:lnTo>
                  <a:lnTo>
                    <a:pt x="90415" y="6739"/>
                  </a:lnTo>
                  <a:lnTo>
                    <a:pt x="54123" y="25505"/>
                  </a:lnTo>
                  <a:lnTo>
                    <a:pt x="25505" y="54123"/>
                  </a:lnTo>
                  <a:lnTo>
                    <a:pt x="6739" y="90415"/>
                  </a:lnTo>
                  <a:lnTo>
                    <a:pt x="0" y="132206"/>
                  </a:lnTo>
                  <a:lnTo>
                    <a:pt x="0" y="661288"/>
                  </a:lnTo>
                  <a:lnTo>
                    <a:pt x="6739" y="703080"/>
                  </a:lnTo>
                  <a:lnTo>
                    <a:pt x="25505" y="739372"/>
                  </a:lnTo>
                  <a:lnTo>
                    <a:pt x="54123" y="767990"/>
                  </a:lnTo>
                  <a:lnTo>
                    <a:pt x="90415" y="786756"/>
                  </a:lnTo>
                  <a:lnTo>
                    <a:pt x="132206" y="793495"/>
                  </a:lnTo>
                  <a:lnTo>
                    <a:pt x="10513314" y="793495"/>
                  </a:lnTo>
                  <a:lnTo>
                    <a:pt x="10555105" y="786756"/>
                  </a:lnTo>
                  <a:lnTo>
                    <a:pt x="10591397" y="767990"/>
                  </a:lnTo>
                  <a:lnTo>
                    <a:pt x="10620015" y="739372"/>
                  </a:lnTo>
                  <a:lnTo>
                    <a:pt x="10638781" y="703080"/>
                  </a:lnTo>
                  <a:lnTo>
                    <a:pt x="10645521" y="661288"/>
                  </a:lnTo>
                  <a:lnTo>
                    <a:pt x="10645521" y="132206"/>
                  </a:lnTo>
                  <a:lnTo>
                    <a:pt x="10638781" y="90415"/>
                  </a:lnTo>
                  <a:lnTo>
                    <a:pt x="10620015" y="54123"/>
                  </a:lnTo>
                  <a:lnTo>
                    <a:pt x="10591397" y="25505"/>
                  </a:lnTo>
                  <a:lnTo>
                    <a:pt x="10555105" y="6739"/>
                  </a:lnTo>
                  <a:lnTo>
                    <a:pt x="1051331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71600" y="5776467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0" y="132206"/>
                  </a:moveTo>
                  <a:lnTo>
                    <a:pt x="6739" y="90415"/>
                  </a:lnTo>
                  <a:lnTo>
                    <a:pt x="25505" y="54123"/>
                  </a:lnTo>
                  <a:lnTo>
                    <a:pt x="54123" y="25505"/>
                  </a:lnTo>
                  <a:lnTo>
                    <a:pt x="90415" y="6739"/>
                  </a:lnTo>
                  <a:lnTo>
                    <a:pt x="132206" y="0"/>
                  </a:lnTo>
                  <a:lnTo>
                    <a:pt x="10513314" y="0"/>
                  </a:lnTo>
                  <a:lnTo>
                    <a:pt x="10555105" y="6739"/>
                  </a:lnTo>
                  <a:lnTo>
                    <a:pt x="10591397" y="25505"/>
                  </a:lnTo>
                  <a:lnTo>
                    <a:pt x="10620015" y="54123"/>
                  </a:lnTo>
                  <a:lnTo>
                    <a:pt x="10638781" y="90415"/>
                  </a:lnTo>
                  <a:lnTo>
                    <a:pt x="10645521" y="132206"/>
                  </a:lnTo>
                  <a:lnTo>
                    <a:pt x="10645521" y="661288"/>
                  </a:lnTo>
                  <a:lnTo>
                    <a:pt x="10638781" y="703080"/>
                  </a:lnTo>
                  <a:lnTo>
                    <a:pt x="10620015" y="739372"/>
                  </a:lnTo>
                  <a:lnTo>
                    <a:pt x="10591397" y="767990"/>
                  </a:lnTo>
                  <a:lnTo>
                    <a:pt x="10555105" y="786756"/>
                  </a:lnTo>
                  <a:lnTo>
                    <a:pt x="10513314" y="793495"/>
                  </a:lnTo>
                  <a:lnTo>
                    <a:pt x="132206" y="793495"/>
                  </a:lnTo>
                  <a:lnTo>
                    <a:pt x="90415" y="786756"/>
                  </a:lnTo>
                  <a:lnTo>
                    <a:pt x="54123" y="767990"/>
                  </a:lnTo>
                  <a:lnTo>
                    <a:pt x="25505" y="739372"/>
                  </a:lnTo>
                  <a:lnTo>
                    <a:pt x="6739" y="703080"/>
                  </a:lnTo>
                  <a:lnTo>
                    <a:pt x="0" y="661288"/>
                  </a:lnTo>
                  <a:lnTo>
                    <a:pt x="0" y="132206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365250" y="6888988"/>
            <a:ext cx="10658475" cy="806450"/>
            <a:chOff x="1365250" y="6888988"/>
            <a:chExt cx="10658475" cy="806450"/>
          </a:xfrm>
        </p:grpSpPr>
        <p:sp>
          <p:nvSpPr>
            <p:cNvPr id="12" name="object 12" descr=""/>
            <p:cNvSpPr/>
            <p:nvPr/>
          </p:nvSpPr>
          <p:spPr>
            <a:xfrm>
              <a:off x="1371600" y="6895338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10513314" y="0"/>
                  </a:moveTo>
                  <a:lnTo>
                    <a:pt x="132206" y="0"/>
                  </a:lnTo>
                  <a:lnTo>
                    <a:pt x="90415" y="6752"/>
                  </a:lnTo>
                  <a:lnTo>
                    <a:pt x="54123" y="25548"/>
                  </a:lnTo>
                  <a:lnTo>
                    <a:pt x="25505" y="54200"/>
                  </a:lnTo>
                  <a:lnTo>
                    <a:pt x="6739" y="90516"/>
                  </a:lnTo>
                  <a:lnTo>
                    <a:pt x="0" y="132308"/>
                  </a:lnTo>
                  <a:lnTo>
                    <a:pt x="0" y="661327"/>
                  </a:lnTo>
                  <a:lnTo>
                    <a:pt x="6739" y="703133"/>
                  </a:lnTo>
                  <a:lnTo>
                    <a:pt x="25505" y="739439"/>
                  </a:lnTo>
                  <a:lnTo>
                    <a:pt x="54123" y="768068"/>
                  </a:lnTo>
                  <a:lnTo>
                    <a:pt x="90415" y="786842"/>
                  </a:lnTo>
                  <a:lnTo>
                    <a:pt x="132206" y="793584"/>
                  </a:lnTo>
                  <a:lnTo>
                    <a:pt x="10513314" y="793584"/>
                  </a:lnTo>
                  <a:lnTo>
                    <a:pt x="10555105" y="786842"/>
                  </a:lnTo>
                  <a:lnTo>
                    <a:pt x="10591397" y="768068"/>
                  </a:lnTo>
                  <a:lnTo>
                    <a:pt x="10620015" y="739439"/>
                  </a:lnTo>
                  <a:lnTo>
                    <a:pt x="10638781" y="703133"/>
                  </a:lnTo>
                  <a:lnTo>
                    <a:pt x="10645521" y="661327"/>
                  </a:lnTo>
                  <a:lnTo>
                    <a:pt x="10645521" y="132308"/>
                  </a:lnTo>
                  <a:lnTo>
                    <a:pt x="10638781" y="90516"/>
                  </a:lnTo>
                  <a:lnTo>
                    <a:pt x="10620015" y="54200"/>
                  </a:lnTo>
                  <a:lnTo>
                    <a:pt x="10591397" y="25548"/>
                  </a:lnTo>
                  <a:lnTo>
                    <a:pt x="10555105" y="6752"/>
                  </a:lnTo>
                  <a:lnTo>
                    <a:pt x="10513314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71600" y="6895338"/>
              <a:ext cx="10645775" cy="793750"/>
            </a:xfrm>
            <a:custGeom>
              <a:avLst/>
              <a:gdLst/>
              <a:ahLst/>
              <a:cxnLst/>
              <a:rect l="l" t="t" r="r" b="b"/>
              <a:pathLst>
                <a:path w="10645775" h="793750">
                  <a:moveTo>
                    <a:pt x="0" y="132308"/>
                  </a:moveTo>
                  <a:lnTo>
                    <a:pt x="6739" y="90516"/>
                  </a:lnTo>
                  <a:lnTo>
                    <a:pt x="25505" y="54200"/>
                  </a:lnTo>
                  <a:lnTo>
                    <a:pt x="54123" y="25548"/>
                  </a:lnTo>
                  <a:lnTo>
                    <a:pt x="90415" y="6752"/>
                  </a:lnTo>
                  <a:lnTo>
                    <a:pt x="132206" y="0"/>
                  </a:lnTo>
                  <a:lnTo>
                    <a:pt x="10513314" y="0"/>
                  </a:lnTo>
                  <a:lnTo>
                    <a:pt x="10555105" y="6752"/>
                  </a:lnTo>
                  <a:lnTo>
                    <a:pt x="10591397" y="25548"/>
                  </a:lnTo>
                  <a:lnTo>
                    <a:pt x="10620015" y="54200"/>
                  </a:lnTo>
                  <a:lnTo>
                    <a:pt x="10638781" y="90516"/>
                  </a:lnTo>
                  <a:lnTo>
                    <a:pt x="10645521" y="132308"/>
                  </a:lnTo>
                  <a:lnTo>
                    <a:pt x="10645521" y="661327"/>
                  </a:lnTo>
                  <a:lnTo>
                    <a:pt x="10638781" y="703133"/>
                  </a:lnTo>
                  <a:lnTo>
                    <a:pt x="10620015" y="739439"/>
                  </a:lnTo>
                  <a:lnTo>
                    <a:pt x="10591397" y="768068"/>
                  </a:lnTo>
                  <a:lnTo>
                    <a:pt x="10555105" y="786842"/>
                  </a:lnTo>
                  <a:lnTo>
                    <a:pt x="10513314" y="793584"/>
                  </a:lnTo>
                  <a:lnTo>
                    <a:pt x="132206" y="793584"/>
                  </a:lnTo>
                  <a:lnTo>
                    <a:pt x="90415" y="786842"/>
                  </a:lnTo>
                  <a:lnTo>
                    <a:pt x="54123" y="768068"/>
                  </a:lnTo>
                  <a:lnTo>
                    <a:pt x="25505" y="739439"/>
                  </a:lnTo>
                  <a:lnTo>
                    <a:pt x="6739" y="703133"/>
                  </a:lnTo>
                  <a:lnTo>
                    <a:pt x="0" y="661327"/>
                  </a:lnTo>
                  <a:lnTo>
                    <a:pt x="0" y="13230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1371600" y="4657471"/>
            <a:ext cx="10645775" cy="793750"/>
          </a:xfrm>
          <a:custGeom>
            <a:avLst/>
            <a:gdLst/>
            <a:ahLst/>
            <a:cxnLst/>
            <a:rect l="l" t="t" r="r" b="b"/>
            <a:pathLst>
              <a:path w="10645775" h="793750">
                <a:moveTo>
                  <a:pt x="0" y="132333"/>
                </a:moveTo>
                <a:lnTo>
                  <a:pt x="6739" y="90480"/>
                </a:lnTo>
                <a:lnTo>
                  <a:pt x="25505" y="54150"/>
                </a:lnTo>
                <a:lnTo>
                  <a:pt x="54123" y="25513"/>
                </a:lnTo>
                <a:lnTo>
                  <a:pt x="90415" y="6740"/>
                </a:lnTo>
                <a:lnTo>
                  <a:pt x="132206" y="0"/>
                </a:lnTo>
                <a:lnTo>
                  <a:pt x="10513314" y="0"/>
                </a:lnTo>
                <a:lnTo>
                  <a:pt x="10555105" y="6740"/>
                </a:lnTo>
                <a:lnTo>
                  <a:pt x="10591397" y="25513"/>
                </a:lnTo>
                <a:lnTo>
                  <a:pt x="10620015" y="54150"/>
                </a:lnTo>
                <a:lnTo>
                  <a:pt x="10638781" y="90480"/>
                </a:lnTo>
                <a:lnTo>
                  <a:pt x="10645521" y="132333"/>
                </a:lnTo>
                <a:lnTo>
                  <a:pt x="10645521" y="661288"/>
                </a:lnTo>
                <a:lnTo>
                  <a:pt x="10638781" y="703080"/>
                </a:lnTo>
                <a:lnTo>
                  <a:pt x="10620015" y="739372"/>
                </a:lnTo>
                <a:lnTo>
                  <a:pt x="10591397" y="767990"/>
                </a:lnTo>
                <a:lnTo>
                  <a:pt x="10555105" y="786756"/>
                </a:lnTo>
                <a:lnTo>
                  <a:pt x="10513314" y="793495"/>
                </a:lnTo>
                <a:lnTo>
                  <a:pt x="132206" y="793495"/>
                </a:lnTo>
                <a:lnTo>
                  <a:pt x="90415" y="786756"/>
                </a:lnTo>
                <a:lnTo>
                  <a:pt x="54123" y="767990"/>
                </a:lnTo>
                <a:lnTo>
                  <a:pt x="25505" y="739372"/>
                </a:lnTo>
                <a:lnTo>
                  <a:pt x="6739" y="703080"/>
                </a:lnTo>
                <a:lnTo>
                  <a:pt x="0" y="661288"/>
                </a:lnTo>
                <a:lnTo>
                  <a:pt x="0" y="132333"/>
                </a:lnTo>
                <a:close/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474088" y="3738829"/>
            <a:ext cx="10421620" cy="3825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10743" y="3599522"/>
            <a:ext cx="13160375" cy="977900"/>
            <a:chOff x="510743" y="3599522"/>
            <a:chExt cx="13160375" cy="977900"/>
          </a:xfrm>
        </p:grpSpPr>
        <p:sp>
          <p:nvSpPr>
            <p:cNvPr id="4" name="object 4" descr=""/>
            <p:cNvSpPr/>
            <p:nvPr/>
          </p:nvSpPr>
          <p:spPr>
            <a:xfrm>
              <a:off x="3177793" y="3605872"/>
              <a:ext cx="10486390" cy="965200"/>
            </a:xfrm>
            <a:custGeom>
              <a:avLst/>
              <a:gdLst/>
              <a:ahLst/>
              <a:cxnLst/>
              <a:rect l="l" t="t" r="r" b="b"/>
              <a:pathLst>
                <a:path w="10486390" h="965200">
                  <a:moveTo>
                    <a:pt x="0" y="964730"/>
                  </a:moveTo>
                  <a:lnTo>
                    <a:pt x="10486390" y="964730"/>
                  </a:lnTo>
                  <a:lnTo>
                    <a:pt x="10486390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17093" y="360587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3274949" y="0"/>
                  </a:moveTo>
                  <a:lnTo>
                    <a:pt x="0" y="0"/>
                  </a:lnTo>
                  <a:lnTo>
                    <a:pt x="0" y="964730"/>
                  </a:lnTo>
                  <a:lnTo>
                    <a:pt x="3274949" y="964730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7093" y="360587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0" y="964730"/>
                  </a:moveTo>
                  <a:lnTo>
                    <a:pt x="3274949" y="964730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06590" y="2455252"/>
            <a:ext cx="13174980" cy="977900"/>
            <a:chOff x="506590" y="2455252"/>
            <a:chExt cx="13174980" cy="977900"/>
          </a:xfrm>
        </p:grpSpPr>
        <p:sp>
          <p:nvSpPr>
            <p:cNvPr id="8" name="object 8" descr=""/>
            <p:cNvSpPr/>
            <p:nvPr/>
          </p:nvSpPr>
          <p:spPr>
            <a:xfrm>
              <a:off x="3188334" y="2461602"/>
              <a:ext cx="10486390" cy="965200"/>
            </a:xfrm>
            <a:custGeom>
              <a:avLst/>
              <a:gdLst/>
              <a:ahLst/>
              <a:cxnLst/>
              <a:rect l="l" t="t" r="r" b="b"/>
              <a:pathLst>
                <a:path w="10486390" h="965200">
                  <a:moveTo>
                    <a:pt x="0" y="964730"/>
                  </a:moveTo>
                  <a:lnTo>
                    <a:pt x="10486390" y="964730"/>
                  </a:lnTo>
                  <a:lnTo>
                    <a:pt x="10486390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2940" y="246160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3274949" y="0"/>
                  </a:moveTo>
                  <a:lnTo>
                    <a:pt x="0" y="0"/>
                  </a:lnTo>
                  <a:lnTo>
                    <a:pt x="0" y="964730"/>
                  </a:lnTo>
                  <a:lnTo>
                    <a:pt x="3274949" y="964730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2940" y="2461602"/>
              <a:ext cx="3275329" cy="965200"/>
            </a:xfrm>
            <a:custGeom>
              <a:avLst/>
              <a:gdLst/>
              <a:ahLst/>
              <a:cxnLst/>
              <a:rect l="l" t="t" r="r" b="b"/>
              <a:pathLst>
                <a:path w="3275329" h="965200">
                  <a:moveTo>
                    <a:pt x="0" y="964730"/>
                  </a:moveTo>
                  <a:lnTo>
                    <a:pt x="3274949" y="964730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64730"/>
                  </a:lnTo>
                  <a:close/>
                </a:path>
              </a:pathLst>
            </a:custGeom>
            <a:ln w="12699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19290" y="2610053"/>
            <a:ext cx="3266440" cy="17805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6865" y="2674950"/>
            <a:ext cx="10198354" cy="575233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91718" y="188468"/>
            <a:ext cx="2685415" cy="8470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8897" y="3822344"/>
            <a:ext cx="10198354" cy="575157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506590" y="4980635"/>
            <a:ext cx="13174980" cy="950594"/>
            <a:chOff x="506590" y="4980635"/>
            <a:chExt cx="13174980" cy="950594"/>
          </a:xfrm>
        </p:grpSpPr>
        <p:sp>
          <p:nvSpPr>
            <p:cNvPr id="16" name="object 16" descr=""/>
            <p:cNvSpPr/>
            <p:nvPr/>
          </p:nvSpPr>
          <p:spPr>
            <a:xfrm>
              <a:off x="3177793" y="4997780"/>
              <a:ext cx="10497185" cy="927100"/>
            </a:xfrm>
            <a:custGeom>
              <a:avLst/>
              <a:gdLst/>
              <a:ahLst/>
              <a:cxnLst/>
              <a:rect l="l" t="t" r="r" b="b"/>
              <a:pathLst>
                <a:path w="10497185" h="927100">
                  <a:moveTo>
                    <a:pt x="0" y="927023"/>
                  </a:moveTo>
                  <a:lnTo>
                    <a:pt x="10497058" y="927023"/>
                  </a:lnTo>
                  <a:lnTo>
                    <a:pt x="10497058" y="0"/>
                  </a:lnTo>
                  <a:lnTo>
                    <a:pt x="0" y="0"/>
                  </a:lnTo>
                  <a:lnTo>
                    <a:pt x="0" y="927023"/>
                  </a:lnTo>
                  <a:close/>
                </a:path>
              </a:pathLst>
            </a:custGeom>
            <a:ln w="12700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12940" y="4986985"/>
              <a:ext cx="3275329" cy="927100"/>
            </a:xfrm>
            <a:custGeom>
              <a:avLst/>
              <a:gdLst/>
              <a:ahLst/>
              <a:cxnLst/>
              <a:rect l="l" t="t" r="r" b="b"/>
              <a:pathLst>
                <a:path w="3275329" h="927100">
                  <a:moveTo>
                    <a:pt x="3274949" y="0"/>
                  </a:moveTo>
                  <a:lnTo>
                    <a:pt x="0" y="0"/>
                  </a:lnTo>
                  <a:lnTo>
                    <a:pt x="0" y="927023"/>
                  </a:lnTo>
                  <a:lnTo>
                    <a:pt x="3274949" y="927023"/>
                  </a:lnTo>
                  <a:lnTo>
                    <a:pt x="3274949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12940" y="4986985"/>
              <a:ext cx="3275329" cy="927100"/>
            </a:xfrm>
            <a:custGeom>
              <a:avLst/>
              <a:gdLst/>
              <a:ahLst/>
              <a:cxnLst/>
              <a:rect l="l" t="t" r="r" b="b"/>
              <a:pathLst>
                <a:path w="3275329" h="927100">
                  <a:moveTo>
                    <a:pt x="0" y="927023"/>
                  </a:moveTo>
                  <a:lnTo>
                    <a:pt x="3274949" y="927023"/>
                  </a:lnTo>
                  <a:lnTo>
                    <a:pt x="3274949" y="0"/>
                  </a:lnTo>
                  <a:lnTo>
                    <a:pt x="0" y="0"/>
                  </a:lnTo>
                  <a:lnTo>
                    <a:pt x="0" y="927023"/>
                  </a:lnTo>
                  <a:close/>
                </a:path>
              </a:pathLst>
            </a:custGeom>
            <a:ln w="12700">
              <a:solidFill>
                <a:srgbClr val="ACB8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19290" y="5117033"/>
            <a:ext cx="3262629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73246" y="5174132"/>
            <a:ext cx="10198354" cy="575157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1676400" y="1351953"/>
            <a:ext cx="10896600" cy="945515"/>
          </a:xfrm>
          <a:prstGeom prst="rect">
            <a:avLst/>
          </a:prstGeom>
          <a:solidFill>
            <a:srgbClr val="F1F1F1"/>
          </a:solidFill>
          <a:ln w="6350">
            <a:solidFill>
              <a:srgbClr val="7E7E7E"/>
            </a:solidFill>
          </a:ln>
        </p:spPr>
        <p:txBody>
          <a:bodyPr wrap="square" lIns="0" tIns="20764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271" rIns="0" bIns="0" rtlCol="0" vert="horz">
            <a:spAutoFit/>
          </a:bodyPr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1660" y="3241548"/>
            <a:ext cx="1792223" cy="4480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618613" y="3289172"/>
            <a:ext cx="260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1660" y="3698747"/>
            <a:ext cx="1792223" cy="69951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25192" y="3727830"/>
            <a:ext cx="13404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7640" y="3264408"/>
            <a:ext cx="1792223" cy="44805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748529" y="3312921"/>
            <a:ext cx="250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77640" y="3721608"/>
            <a:ext cx="1792223" cy="70408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051553" y="3752215"/>
            <a:ext cx="1197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6094476" y="3259835"/>
            <a:ext cx="1811020" cy="1148080"/>
            <a:chOff x="6094476" y="3259835"/>
            <a:chExt cx="1811020" cy="1148080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3620" y="3259835"/>
              <a:ext cx="1787651" cy="45262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4476" y="3689603"/>
              <a:ext cx="1810512" cy="71780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177534" y="3169284"/>
            <a:ext cx="1471295" cy="110553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8220456" y="3241548"/>
            <a:ext cx="1805939" cy="1138555"/>
            <a:chOff x="8220456" y="3241548"/>
            <a:chExt cx="1805939" cy="1138555"/>
          </a:xfrm>
        </p:grpSpPr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5028" y="3241548"/>
              <a:ext cx="1792224" cy="44805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20456" y="3662172"/>
              <a:ext cx="1805940" cy="717803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8303768" y="3148583"/>
            <a:ext cx="1170940" cy="110236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10341864" y="3241548"/>
            <a:ext cx="2341245" cy="1143000"/>
            <a:chOff x="10341864" y="3241548"/>
            <a:chExt cx="2341245" cy="1143000"/>
          </a:xfrm>
        </p:grpSpPr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51008" y="3241548"/>
              <a:ext cx="2322576" cy="44805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41864" y="3662172"/>
              <a:ext cx="2340864" cy="722376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0425430" y="3150107"/>
            <a:ext cx="2036445" cy="109918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21691" y="7413752"/>
            <a:ext cx="79914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639690" y="1594053"/>
            <a:ext cx="6295390" cy="1488440"/>
            <a:chOff x="4639690" y="1594053"/>
            <a:chExt cx="6295390" cy="1488440"/>
          </a:xfrm>
        </p:grpSpPr>
        <p:sp>
          <p:nvSpPr>
            <p:cNvPr id="4" name="object 4" descr=""/>
            <p:cNvSpPr/>
            <p:nvPr/>
          </p:nvSpPr>
          <p:spPr>
            <a:xfrm>
              <a:off x="4646040" y="2639313"/>
              <a:ext cx="6282690" cy="436880"/>
            </a:xfrm>
            <a:custGeom>
              <a:avLst/>
              <a:gdLst/>
              <a:ahLst/>
              <a:cxnLst/>
              <a:rect l="l" t="t" r="r" b="b"/>
              <a:pathLst>
                <a:path w="6282690" h="436880">
                  <a:moveTo>
                    <a:pt x="3141217" y="0"/>
                  </a:moveTo>
                  <a:lnTo>
                    <a:pt x="3141217" y="218186"/>
                  </a:lnTo>
                  <a:lnTo>
                    <a:pt x="6282309" y="218186"/>
                  </a:lnTo>
                  <a:lnTo>
                    <a:pt x="6282309" y="436372"/>
                  </a:lnTo>
                </a:path>
                <a:path w="6282690" h="436880">
                  <a:moveTo>
                    <a:pt x="3141217" y="0"/>
                  </a:moveTo>
                  <a:lnTo>
                    <a:pt x="3141217" y="436372"/>
                  </a:lnTo>
                </a:path>
                <a:path w="6282690" h="436880">
                  <a:moveTo>
                    <a:pt x="3141217" y="0"/>
                  </a:moveTo>
                  <a:lnTo>
                    <a:pt x="3141217" y="218186"/>
                  </a:lnTo>
                  <a:lnTo>
                    <a:pt x="0" y="218186"/>
                  </a:lnTo>
                  <a:lnTo>
                    <a:pt x="0" y="436372"/>
                  </a:lnTo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420865" y="1600403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4">
                  <a:moveTo>
                    <a:pt x="2732659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9" y="1038910"/>
                  </a:lnTo>
                  <a:lnTo>
                    <a:pt x="27326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20865" y="1600403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4">
                  <a:moveTo>
                    <a:pt x="0" y="1038910"/>
                  </a:moveTo>
                  <a:lnTo>
                    <a:pt x="2732659" y="1038910"/>
                  </a:lnTo>
                  <a:lnTo>
                    <a:pt x="2732659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434772" y="1600403"/>
            <a:ext cx="2705100" cy="1039494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3273297" y="3069285"/>
            <a:ext cx="2745740" cy="1052195"/>
            <a:chOff x="3273297" y="3069285"/>
            <a:chExt cx="2745740" cy="1052195"/>
          </a:xfrm>
        </p:grpSpPr>
        <p:sp>
          <p:nvSpPr>
            <p:cNvPr id="9" name="object 9" descr=""/>
            <p:cNvSpPr/>
            <p:nvPr/>
          </p:nvSpPr>
          <p:spPr>
            <a:xfrm>
              <a:off x="3279647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2732658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8" y="1038910"/>
                  </a:lnTo>
                  <a:lnTo>
                    <a:pt x="27326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79647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0" y="1038910"/>
                  </a:moveTo>
                  <a:lnTo>
                    <a:pt x="2732658" y="1038910"/>
                  </a:lnTo>
                  <a:lnTo>
                    <a:pt x="2732658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279647" y="3075635"/>
            <a:ext cx="273304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6442328" y="3069285"/>
            <a:ext cx="2689860" cy="1052195"/>
            <a:chOff x="6442328" y="3069285"/>
            <a:chExt cx="2689860" cy="1052195"/>
          </a:xfrm>
        </p:grpSpPr>
        <p:sp>
          <p:nvSpPr>
            <p:cNvPr id="13" name="object 13" descr=""/>
            <p:cNvSpPr/>
            <p:nvPr/>
          </p:nvSpPr>
          <p:spPr>
            <a:xfrm>
              <a:off x="6448678" y="3075635"/>
              <a:ext cx="2677160" cy="1039494"/>
            </a:xfrm>
            <a:custGeom>
              <a:avLst/>
              <a:gdLst/>
              <a:ahLst/>
              <a:cxnLst/>
              <a:rect l="l" t="t" r="r" b="b"/>
              <a:pathLst>
                <a:path w="2677159" h="1039495">
                  <a:moveTo>
                    <a:pt x="2676905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676905" y="1038910"/>
                  </a:lnTo>
                  <a:lnTo>
                    <a:pt x="267690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48678" y="3075635"/>
              <a:ext cx="2677160" cy="1039494"/>
            </a:xfrm>
            <a:custGeom>
              <a:avLst/>
              <a:gdLst/>
              <a:ahLst/>
              <a:cxnLst/>
              <a:rect l="l" t="t" r="r" b="b"/>
              <a:pathLst>
                <a:path w="2677159" h="1039495">
                  <a:moveTo>
                    <a:pt x="0" y="1038910"/>
                  </a:moveTo>
                  <a:lnTo>
                    <a:pt x="2676905" y="1038910"/>
                  </a:lnTo>
                  <a:lnTo>
                    <a:pt x="2676905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434772" y="3075635"/>
            <a:ext cx="270510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9555733" y="3069285"/>
            <a:ext cx="2745740" cy="1052195"/>
            <a:chOff x="9555733" y="3069285"/>
            <a:chExt cx="2745740" cy="1052195"/>
          </a:xfrm>
        </p:grpSpPr>
        <p:sp>
          <p:nvSpPr>
            <p:cNvPr id="17" name="object 17" descr=""/>
            <p:cNvSpPr/>
            <p:nvPr/>
          </p:nvSpPr>
          <p:spPr>
            <a:xfrm>
              <a:off x="9562083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2732658" y="0"/>
                  </a:moveTo>
                  <a:lnTo>
                    <a:pt x="0" y="0"/>
                  </a:lnTo>
                  <a:lnTo>
                    <a:pt x="0" y="1038910"/>
                  </a:lnTo>
                  <a:lnTo>
                    <a:pt x="2732658" y="1038910"/>
                  </a:lnTo>
                  <a:lnTo>
                    <a:pt x="27326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62083" y="3075635"/>
              <a:ext cx="2733040" cy="1039494"/>
            </a:xfrm>
            <a:custGeom>
              <a:avLst/>
              <a:gdLst/>
              <a:ahLst/>
              <a:cxnLst/>
              <a:rect l="l" t="t" r="r" b="b"/>
              <a:pathLst>
                <a:path w="2733040" h="1039495">
                  <a:moveTo>
                    <a:pt x="0" y="1038910"/>
                  </a:moveTo>
                  <a:lnTo>
                    <a:pt x="2732658" y="1038910"/>
                  </a:lnTo>
                  <a:lnTo>
                    <a:pt x="2732658" y="0"/>
                  </a:lnTo>
                  <a:lnTo>
                    <a:pt x="0" y="0"/>
                  </a:lnTo>
                  <a:lnTo>
                    <a:pt x="0" y="1038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562083" y="3075635"/>
            <a:ext cx="2733040" cy="103949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9571608" y="4191000"/>
            <a:ext cx="2696845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11125" rIns="0" bIns="0" rtlCol="0" vert="horz">
            <a:spAutoFit/>
          </a:bodyPr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477000" y="4191000"/>
            <a:ext cx="2667000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11125" rIns="0" bIns="0" rtlCol="0" vert="horz">
            <a:spAutoFit/>
          </a:bodyPr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276600" y="4191000"/>
            <a:ext cx="2743200" cy="1447800"/>
          </a:xfrm>
          <a:prstGeom prst="rect">
            <a:avLst/>
          </a:prstGeom>
          <a:solidFill>
            <a:srgbClr val="F1F1F1"/>
          </a:solidFill>
          <a:ln w="6350">
            <a:solidFill>
              <a:srgbClr val="A6A6A6"/>
            </a:solidFill>
          </a:ln>
        </p:spPr>
        <p:txBody>
          <a:bodyPr wrap="square" lIns="0" tIns="159385" rIns="0" bIns="0" rtlCol="0" vert="horz">
            <a:spAutoFit/>
          </a:bodyPr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91718" y="188468"/>
            <a:ext cx="26854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4853559" y="7259243"/>
            <a:ext cx="5867400" cy="64643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wrap="square" lIns="0" tIns="31750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507601" y="406476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365759" y="0"/>
                </a:moveTo>
                <a:lnTo>
                  <a:pt x="319869" y="2848"/>
                </a:lnTo>
                <a:lnTo>
                  <a:pt x="275682" y="11167"/>
                </a:lnTo>
                <a:lnTo>
                  <a:pt x="233542" y="24613"/>
                </a:lnTo>
                <a:lnTo>
                  <a:pt x="193790" y="42844"/>
                </a:lnTo>
                <a:lnTo>
                  <a:pt x="156770" y="65517"/>
                </a:lnTo>
                <a:lnTo>
                  <a:pt x="122822" y="92291"/>
                </a:lnTo>
                <a:lnTo>
                  <a:pt x="92291" y="122822"/>
                </a:lnTo>
                <a:lnTo>
                  <a:pt x="65517" y="156770"/>
                </a:lnTo>
                <a:lnTo>
                  <a:pt x="42844" y="193790"/>
                </a:lnTo>
                <a:lnTo>
                  <a:pt x="24613" y="233542"/>
                </a:lnTo>
                <a:lnTo>
                  <a:pt x="11167" y="275682"/>
                </a:lnTo>
                <a:lnTo>
                  <a:pt x="2848" y="319869"/>
                </a:lnTo>
                <a:lnTo>
                  <a:pt x="0" y="365760"/>
                </a:lnTo>
                <a:lnTo>
                  <a:pt x="2848" y="411625"/>
                </a:lnTo>
                <a:lnTo>
                  <a:pt x="11167" y="455795"/>
                </a:lnTo>
                <a:lnTo>
                  <a:pt x="24613" y="497925"/>
                </a:lnTo>
                <a:lnTo>
                  <a:pt x="42844" y="537673"/>
                </a:lnTo>
                <a:lnTo>
                  <a:pt x="65517" y="574694"/>
                </a:lnTo>
                <a:lnTo>
                  <a:pt x="92291" y="608646"/>
                </a:lnTo>
                <a:lnTo>
                  <a:pt x="122822" y="639185"/>
                </a:lnTo>
                <a:lnTo>
                  <a:pt x="156770" y="665967"/>
                </a:lnTo>
                <a:lnTo>
                  <a:pt x="193790" y="688650"/>
                </a:lnTo>
                <a:lnTo>
                  <a:pt x="233542" y="706891"/>
                </a:lnTo>
                <a:lnTo>
                  <a:pt x="275682" y="720344"/>
                </a:lnTo>
                <a:lnTo>
                  <a:pt x="319869" y="728669"/>
                </a:lnTo>
                <a:lnTo>
                  <a:pt x="365759" y="731520"/>
                </a:lnTo>
                <a:lnTo>
                  <a:pt x="411625" y="728669"/>
                </a:lnTo>
                <a:lnTo>
                  <a:pt x="455795" y="720344"/>
                </a:lnTo>
                <a:lnTo>
                  <a:pt x="497925" y="706891"/>
                </a:lnTo>
                <a:lnTo>
                  <a:pt x="537673" y="688650"/>
                </a:lnTo>
                <a:lnTo>
                  <a:pt x="574694" y="665967"/>
                </a:lnTo>
                <a:lnTo>
                  <a:pt x="608646" y="639185"/>
                </a:lnTo>
                <a:lnTo>
                  <a:pt x="639185" y="608646"/>
                </a:lnTo>
                <a:lnTo>
                  <a:pt x="665967" y="574694"/>
                </a:lnTo>
                <a:lnTo>
                  <a:pt x="688650" y="537673"/>
                </a:lnTo>
                <a:lnTo>
                  <a:pt x="706891" y="497925"/>
                </a:lnTo>
                <a:lnTo>
                  <a:pt x="720344" y="455795"/>
                </a:lnTo>
                <a:lnTo>
                  <a:pt x="728669" y="411625"/>
                </a:lnTo>
                <a:lnTo>
                  <a:pt x="731520" y="365760"/>
                </a:lnTo>
                <a:lnTo>
                  <a:pt x="728669" y="319869"/>
                </a:lnTo>
                <a:lnTo>
                  <a:pt x="720344" y="275682"/>
                </a:lnTo>
                <a:lnTo>
                  <a:pt x="706891" y="233542"/>
                </a:lnTo>
                <a:lnTo>
                  <a:pt x="688650" y="193790"/>
                </a:lnTo>
                <a:lnTo>
                  <a:pt x="665967" y="156770"/>
                </a:lnTo>
                <a:lnTo>
                  <a:pt x="639185" y="122822"/>
                </a:lnTo>
                <a:lnTo>
                  <a:pt x="608646" y="92291"/>
                </a:lnTo>
                <a:lnTo>
                  <a:pt x="574694" y="65517"/>
                </a:lnTo>
                <a:lnTo>
                  <a:pt x="537673" y="42844"/>
                </a:lnTo>
                <a:lnTo>
                  <a:pt x="497925" y="24613"/>
                </a:lnTo>
                <a:lnTo>
                  <a:pt x="455795" y="11167"/>
                </a:lnTo>
                <a:lnTo>
                  <a:pt x="411625" y="2848"/>
                </a:lnTo>
                <a:lnTo>
                  <a:pt x="3657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981" rIns="0" bIns="0" rtlCol="0" vert="horz">
            <a:spAutoFit/>
          </a:bodyPr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10175" y="2277998"/>
            <a:ext cx="9420225" cy="752475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173355" rIns="0" bIns="0" rtlCol="0" vert="horz">
            <a:spAutoFit/>
          </a:bodyPr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64767" y="4019156"/>
            <a:ext cx="2526030" cy="840740"/>
          </a:xfrm>
          <a:prstGeom prst="rect">
            <a:avLst/>
          </a:prstGeom>
          <a:solidFill>
            <a:srgbClr val="7B7B7B"/>
          </a:solidFill>
        </p:spPr>
        <p:txBody>
          <a:bodyPr wrap="square" lIns="0" tIns="236220" rIns="0" bIns="0" rtlCol="0" vert="horz">
            <a:spAutoFit/>
          </a:bodyPr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846957" y="4064761"/>
            <a:ext cx="1863725" cy="749300"/>
          </a:xfrm>
          <a:custGeom>
            <a:avLst/>
            <a:gdLst/>
            <a:ahLst/>
            <a:cxnLst/>
            <a:rect l="l" t="t" r="r" b="b"/>
            <a:pathLst>
              <a:path w="1863725" h="749300">
                <a:moveTo>
                  <a:pt x="1489075" y="0"/>
                </a:moveTo>
                <a:lnTo>
                  <a:pt x="1489075" y="187325"/>
                </a:lnTo>
                <a:lnTo>
                  <a:pt x="0" y="187325"/>
                </a:lnTo>
                <a:lnTo>
                  <a:pt x="0" y="561975"/>
                </a:lnTo>
                <a:lnTo>
                  <a:pt x="1489075" y="561975"/>
                </a:lnTo>
                <a:lnTo>
                  <a:pt x="1489075" y="749300"/>
                </a:lnTo>
                <a:lnTo>
                  <a:pt x="1863725" y="374650"/>
                </a:lnTo>
                <a:lnTo>
                  <a:pt x="1489075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49344" y="4243197"/>
            <a:ext cx="1072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076441" y="4038663"/>
            <a:ext cx="3204845" cy="802005"/>
          </a:xfrm>
          <a:prstGeom prst="rect">
            <a:avLst/>
          </a:prstGeom>
          <a:solidFill>
            <a:srgbClr val="BEBEBE"/>
          </a:solidFill>
          <a:ln w="12700">
            <a:solidFill>
              <a:srgbClr val="7E7E7E"/>
            </a:solidFill>
          </a:ln>
        </p:spPr>
        <p:txBody>
          <a:bodyPr wrap="square" lIns="0" tIns="233045" rIns="0" bIns="0" rtlCol="0" vert="horz">
            <a:spAutoFit/>
          </a:bodyPr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0439400" y="4038663"/>
            <a:ext cx="3204845" cy="80200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3045" rIns="0" bIns="0" rtlCol="0" vert="horz">
            <a:spAutoFit/>
          </a:bodyPr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694926" y="4234941"/>
            <a:ext cx="334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422638" y="258292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365759" y="0"/>
                </a:moveTo>
                <a:lnTo>
                  <a:pt x="319894" y="2848"/>
                </a:lnTo>
                <a:lnTo>
                  <a:pt x="275724" y="11167"/>
                </a:lnTo>
                <a:lnTo>
                  <a:pt x="233594" y="24613"/>
                </a:lnTo>
                <a:lnTo>
                  <a:pt x="193846" y="42844"/>
                </a:lnTo>
                <a:lnTo>
                  <a:pt x="156825" y="65517"/>
                </a:lnTo>
                <a:lnTo>
                  <a:pt x="122873" y="92291"/>
                </a:lnTo>
                <a:lnTo>
                  <a:pt x="92334" y="122822"/>
                </a:lnTo>
                <a:lnTo>
                  <a:pt x="65552" y="156770"/>
                </a:lnTo>
                <a:lnTo>
                  <a:pt x="42869" y="193790"/>
                </a:lnTo>
                <a:lnTo>
                  <a:pt x="24628" y="233542"/>
                </a:lnTo>
                <a:lnTo>
                  <a:pt x="11175" y="275682"/>
                </a:lnTo>
                <a:lnTo>
                  <a:pt x="2850" y="319869"/>
                </a:lnTo>
                <a:lnTo>
                  <a:pt x="0" y="365760"/>
                </a:lnTo>
                <a:lnTo>
                  <a:pt x="2850" y="411625"/>
                </a:lnTo>
                <a:lnTo>
                  <a:pt x="11175" y="455795"/>
                </a:lnTo>
                <a:lnTo>
                  <a:pt x="24628" y="497925"/>
                </a:lnTo>
                <a:lnTo>
                  <a:pt x="42869" y="537673"/>
                </a:lnTo>
                <a:lnTo>
                  <a:pt x="65552" y="574694"/>
                </a:lnTo>
                <a:lnTo>
                  <a:pt x="92334" y="608646"/>
                </a:lnTo>
                <a:lnTo>
                  <a:pt x="122873" y="639185"/>
                </a:lnTo>
                <a:lnTo>
                  <a:pt x="156825" y="665967"/>
                </a:lnTo>
                <a:lnTo>
                  <a:pt x="193846" y="688650"/>
                </a:lnTo>
                <a:lnTo>
                  <a:pt x="233594" y="706891"/>
                </a:lnTo>
                <a:lnTo>
                  <a:pt x="275724" y="720344"/>
                </a:lnTo>
                <a:lnTo>
                  <a:pt x="319894" y="728669"/>
                </a:lnTo>
                <a:lnTo>
                  <a:pt x="365759" y="731520"/>
                </a:lnTo>
                <a:lnTo>
                  <a:pt x="411650" y="728669"/>
                </a:lnTo>
                <a:lnTo>
                  <a:pt x="455837" y="720344"/>
                </a:lnTo>
                <a:lnTo>
                  <a:pt x="497977" y="706891"/>
                </a:lnTo>
                <a:lnTo>
                  <a:pt x="537729" y="688650"/>
                </a:lnTo>
                <a:lnTo>
                  <a:pt x="574749" y="665967"/>
                </a:lnTo>
                <a:lnTo>
                  <a:pt x="608697" y="639185"/>
                </a:lnTo>
                <a:lnTo>
                  <a:pt x="639228" y="608646"/>
                </a:lnTo>
                <a:lnTo>
                  <a:pt x="666002" y="574694"/>
                </a:lnTo>
                <a:lnTo>
                  <a:pt x="688675" y="537673"/>
                </a:lnTo>
                <a:lnTo>
                  <a:pt x="706906" y="497925"/>
                </a:lnTo>
                <a:lnTo>
                  <a:pt x="720352" y="455795"/>
                </a:lnTo>
                <a:lnTo>
                  <a:pt x="728671" y="411625"/>
                </a:lnTo>
                <a:lnTo>
                  <a:pt x="731519" y="365760"/>
                </a:lnTo>
                <a:lnTo>
                  <a:pt x="728671" y="319869"/>
                </a:lnTo>
                <a:lnTo>
                  <a:pt x="720352" y="275682"/>
                </a:lnTo>
                <a:lnTo>
                  <a:pt x="706906" y="233542"/>
                </a:lnTo>
                <a:lnTo>
                  <a:pt x="688675" y="193790"/>
                </a:lnTo>
                <a:lnTo>
                  <a:pt x="666002" y="156770"/>
                </a:lnTo>
                <a:lnTo>
                  <a:pt x="639228" y="122822"/>
                </a:lnTo>
                <a:lnTo>
                  <a:pt x="608697" y="92291"/>
                </a:lnTo>
                <a:lnTo>
                  <a:pt x="574749" y="65517"/>
                </a:lnTo>
                <a:lnTo>
                  <a:pt x="537729" y="42844"/>
                </a:lnTo>
                <a:lnTo>
                  <a:pt x="497977" y="24613"/>
                </a:lnTo>
                <a:lnTo>
                  <a:pt x="455837" y="11167"/>
                </a:lnTo>
                <a:lnTo>
                  <a:pt x="411650" y="2848"/>
                </a:lnTo>
                <a:lnTo>
                  <a:pt x="365759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4004" rIns="0" bIns="0" rtlCol="0" vert="horz">
            <a:spAutoFit/>
          </a:bodyPr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991478" y="3358260"/>
            <a:ext cx="3187700" cy="2231390"/>
          </a:xfrm>
          <a:prstGeom prst="rect">
            <a:avLst/>
          </a:prstGeom>
          <a:ln w="12700">
            <a:solidFill>
              <a:srgbClr val="7E7E7E"/>
            </a:solidFill>
          </a:ln>
        </p:spPr>
        <p:txBody>
          <a:bodyPr wrap="square" lIns="0" tIns="14604" rIns="0" bIns="0" rtlCol="0" vert="horz">
            <a:spAutoFit/>
          </a:bodyPr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354436" y="3349497"/>
            <a:ext cx="3183890" cy="1847214"/>
          </a:xfrm>
          <a:custGeom>
            <a:avLst/>
            <a:gdLst/>
            <a:ahLst/>
            <a:cxnLst/>
            <a:rect l="l" t="t" r="r" b="b"/>
            <a:pathLst>
              <a:path w="3183890" h="1847214">
                <a:moveTo>
                  <a:pt x="0" y="1846707"/>
                </a:moveTo>
                <a:lnTo>
                  <a:pt x="3183509" y="1846707"/>
                </a:lnTo>
                <a:lnTo>
                  <a:pt x="3183509" y="0"/>
                </a:lnTo>
                <a:lnTo>
                  <a:pt x="0" y="0"/>
                </a:lnTo>
                <a:lnTo>
                  <a:pt x="0" y="1846707"/>
                </a:lnTo>
                <a:close/>
              </a:path>
            </a:pathLst>
          </a:custGeom>
          <a:ln w="127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447019" y="3368167"/>
            <a:ext cx="2790825" cy="1762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1977" y="7441488"/>
            <a:ext cx="1244346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079868" y="2537320"/>
            <a:ext cx="2526030" cy="840740"/>
          </a:xfrm>
          <a:prstGeom prst="rect">
            <a:avLst/>
          </a:prstGeom>
          <a:solidFill>
            <a:srgbClr val="7B7B7B"/>
          </a:solidFill>
        </p:spPr>
        <p:txBody>
          <a:bodyPr wrap="square" lIns="0" tIns="235585" rIns="0" bIns="0" rtlCol="0" vert="horz">
            <a:spAutoFit/>
          </a:bodyPr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762121" y="2582926"/>
            <a:ext cx="1863725" cy="749300"/>
          </a:xfrm>
          <a:custGeom>
            <a:avLst/>
            <a:gdLst/>
            <a:ahLst/>
            <a:cxnLst/>
            <a:rect l="l" t="t" r="r" b="b"/>
            <a:pathLst>
              <a:path w="1863725" h="749300">
                <a:moveTo>
                  <a:pt x="1488948" y="0"/>
                </a:moveTo>
                <a:lnTo>
                  <a:pt x="1488948" y="187325"/>
                </a:lnTo>
                <a:lnTo>
                  <a:pt x="0" y="187325"/>
                </a:lnTo>
                <a:lnTo>
                  <a:pt x="0" y="561975"/>
                </a:lnTo>
                <a:lnTo>
                  <a:pt x="1488948" y="561975"/>
                </a:lnTo>
                <a:lnTo>
                  <a:pt x="1488948" y="749300"/>
                </a:lnTo>
                <a:lnTo>
                  <a:pt x="1863598" y="374650"/>
                </a:lnTo>
                <a:lnTo>
                  <a:pt x="1488948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064253" y="2760979"/>
            <a:ext cx="107251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991478" y="2556700"/>
            <a:ext cx="3187700" cy="802005"/>
          </a:xfrm>
          <a:prstGeom prst="rect">
            <a:avLst/>
          </a:prstGeom>
          <a:solidFill>
            <a:srgbClr val="BEBEBE"/>
          </a:solidFill>
          <a:ln w="12700">
            <a:solidFill>
              <a:srgbClr val="7E7E7E"/>
            </a:solidFill>
          </a:ln>
        </p:spPr>
        <p:txBody>
          <a:bodyPr wrap="square" lIns="0" tIns="232410" rIns="0" bIns="0" rtlCol="0" vert="horz">
            <a:spAutoFit/>
          </a:bodyPr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354436" y="2556700"/>
            <a:ext cx="3183890" cy="80200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232410" rIns="0" bIns="0" rtlCol="0" vert="horz">
            <a:spAutoFit/>
          </a:bodyPr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610090" y="2733801"/>
            <a:ext cx="334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4502" rIns="0" bIns="0" rtlCol="0" vert="horz">
            <a:spAutoFit/>
          </a:bodyPr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845832" y="2736850"/>
            <a:ext cx="12771120" cy="3025775"/>
            <a:chOff x="845832" y="2736850"/>
            <a:chExt cx="12771120" cy="3025775"/>
          </a:xfrm>
        </p:grpSpPr>
        <p:sp>
          <p:nvSpPr>
            <p:cNvPr id="5" name="object 5" descr=""/>
            <p:cNvSpPr/>
            <p:nvPr/>
          </p:nvSpPr>
          <p:spPr>
            <a:xfrm>
              <a:off x="852182" y="3366516"/>
              <a:ext cx="12758420" cy="2390140"/>
            </a:xfrm>
            <a:custGeom>
              <a:avLst/>
              <a:gdLst/>
              <a:ahLst/>
              <a:cxnLst/>
              <a:rect l="l" t="t" r="r" b="b"/>
              <a:pathLst>
                <a:path w="12758419" h="2390140">
                  <a:moveTo>
                    <a:pt x="0" y="2389631"/>
                  </a:moveTo>
                  <a:lnTo>
                    <a:pt x="12758039" y="2389631"/>
                  </a:lnTo>
                  <a:lnTo>
                    <a:pt x="12758039" y="0"/>
                  </a:lnTo>
                  <a:lnTo>
                    <a:pt x="0" y="0"/>
                  </a:lnTo>
                  <a:lnTo>
                    <a:pt x="0" y="2389631"/>
                  </a:lnTo>
                  <a:close/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90065" y="2743200"/>
              <a:ext cx="9544685" cy="898525"/>
            </a:xfrm>
            <a:custGeom>
              <a:avLst/>
              <a:gdLst/>
              <a:ahLst/>
              <a:cxnLst/>
              <a:rect l="l" t="t" r="r" b="b"/>
              <a:pathLst>
                <a:path w="9544685" h="898525">
                  <a:moveTo>
                    <a:pt x="9394570" y="0"/>
                  </a:moveTo>
                  <a:lnTo>
                    <a:pt x="149733" y="0"/>
                  </a:lnTo>
                  <a:lnTo>
                    <a:pt x="102412" y="7635"/>
                  </a:lnTo>
                  <a:lnTo>
                    <a:pt x="61310" y="28895"/>
                  </a:lnTo>
                  <a:lnTo>
                    <a:pt x="28895" y="61310"/>
                  </a:lnTo>
                  <a:lnTo>
                    <a:pt x="7635" y="102412"/>
                  </a:lnTo>
                  <a:lnTo>
                    <a:pt x="0" y="149733"/>
                  </a:lnTo>
                  <a:lnTo>
                    <a:pt x="0" y="748538"/>
                  </a:lnTo>
                  <a:lnTo>
                    <a:pt x="7635" y="795858"/>
                  </a:lnTo>
                  <a:lnTo>
                    <a:pt x="28895" y="836960"/>
                  </a:lnTo>
                  <a:lnTo>
                    <a:pt x="61310" y="869375"/>
                  </a:lnTo>
                  <a:lnTo>
                    <a:pt x="102412" y="890635"/>
                  </a:lnTo>
                  <a:lnTo>
                    <a:pt x="149733" y="898271"/>
                  </a:lnTo>
                  <a:lnTo>
                    <a:pt x="9394570" y="898271"/>
                  </a:lnTo>
                  <a:lnTo>
                    <a:pt x="9441891" y="890635"/>
                  </a:lnTo>
                  <a:lnTo>
                    <a:pt x="9482993" y="869375"/>
                  </a:lnTo>
                  <a:lnTo>
                    <a:pt x="9515408" y="836960"/>
                  </a:lnTo>
                  <a:lnTo>
                    <a:pt x="9536668" y="795858"/>
                  </a:lnTo>
                  <a:lnTo>
                    <a:pt x="9544304" y="748538"/>
                  </a:lnTo>
                  <a:lnTo>
                    <a:pt x="9544304" y="149733"/>
                  </a:lnTo>
                  <a:lnTo>
                    <a:pt x="9536668" y="102412"/>
                  </a:lnTo>
                  <a:lnTo>
                    <a:pt x="9515408" y="61310"/>
                  </a:lnTo>
                  <a:lnTo>
                    <a:pt x="9482993" y="28895"/>
                  </a:lnTo>
                  <a:lnTo>
                    <a:pt x="9441891" y="7635"/>
                  </a:lnTo>
                  <a:lnTo>
                    <a:pt x="939457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90065" y="2743200"/>
              <a:ext cx="9544685" cy="898525"/>
            </a:xfrm>
            <a:custGeom>
              <a:avLst/>
              <a:gdLst/>
              <a:ahLst/>
              <a:cxnLst/>
              <a:rect l="l" t="t" r="r" b="b"/>
              <a:pathLst>
                <a:path w="9544685" h="898525">
                  <a:moveTo>
                    <a:pt x="0" y="149733"/>
                  </a:moveTo>
                  <a:lnTo>
                    <a:pt x="7635" y="102412"/>
                  </a:lnTo>
                  <a:lnTo>
                    <a:pt x="28895" y="61310"/>
                  </a:lnTo>
                  <a:lnTo>
                    <a:pt x="61310" y="28895"/>
                  </a:lnTo>
                  <a:lnTo>
                    <a:pt x="102412" y="7635"/>
                  </a:lnTo>
                  <a:lnTo>
                    <a:pt x="149733" y="0"/>
                  </a:lnTo>
                  <a:lnTo>
                    <a:pt x="9394570" y="0"/>
                  </a:lnTo>
                  <a:lnTo>
                    <a:pt x="9441891" y="7635"/>
                  </a:lnTo>
                  <a:lnTo>
                    <a:pt x="9482993" y="28895"/>
                  </a:lnTo>
                  <a:lnTo>
                    <a:pt x="9515408" y="61310"/>
                  </a:lnTo>
                  <a:lnTo>
                    <a:pt x="9536668" y="102412"/>
                  </a:lnTo>
                  <a:lnTo>
                    <a:pt x="9544304" y="149733"/>
                  </a:lnTo>
                  <a:lnTo>
                    <a:pt x="9544304" y="748538"/>
                  </a:lnTo>
                  <a:lnTo>
                    <a:pt x="9536668" y="795858"/>
                  </a:lnTo>
                  <a:lnTo>
                    <a:pt x="9515408" y="836960"/>
                  </a:lnTo>
                  <a:lnTo>
                    <a:pt x="9482993" y="869375"/>
                  </a:lnTo>
                  <a:lnTo>
                    <a:pt x="9441891" y="890635"/>
                  </a:lnTo>
                  <a:lnTo>
                    <a:pt x="9394570" y="898271"/>
                  </a:lnTo>
                  <a:lnTo>
                    <a:pt x="149733" y="898271"/>
                  </a:lnTo>
                  <a:lnTo>
                    <a:pt x="102412" y="890635"/>
                  </a:lnTo>
                  <a:lnTo>
                    <a:pt x="61310" y="869375"/>
                  </a:lnTo>
                  <a:lnTo>
                    <a:pt x="28895" y="836960"/>
                  </a:lnTo>
                  <a:lnTo>
                    <a:pt x="7635" y="795858"/>
                  </a:lnTo>
                  <a:lnTo>
                    <a:pt x="0" y="748538"/>
                  </a:lnTo>
                  <a:lnTo>
                    <a:pt x="0" y="14973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682242" y="2978861"/>
            <a:ext cx="10845165" cy="2726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966605"/>
            <a:ext cx="14630400" cy="945515"/>
          </a:xfrm>
          <a:custGeom>
            <a:avLst/>
            <a:gdLst/>
            <a:ahLst/>
            <a:cxnLst/>
            <a:rect l="l" t="t" r="r" b="b"/>
            <a:pathLst>
              <a:path w="14630400" h="945514">
                <a:moveTo>
                  <a:pt x="14630400" y="0"/>
                </a:moveTo>
                <a:lnTo>
                  <a:pt x="0" y="0"/>
                </a:lnTo>
                <a:lnTo>
                  <a:pt x="0" y="945375"/>
                </a:lnTo>
                <a:lnTo>
                  <a:pt x="14630400" y="945375"/>
                </a:lnTo>
                <a:lnTo>
                  <a:pt x="146304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8977" y="3074035"/>
            <a:ext cx="5097780" cy="6108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43000" y="1752600"/>
            <a:ext cx="12344400" cy="4559935"/>
          </a:xfrm>
          <a:prstGeom prst="rect">
            <a:avLst/>
          </a:prstGeom>
          <a:ln w="9525">
            <a:solidFill>
              <a:srgbClr val="7E7E7E"/>
            </a:solidFill>
          </a:ln>
        </p:spPr>
        <p:txBody>
          <a:bodyPr wrap="square" lIns="0" tIns="63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3140436" y="4450079"/>
            <a:ext cx="128905" cy="2103755"/>
          </a:xfrm>
          <a:custGeom>
            <a:avLst/>
            <a:gdLst/>
            <a:ahLst/>
            <a:cxnLst/>
            <a:rect l="l" t="t" r="r" b="b"/>
            <a:pathLst>
              <a:path w="128905" h="2103754">
                <a:moveTo>
                  <a:pt x="57152" y="85216"/>
                </a:moveTo>
                <a:lnTo>
                  <a:pt x="28578" y="86232"/>
                </a:lnTo>
                <a:lnTo>
                  <a:pt x="100420" y="2102612"/>
                </a:lnTo>
                <a:lnTo>
                  <a:pt x="100456" y="2103628"/>
                </a:lnTo>
                <a:lnTo>
                  <a:pt x="128904" y="2102612"/>
                </a:lnTo>
                <a:lnTo>
                  <a:pt x="57224" y="87249"/>
                </a:lnTo>
                <a:lnTo>
                  <a:pt x="57152" y="85216"/>
                </a:lnTo>
                <a:close/>
              </a:path>
              <a:path w="128905" h="2103754">
                <a:moveTo>
                  <a:pt x="39877" y="0"/>
                </a:moveTo>
                <a:lnTo>
                  <a:pt x="0" y="87249"/>
                </a:lnTo>
                <a:lnTo>
                  <a:pt x="28578" y="86232"/>
                </a:lnTo>
                <a:lnTo>
                  <a:pt x="28067" y="71882"/>
                </a:lnTo>
                <a:lnTo>
                  <a:pt x="56642" y="70866"/>
                </a:lnTo>
                <a:lnTo>
                  <a:pt x="78464" y="70866"/>
                </a:lnTo>
                <a:lnTo>
                  <a:pt x="39877" y="0"/>
                </a:lnTo>
                <a:close/>
              </a:path>
              <a:path w="128905" h="2103754">
                <a:moveTo>
                  <a:pt x="56642" y="70866"/>
                </a:moveTo>
                <a:lnTo>
                  <a:pt x="28067" y="71882"/>
                </a:lnTo>
                <a:lnTo>
                  <a:pt x="28505" y="84200"/>
                </a:lnTo>
                <a:lnTo>
                  <a:pt x="28578" y="86232"/>
                </a:lnTo>
                <a:lnTo>
                  <a:pt x="57152" y="85216"/>
                </a:lnTo>
                <a:lnTo>
                  <a:pt x="56678" y="71882"/>
                </a:lnTo>
                <a:lnTo>
                  <a:pt x="56642" y="70866"/>
                </a:lnTo>
                <a:close/>
              </a:path>
              <a:path w="128905" h="2103754">
                <a:moveTo>
                  <a:pt x="78464" y="70866"/>
                </a:moveTo>
                <a:lnTo>
                  <a:pt x="56642" y="70866"/>
                </a:lnTo>
                <a:lnTo>
                  <a:pt x="57116" y="84200"/>
                </a:lnTo>
                <a:lnTo>
                  <a:pt x="57152" y="85216"/>
                </a:lnTo>
                <a:lnTo>
                  <a:pt x="85725" y="84200"/>
                </a:lnTo>
                <a:lnTo>
                  <a:pt x="78464" y="70866"/>
                </a:lnTo>
                <a:close/>
              </a:path>
            </a:pathLst>
          </a:custGeom>
          <a:solidFill>
            <a:srgbClr val="C3A3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38704"/>
            <a:ext cx="14630400" cy="8913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-6350" y="1558594"/>
            <a:ext cx="14643100" cy="1286510"/>
            <a:chOff x="-6350" y="1558594"/>
            <a:chExt cx="14643100" cy="128651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558594"/>
              <a:ext cx="14630400" cy="1303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1571624"/>
              <a:ext cx="14630400" cy="1267460"/>
            </a:xfrm>
            <a:custGeom>
              <a:avLst/>
              <a:gdLst/>
              <a:ahLst/>
              <a:cxnLst/>
              <a:rect l="l" t="t" r="r" b="b"/>
              <a:pathLst>
                <a:path w="14630400" h="1267460">
                  <a:moveTo>
                    <a:pt x="14630400" y="0"/>
                  </a:moveTo>
                  <a:lnTo>
                    <a:pt x="0" y="0"/>
                  </a:lnTo>
                  <a:lnTo>
                    <a:pt x="0" y="1267078"/>
                  </a:lnTo>
                  <a:lnTo>
                    <a:pt x="14630400" y="1267078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1571624"/>
              <a:ext cx="14630400" cy="1267460"/>
            </a:xfrm>
            <a:custGeom>
              <a:avLst/>
              <a:gdLst/>
              <a:ahLst/>
              <a:cxnLst/>
              <a:rect l="l" t="t" r="r" b="b"/>
              <a:pathLst>
                <a:path w="14630400" h="1267460">
                  <a:moveTo>
                    <a:pt x="0" y="1267078"/>
                  </a:moveTo>
                  <a:lnTo>
                    <a:pt x="14630400" y="1267078"/>
                  </a:lnTo>
                  <a:lnTo>
                    <a:pt x="14630400" y="0"/>
                  </a:lnTo>
                  <a:lnTo>
                    <a:pt x="0" y="0"/>
                  </a:lnTo>
                  <a:lnTo>
                    <a:pt x="0" y="1267078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2070842" y="3890136"/>
            <a:ext cx="2102485" cy="501015"/>
          </a:xfrm>
          <a:custGeom>
            <a:avLst/>
            <a:gdLst/>
            <a:ahLst/>
            <a:cxnLst/>
            <a:rect l="l" t="t" r="r" b="b"/>
            <a:pathLst>
              <a:path w="2102484" h="501014">
                <a:moveTo>
                  <a:pt x="1051178" y="0"/>
                </a:moveTo>
                <a:lnTo>
                  <a:pt x="925956" y="23749"/>
                </a:lnTo>
                <a:lnTo>
                  <a:pt x="779144" y="8509"/>
                </a:lnTo>
                <a:lnTo>
                  <a:pt x="683894" y="39242"/>
                </a:lnTo>
                <a:lnTo>
                  <a:pt x="525526" y="33527"/>
                </a:lnTo>
                <a:lnTo>
                  <a:pt x="466978" y="69087"/>
                </a:lnTo>
                <a:lnTo>
                  <a:pt x="307848" y="73405"/>
                </a:lnTo>
                <a:lnTo>
                  <a:pt x="289813" y="111251"/>
                </a:lnTo>
                <a:lnTo>
                  <a:pt x="140842" y="125222"/>
                </a:lnTo>
                <a:lnTo>
                  <a:pt x="164591" y="162940"/>
                </a:lnTo>
                <a:lnTo>
                  <a:pt x="35813" y="185547"/>
                </a:lnTo>
                <a:lnTo>
                  <a:pt x="99694" y="220599"/>
                </a:lnTo>
                <a:lnTo>
                  <a:pt x="0" y="250443"/>
                </a:lnTo>
                <a:lnTo>
                  <a:pt x="99694" y="280288"/>
                </a:lnTo>
                <a:lnTo>
                  <a:pt x="35813" y="315213"/>
                </a:lnTo>
                <a:lnTo>
                  <a:pt x="164591" y="337947"/>
                </a:lnTo>
                <a:lnTo>
                  <a:pt x="140842" y="375538"/>
                </a:lnTo>
                <a:lnTo>
                  <a:pt x="289813" y="389509"/>
                </a:lnTo>
                <a:lnTo>
                  <a:pt x="307848" y="427482"/>
                </a:lnTo>
                <a:lnTo>
                  <a:pt x="466978" y="431800"/>
                </a:lnTo>
                <a:lnTo>
                  <a:pt x="525526" y="467233"/>
                </a:lnTo>
                <a:lnTo>
                  <a:pt x="683894" y="461645"/>
                </a:lnTo>
                <a:lnTo>
                  <a:pt x="779144" y="492251"/>
                </a:lnTo>
                <a:lnTo>
                  <a:pt x="925956" y="477012"/>
                </a:lnTo>
                <a:lnTo>
                  <a:pt x="1051178" y="500761"/>
                </a:lnTo>
                <a:lnTo>
                  <a:pt x="1176400" y="477012"/>
                </a:lnTo>
                <a:lnTo>
                  <a:pt x="1323213" y="492251"/>
                </a:lnTo>
                <a:lnTo>
                  <a:pt x="1418463" y="461645"/>
                </a:lnTo>
                <a:lnTo>
                  <a:pt x="1576704" y="467233"/>
                </a:lnTo>
                <a:lnTo>
                  <a:pt x="1635378" y="431800"/>
                </a:lnTo>
                <a:lnTo>
                  <a:pt x="1794509" y="427482"/>
                </a:lnTo>
                <a:lnTo>
                  <a:pt x="1812544" y="389509"/>
                </a:lnTo>
                <a:lnTo>
                  <a:pt x="1961515" y="375538"/>
                </a:lnTo>
                <a:lnTo>
                  <a:pt x="1937765" y="337947"/>
                </a:lnTo>
                <a:lnTo>
                  <a:pt x="2066544" y="315213"/>
                </a:lnTo>
                <a:lnTo>
                  <a:pt x="2002663" y="280288"/>
                </a:lnTo>
                <a:lnTo>
                  <a:pt x="2102357" y="250443"/>
                </a:lnTo>
                <a:lnTo>
                  <a:pt x="2002663" y="220599"/>
                </a:lnTo>
                <a:lnTo>
                  <a:pt x="2066544" y="185547"/>
                </a:lnTo>
                <a:lnTo>
                  <a:pt x="1937765" y="162940"/>
                </a:lnTo>
                <a:lnTo>
                  <a:pt x="1961515" y="125222"/>
                </a:lnTo>
                <a:lnTo>
                  <a:pt x="1812544" y="111251"/>
                </a:lnTo>
                <a:lnTo>
                  <a:pt x="1794509" y="73405"/>
                </a:lnTo>
                <a:lnTo>
                  <a:pt x="1635378" y="69087"/>
                </a:lnTo>
                <a:lnTo>
                  <a:pt x="1576704" y="33527"/>
                </a:lnTo>
                <a:lnTo>
                  <a:pt x="1418463" y="39242"/>
                </a:lnTo>
                <a:lnTo>
                  <a:pt x="1323213" y="8509"/>
                </a:lnTo>
                <a:lnTo>
                  <a:pt x="1176400" y="23749"/>
                </a:lnTo>
                <a:lnTo>
                  <a:pt x="1051178" y="0"/>
                </a:lnTo>
                <a:close/>
              </a:path>
            </a:pathLst>
          </a:custGeom>
          <a:solidFill>
            <a:srgbClr val="C3A3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7492" y="6684784"/>
            <a:ext cx="701560" cy="42092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049907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9144" y="6684784"/>
            <a:ext cx="701560" cy="420928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821685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20922" y="6684784"/>
            <a:ext cx="701560" cy="420928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3593338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92575" y="6684784"/>
            <a:ext cx="701560" cy="420928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365497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64353" y="6684784"/>
            <a:ext cx="701560" cy="420928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5137150" y="6700215"/>
            <a:ext cx="1549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6005" y="6684784"/>
            <a:ext cx="701560" cy="42092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7784" y="6684784"/>
            <a:ext cx="701560" cy="42092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79436" y="6684784"/>
            <a:ext cx="701560" cy="42092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51216" y="6684784"/>
            <a:ext cx="701560" cy="420928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22868" y="6684784"/>
            <a:ext cx="701560" cy="42092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94646" y="6684784"/>
            <a:ext cx="701560" cy="420928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9703689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266298" y="6684784"/>
            <a:ext cx="701560" cy="420928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0475468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038078" y="6684784"/>
            <a:ext cx="701560" cy="420928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1247246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32" name="object 3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09730" y="6684784"/>
            <a:ext cx="701560" cy="420928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12019026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pic>
        <p:nvPicPr>
          <p:cNvPr id="34" name="object 3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581508" y="6684784"/>
            <a:ext cx="701560" cy="420928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2791058" y="6700215"/>
            <a:ext cx="284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8460231" y="3803650"/>
            <a:ext cx="3521075" cy="673735"/>
            <a:chOff x="8460231" y="3803650"/>
            <a:chExt cx="3521075" cy="673735"/>
          </a:xfrm>
        </p:grpSpPr>
        <p:sp>
          <p:nvSpPr>
            <p:cNvPr id="37" name="object 37" descr=""/>
            <p:cNvSpPr/>
            <p:nvPr/>
          </p:nvSpPr>
          <p:spPr>
            <a:xfrm>
              <a:off x="8466581" y="3810000"/>
              <a:ext cx="3508375" cy="661035"/>
            </a:xfrm>
            <a:custGeom>
              <a:avLst/>
              <a:gdLst/>
              <a:ahLst/>
              <a:cxnLst/>
              <a:rect l="l" t="t" r="r" b="b"/>
              <a:pathLst>
                <a:path w="3508375" h="661035">
                  <a:moveTo>
                    <a:pt x="3398266" y="0"/>
                  </a:moveTo>
                  <a:lnTo>
                    <a:pt x="110236" y="0"/>
                  </a:lnTo>
                  <a:lnTo>
                    <a:pt x="67347" y="8651"/>
                  </a:lnTo>
                  <a:lnTo>
                    <a:pt x="32305" y="32257"/>
                  </a:lnTo>
                  <a:lnTo>
                    <a:pt x="8669" y="67294"/>
                  </a:lnTo>
                  <a:lnTo>
                    <a:pt x="0" y="110236"/>
                  </a:lnTo>
                  <a:lnTo>
                    <a:pt x="0" y="550926"/>
                  </a:lnTo>
                  <a:lnTo>
                    <a:pt x="8669" y="593794"/>
                  </a:lnTo>
                  <a:lnTo>
                    <a:pt x="32305" y="628792"/>
                  </a:lnTo>
                  <a:lnTo>
                    <a:pt x="67347" y="652385"/>
                  </a:lnTo>
                  <a:lnTo>
                    <a:pt x="110236" y="661035"/>
                  </a:lnTo>
                  <a:lnTo>
                    <a:pt x="3398266" y="661035"/>
                  </a:lnTo>
                  <a:lnTo>
                    <a:pt x="3441134" y="652385"/>
                  </a:lnTo>
                  <a:lnTo>
                    <a:pt x="3476132" y="628792"/>
                  </a:lnTo>
                  <a:lnTo>
                    <a:pt x="3499725" y="593794"/>
                  </a:lnTo>
                  <a:lnTo>
                    <a:pt x="3508375" y="550926"/>
                  </a:lnTo>
                  <a:lnTo>
                    <a:pt x="3508375" y="110236"/>
                  </a:lnTo>
                  <a:lnTo>
                    <a:pt x="3499725" y="67294"/>
                  </a:lnTo>
                  <a:lnTo>
                    <a:pt x="3476132" y="32257"/>
                  </a:lnTo>
                  <a:lnTo>
                    <a:pt x="3441134" y="8651"/>
                  </a:lnTo>
                  <a:lnTo>
                    <a:pt x="3398266" y="0"/>
                  </a:lnTo>
                  <a:close/>
                </a:path>
              </a:pathLst>
            </a:custGeom>
            <a:solidFill>
              <a:srgbClr val="E4D6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466581" y="3810000"/>
              <a:ext cx="3508375" cy="661035"/>
            </a:xfrm>
            <a:custGeom>
              <a:avLst/>
              <a:gdLst/>
              <a:ahLst/>
              <a:cxnLst/>
              <a:rect l="l" t="t" r="r" b="b"/>
              <a:pathLst>
                <a:path w="3508375" h="661035">
                  <a:moveTo>
                    <a:pt x="0" y="110236"/>
                  </a:moveTo>
                  <a:lnTo>
                    <a:pt x="8669" y="67294"/>
                  </a:lnTo>
                  <a:lnTo>
                    <a:pt x="32305" y="32257"/>
                  </a:lnTo>
                  <a:lnTo>
                    <a:pt x="67347" y="8651"/>
                  </a:lnTo>
                  <a:lnTo>
                    <a:pt x="110236" y="0"/>
                  </a:lnTo>
                  <a:lnTo>
                    <a:pt x="3398266" y="0"/>
                  </a:lnTo>
                  <a:lnTo>
                    <a:pt x="3441134" y="8651"/>
                  </a:lnTo>
                  <a:lnTo>
                    <a:pt x="3476132" y="32257"/>
                  </a:lnTo>
                  <a:lnTo>
                    <a:pt x="3499725" y="67294"/>
                  </a:lnTo>
                  <a:lnTo>
                    <a:pt x="3508375" y="110236"/>
                  </a:lnTo>
                  <a:lnTo>
                    <a:pt x="3508375" y="550926"/>
                  </a:lnTo>
                  <a:lnTo>
                    <a:pt x="3499725" y="593794"/>
                  </a:lnTo>
                  <a:lnTo>
                    <a:pt x="3476132" y="628792"/>
                  </a:lnTo>
                  <a:lnTo>
                    <a:pt x="3441134" y="652385"/>
                  </a:lnTo>
                  <a:lnTo>
                    <a:pt x="3398266" y="661035"/>
                  </a:lnTo>
                  <a:lnTo>
                    <a:pt x="110236" y="661035"/>
                  </a:lnTo>
                  <a:lnTo>
                    <a:pt x="67347" y="652385"/>
                  </a:lnTo>
                  <a:lnTo>
                    <a:pt x="32305" y="628792"/>
                  </a:lnTo>
                  <a:lnTo>
                    <a:pt x="8669" y="593794"/>
                  </a:lnTo>
                  <a:lnTo>
                    <a:pt x="0" y="550926"/>
                  </a:lnTo>
                  <a:lnTo>
                    <a:pt x="0" y="110236"/>
                  </a:lnTo>
                  <a:close/>
                </a:path>
              </a:pathLst>
            </a:custGeom>
            <a:ln w="12700">
              <a:solidFill>
                <a:srgbClr val="815F0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 descr=""/>
          <p:cNvGrpSpPr/>
          <p:nvPr/>
        </p:nvGrpSpPr>
        <p:grpSpPr>
          <a:xfrm>
            <a:off x="102538" y="3102482"/>
            <a:ext cx="13150215" cy="3745229"/>
            <a:chOff x="102538" y="3102482"/>
            <a:chExt cx="13150215" cy="3745229"/>
          </a:xfrm>
        </p:grpSpPr>
        <p:sp>
          <p:nvSpPr>
            <p:cNvPr id="40" name="object 40" descr=""/>
            <p:cNvSpPr/>
            <p:nvPr/>
          </p:nvSpPr>
          <p:spPr>
            <a:xfrm>
              <a:off x="1659636" y="6379717"/>
              <a:ext cx="11586210" cy="461645"/>
            </a:xfrm>
            <a:custGeom>
              <a:avLst/>
              <a:gdLst/>
              <a:ahLst/>
              <a:cxnLst/>
              <a:rect l="l" t="t" r="r" b="b"/>
              <a:pathLst>
                <a:path w="11586210" h="461645">
                  <a:moveTo>
                    <a:pt x="17144" y="248284"/>
                  </a:moveTo>
                  <a:lnTo>
                    <a:pt x="11584304" y="243966"/>
                  </a:lnTo>
                </a:path>
                <a:path w="11586210" h="461645">
                  <a:moveTo>
                    <a:pt x="1905" y="3936"/>
                  </a:moveTo>
                  <a:lnTo>
                    <a:pt x="0" y="461136"/>
                  </a:lnTo>
                </a:path>
                <a:path w="11586210" h="461645">
                  <a:moveTo>
                    <a:pt x="11586210" y="0"/>
                  </a:moveTo>
                  <a:lnTo>
                    <a:pt x="11584304" y="4571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37741" y="6262027"/>
              <a:ext cx="717092" cy="3616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99741" y="6262027"/>
              <a:ext cx="717092" cy="3616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61741" y="6262027"/>
              <a:ext cx="717092" cy="3616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23741" y="6262027"/>
              <a:ext cx="717092" cy="3616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85741" y="6262027"/>
              <a:ext cx="717092" cy="36165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47741" y="6262027"/>
              <a:ext cx="717092" cy="36165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09741" y="6262027"/>
              <a:ext cx="717092" cy="36165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71741" y="6262027"/>
              <a:ext cx="717092" cy="36165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33741" y="6262027"/>
              <a:ext cx="717092" cy="36165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95741" y="6262027"/>
              <a:ext cx="717092" cy="36165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525122" y="5192902"/>
              <a:ext cx="1456054" cy="1421765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08591" y="5199252"/>
              <a:ext cx="1802256" cy="141541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102538" y="3102482"/>
              <a:ext cx="3176905" cy="2096135"/>
            </a:xfrm>
            <a:custGeom>
              <a:avLst/>
              <a:gdLst/>
              <a:ahLst/>
              <a:cxnLst/>
              <a:rect l="l" t="t" r="r" b="b"/>
              <a:pathLst>
                <a:path w="3176904" h="2096135">
                  <a:moveTo>
                    <a:pt x="1588212" y="0"/>
                  </a:moveTo>
                  <a:lnTo>
                    <a:pt x="1279983" y="288797"/>
                  </a:lnTo>
                  <a:lnTo>
                    <a:pt x="794119" y="140462"/>
                  </a:lnTo>
                  <a:lnTo>
                    <a:pt x="745948" y="492251"/>
                  </a:lnTo>
                  <a:lnTo>
                    <a:pt x="212789" y="524001"/>
                  </a:lnTo>
                  <a:lnTo>
                    <a:pt x="437655" y="844676"/>
                  </a:lnTo>
                  <a:lnTo>
                    <a:pt x="0" y="1048130"/>
                  </a:lnTo>
                  <a:lnTo>
                    <a:pt x="437655" y="1251457"/>
                  </a:lnTo>
                  <a:lnTo>
                    <a:pt x="212789" y="1572132"/>
                  </a:lnTo>
                  <a:lnTo>
                    <a:pt x="745948" y="1603882"/>
                  </a:lnTo>
                  <a:lnTo>
                    <a:pt x="794119" y="1955672"/>
                  </a:lnTo>
                  <a:lnTo>
                    <a:pt x="1279983" y="1807337"/>
                  </a:lnTo>
                  <a:lnTo>
                    <a:pt x="1588212" y="2096134"/>
                  </a:lnTo>
                  <a:lnTo>
                    <a:pt x="1896568" y="1807337"/>
                  </a:lnTo>
                  <a:lnTo>
                    <a:pt x="2382343" y="1955672"/>
                  </a:lnTo>
                  <a:lnTo>
                    <a:pt x="2430603" y="1603882"/>
                  </a:lnTo>
                  <a:lnTo>
                    <a:pt x="2963749" y="1572132"/>
                  </a:lnTo>
                  <a:lnTo>
                    <a:pt x="2738832" y="1251457"/>
                  </a:lnTo>
                  <a:lnTo>
                    <a:pt x="3176474" y="1048130"/>
                  </a:lnTo>
                  <a:lnTo>
                    <a:pt x="2738832" y="844676"/>
                  </a:lnTo>
                  <a:lnTo>
                    <a:pt x="2963749" y="524001"/>
                  </a:lnTo>
                  <a:lnTo>
                    <a:pt x="2430603" y="492251"/>
                  </a:lnTo>
                  <a:lnTo>
                    <a:pt x="2382343" y="140462"/>
                  </a:lnTo>
                  <a:lnTo>
                    <a:pt x="1896568" y="288797"/>
                  </a:lnTo>
                  <a:lnTo>
                    <a:pt x="15882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8656446" y="3807078"/>
            <a:ext cx="313055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1518030" y="1847418"/>
            <a:ext cx="1378585" cy="560070"/>
          </a:xfrm>
          <a:prstGeom prst="rect">
            <a:avLst/>
          </a:prstGeom>
          <a:solidFill>
            <a:srgbClr val="9DC3E6"/>
          </a:solidFill>
        </p:spPr>
        <p:txBody>
          <a:bodyPr wrap="square" lIns="0" tIns="127635" rIns="0" bIns="0" rtlCol="0" vert="horz">
            <a:spAutoFit/>
          </a:bodyPr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3126739" y="1847418"/>
            <a:ext cx="1689735" cy="560070"/>
          </a:xfrm>
          <a:prstGeom prst="rect">
            <a:avLst/>
          </a:prstGeom>
          <a:solidFill>
            <a:srgbClr val="E1EFD9"/>
          </a:solidFill>
        </p:spPr>
        <p:txBody>
          <a:bodyPr wrap="square" lIns="0" tIns="0" rIns="0" bIns="0" rtlCol="0" vert="horz">
            <a:spAutoFit/>
          </a:bodyPr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3622294" y="2505583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5282819" y="2480817"/>
            <a:ext cx="821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5046471" y="1847418"/>
            <a:ext cx="1294765" cy="560070"/>
          </a:xfrm>
          <a:prstGeom prst="rect">
            <a:avLst/>
          </a:prstGeom>
          <a:solidFill>
            <a:srgbClr val="C5DFB4"/>
          </a:solidFill>
        </p:spPr>
        <p:txBody>
          <a:bodyPr wrap="square" lIns="0" tIns="0" rIns="0" bIns="0" rtlCol="0" vert="horz">
            <a:spAutoFit/>
          </a:bodyPr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1898269" y="2505583"/>
            <a:ext cx="559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6571233" y="1847418"/>
            <a:ext cx="3186430" cy="603250"/>
          </a:xfrm>
          <a:prstGeom prst="rect">
            <a:avLst/>
          </a:prstGeom>
          <a:solidFill>
            <a:srgbClr val="DBDBDB"/>
          </a:solidFill>
        </p:spPr>
        <p:txBody>
          <a:bodyPr wrap="square" lIns="0" tIns="12065" rIns="0" bIns="0" rtlCol="0" vert="horz">
            <a:spAutoFit/>
          </a:bodyPr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6704076" y="2466213"/>
            <a:ext cx="2984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63" name="object 63" descr=""/>
          <p:cNvSpPr txBox="1"/>
          <p:nvPr/>
        </p:nvSpPr>
        <p:spPr>
          <a:xfrm>
            <a:off x="457200" y="1847367"/>
            <a:ext cx="830580" cy="531495"/>
          </a:xfrm>
          <a:prstGeom prst="rect">
            <a:avLst/>
          </a:prstGeom>
          <a:solidFill>
            <a:srgbClr val="F8CAAC"/>
          </a:solidFill>
        </p:spPr>
        <p:txBody>
          <a:bodyPr wrap="square" lIns="0" tIns="113664" rIns="0" bIns="0" rtlCol="0" vert="horz">
            <a:spAutoFit/>
          </a:bodyPr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601675" y="2487625"/>
            <a:ext cx="559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65" name="object 65" descr=""/>
          <p:cNvSpPr txBox="1"/>
          <p:nvPr/>
        </p:nvSpPr>
        <p:spPr>
          <a:xfrm>
            <a:off x="8697594" y="7747507"/>
            <a:ext cx="5774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9984740" y="1828749"/>
            <a:ext cx="1527810" cy="603250"/>
          </a:xfrm>
          <a:prstGeom prst="rect">
            <a:avLst/>
          </a:prstGeom>
          <a:solidFill>
            <a:srgbClr val="E9D2B0"/>
          </a:solidFill>
        </p:spPr>
        <p:txBody>
          <a:bodyPr wrap="square" lIns="0" tIns="149225" rIns="0" bIns="0" rtlCol="0" vert="horz">
            <a:spAutoFit/>
          </a:bodyPr>
          <a:lstStyle/>
          <a:p/>
        </p:txBody>
      </p:sp>
      <p:sp>
        <p:nvSpPr>
          <p:cNvPr id="67" name="object 67" descr=""/>
          <p:cNvSpPr txBox="1"/>
          <p:nvPr/>
        </p:nvSpPr>
        <p:spPr>
          <a:xfrm>
            <a:off x="10233659" y="2505583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12651740" y="3957573"/>
            <a:ext cx="1060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sp>
        <p:nvSpPr>
          <p:cNvPr id="69" name="object 69" descr=""/>
          <p:cNvSpPr txBox="1"/>
          <p:nvPr/>
        </p:nvSpPr>
        <p:spPr>
          <a:xfrm>
            <a:off x="11821921" y="1835988"/>
            <a:ext cx="1883410" cy="603250"/>
          </a:xfrm>
          <a:prstGeom prst="rect">
            <a:avLst/>
          </a:prstGeom>
          <a:solidFill>
            <a:srgbClr val="DEEBF7"/>
          </a:solidFill>
        </p:spPr>
        <p:txBody>
          <a:bodyPr wrap="square" lIns="0" tIns="12065" rIns="0" bIns="0" rtlCol="0" vert="horz">
            <a:spAutoFit/>
          </a:bodyPr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12358116" y="2456434"/>
            <a:ext cx="93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3985767" y="3288538"/>
            <a:ext cx="3771265" cy="1662430"/>
          </a:xfrm>
          <a:custGeom>
            <a:avLst/>
            <a:gdLst/>
            <a:ahLst/>
            <a:cxnLst/>
            <a:rect l="l" t="t" r="r" b="b"/>
            <a:pathLst>
              <a:path w="3771265" h="1662429">
                <a:moveTo>
                  <a:pt x="3771011" y="0"/>
                </a:moveTo>
                <a:lnTo>
                  <a:pt x="0" y="0"/>
                </a:lnTo>
                <a:lnTo>
                  <a:pt x="0" y="1662049"/>
                </a:lnTo>
                <a:lnTo>
                  <a:pt x="3771011" y="1662049"/>
                </a:lnTo>
                <a:lnTo>
                  <a:pt x="377101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/>
          <p:nvPr/>
        </p:nvSpPr>
        <p:spPr>
          <a:xfrm>
            <a:off x="4832984" y="3306826"/>
            <a:ext cx="2075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4064889" y="3581527"/>
            <a:ext cx="1642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74" name="object 74" descr=""/>
          <p:cNvSpPr txBox="1"/>
          <p:nvPr/>
        </p:nvSpPr>
        <p:spPr>
          <a:xfrm>
            <a:off x="4064889" y="3855846"/>
            <a:ext cx="2043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75" name="object 75" descr=""/>
          <p:cNvSpPr txBox="1"/>
          <p:nvPr/>
        </p:nvSpPr>
        <p:spPr>
          <a:xfrm>
            <a:off x="6288311" y="3581527"/>
            <a:ext cx="13900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76" name="object 76" descr=""/>
          <p:cNvSpPr txBox="1"/>
          <p:nvPr/>
        </p:nvSpPr>
        <p:spPr>
          <a:xfrm>
            <a:off x="4064889" y="4587366"/>
            <a:ext cx="23475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77" name="object 77" descr=""/>
          <p:cNvSpPr txBox="1"/>
          <p:nvPr/>
        </p:nvSpPr>
        <p:spPr>
          <a:xfrm>
            <a:off x="6700833" y="4587366"/>
            <a:ext cx="955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grpSp>
        <p:nvGrpSpPr>
          <p:cNvPr id="78" name="object 78" descr=""/>
          <p:cNvGrpSpPr/>
          <p:nvPr/>
        </p:nvGrpSpPr>
        <p:grpSpPr>
          <a:xfrm>
            <a:off x="1583436" y="7230478"/>
            <a:ext cx="11753850" cy="311785"/>
            <a:chOff x="1583436" y="7230478"/>
            <a:chExt cx="11753850" cy="311785"/>
          </a:xfrm>
        </p:grpSpPr>
        <p:sp>
          <p:nvSpPr>
            <p:cNvPr id="79" name="object 79" descr=""/>
            <p:cNvSpPr/>
            <p:nvPr/>
          </p:nvSpPr>
          <p:spPr>
            <a:xfrm>
              <a:off x="1586611" y="7233653"/>
              <a:ext cx="11747500" cy="305435"/>
            </a:xfrm>
            <a:custGeom>
              <a:avLst/>
              <a:gdLst/>
              <a:ahLst/>
              <a:cxnLst/>
              <a:rect l="l" t="t" r="r" b="b"/>
              <a:pathLst>
                <a:path w="11747500" h="305434">
                  <a:moveTo>
                    <a:pt x="11696573" y="0"/>
                  </a:moveTo>
                  <a:lnTo>
                    <a:pt x="50926" y="0"/>
                  </a:lnTo>
                  <a:lnTo>
                    <a:pt x="31128" y="3999"/>
                  </a:lnTo>
                  <a:lnTo>
                    <a:pt x="14938" y="14905"/>
                  </a:lnTo>
                  <a:lnTo>
                    <a:pt x="4010" y="31080"/>
                  </a:lnTo>
                  <a:lnTo>
                    <a:pt x="0" y="50888"/>
                  </a:lnTo>
                  <a:lnTo>
                    <a:pt x="0" y="254482"/>
                  </a:lnTo>
                  <a:lnTo>
                    <a:pt x="4010" y="274292"/>
                  </a:lnTo>
                  <a:lnTo>
                    <a:pt x="14938" y="290472"/>
                  </a:lnTo>
                  <a:lnTo>
                    <a:pt x="31128" y="301383"/>
                  </a:lnTo>
                  <a:lnTo>
                    <a:pt x="50926" y="305384"/>
                  </a:lnTo>
                  <a:lnTo>
                    <a:pt x="11696573" y="305384"/>
                  </a:lnTo>
                  <a:lnTo>
                    <a:pt x="11716424" y="301383"/>
                  </a:lnTo>
                  <a:lnTo>
                    <a:pt x="11732609" y="290472"/>
                  </a:lnTo>
                  <a:lnTo>
                    <a:pt x="11743507" y="274292"/>
                  </a:lnTo>
                  <a:lnTo>
                    <a:pt x="11747500" y="254482"/>
                  </a:lnTo>
                  <a:lnTo>
                    <a:pt x="11747500" y="50888"/>
                  </a:lnTo>
                  <a:lnTo>
                    <a:pt x="11743507" y="31080"/>
                  </a:lnTo>
                  <a:lnTo>
                    <a:pt x="11732609" y="14905"/>
                  </a:lnTo>
                  <a:lnTo>
                    <a:pt x="11716424" y="3999"/>
                  </a:lnTo>
                  <a:lnTo>
                    <a:pt x="11696573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586611" y="7233653"/>
              <a:ext cx="11747500" cy="305435"/>
            </a:xfrm>
            <a:custGeom>
              <a:avLst/>
              <a:gdLst/>
              <a:ahLst/>
              <a:cxnLst/>
              <a:rect l="l" t="t" r="r" b="b"/>
              <a:pathLst>
                <a:path w="11747500" h="305434">
                  <a:moveTo>
                    <a:pt x="50926" y="305384"/>
                  </a:moveTo>
                  <a:lnTo>
                    <a:pt x="31128" y="301383"/>
                  </a:lnTo>
                  <a:lnTo>
                    <a:pt x="14938" y="290472"/>
                  </a:lnTo>
                  <a:lnTo>
                    <a:pt x="4010" y="274292"/>
                  </a:lnTo>
                  <a:lnTo>
                    <a:pt x="0" y="254482"/>
                  </a:lnTo>
                  <a:lnTo>
                    <a:pt x="0" y="50888"/>
                  </a:lnTo>
                  <a:lnTo>
                    <a:pt x="4010" y="31080"/>
                  </a:lnTo>
                  <a:lnTo>
                    <a:pt x="14938" y="14905"/>
                  </a:lnTo>
                  <a:lnTo>
                    <a:pt x="31128" y="3999"/>
                  </a:lnTo>
                  <a:lnTo>
                    <a:pt x="50926" y="0"/>
                  </a:lnTo>
                </a:path>
                <a:path w="11747500" h="305434">
                  <a:moveTo>
                    <a:pt x="11696573" y="0"/>
                  </a:moveTo>
                  <a:lnTo>
                    <a:pt x="11716424" y="3999"/>
                  </a:lnTo>
                  <a:lnTo>
                    <a:pt x="11732609" y="14905"/>
                  </a:lnTo>
                  <a:lnTo>
                    <a:pt x="11743507" y="31080"/>
                  </a:lnTo>
                  <a:lnTo>
                    <a:pt x="11747500" y="50888"/>
                  </a:lnTo>
                  <a:lnTo>
                    <a:pt x="11747500" y="254482"/>
                  </a:lnTo>
                  <a:lnTo>
                    <a:pt x="11743507" y="274292"/>
                  </a:lnTo>
                  <a:lnTo>
                    <a:pt x="11732609" y="290472"/>
                  </a:lnTo>
                  <a:lnTo>
                    <a:pt x="11716424" y="301383"/>
                  </a:lnTo>
                  <a:lnTo>
                    <a:pt x="11696573" y="305384"/>
                  </a:lnTo>
                </a:path>
              </a:pathLst>
            </a:custGeom>
            <a:ln w="6350">
              <a:solidFill>
                <a:srgbClr val="2D75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5765672" y="6700215"/>
            <a:ext cx="3451225" cy="82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961440" y="3455619"/>
            <a:ext cx="1457325" cy="1369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1902" rIns="0" bIns="0" rtlCol="0" vert="horz">
            <a:spAutoFit/>
          </a:bodyPr>
          <a:lstStyle/>
          <a:p/>
        </p:txBody>
      </p:sp>
      <p:grpSp>
        <p:nvGrpSpPr>
          <p:cNvPr id="84" name="object 84" descr=""/>
          <p:cNvGrpSpPr/>
          <p:nvPr/>
        </p:nvGrpSpPr>
        <p:grpSpPr>
          <a:xfrm>
            <a:off x="7423911" y="5157723"/>
            <a:ext cx="1863089" cy="908050"/>
            <a:chOff x="7423911" y="5157723"/>
            <a:chExt cx="1863089" cy="908050"/>
          </a:xfrm>
        </p:grpSpPr>
        <p:sp>
          <p:nvSpPr>
            <p:cNvPr id="85" name="object 85" descr=""/>
            <p:cNvSpPr/>
            <p:nvPr/>
          </p:nvSpPr>
          <p:spPr>
            <a:xfrm>
              <a:off x="7430261" y="5164073"/>
              <a:ext cx="1850389" cy="895350"/>
            </a:xfrm>
            <a:custGeom>
              <a:avLst/>
              <a:gdLst/>
              <a:ahLst/>
              <a:cxnLst/>
              <a:rect l="l" t="t" r="r" b="b"/>
              <a:pathLst>
                <a:path w="1850390" h="895350">
                  <a:moveTo>
                    <a:pt x="1700784" y="0"/>
                  </a:moveTo>
                  <a:lnTo>
                    <a:pt x="149225" y="0"/>
                  </a:lnTo>
                  <a:lnTo>
                    <a:pt x="102055" y="7606"/>
                  </a:lnTo>
                  <a:lnTo>
                    <a:pt x="61091" y="28789"/>
                  </a:lnTo>
                  <a:lnTo>
                    <a:pt x="28789" y="61091"/>
                  </a:lnTo>
                  <a:lnTo>
                    <a:pt x="7606" y="102055"/>
                  </a:lnTo>
                  <a:lnTo>
                    <a:pt x="0" y="149225"/>
                  </a:lnTo>
                  <a:lnTo>
                    <a:pt x="0" y="746125"/>
                  </a:lnTo>
                  <a:lnTo>
                    <a:pt x="7606" y="793294"/>
                  </a:lnTo>
                  <a:lnTo>
                    <a:pt x="28789" y="834258"/>
                  </a:lnTo>
                  <a:lnTo>
                    <a:pt x="61091" y="866560"/>
                  </a:lnTo>
                  <a:lnTo>
                    <a:pt x="102055" y="887743"/>
                  </a:lnTo>
                  <a:lnTo>
                    <a:pt x="149225" y="895350"/>
                  </a:lnTo>
                  <a:lnTo>
                    <a:pt x="1700784" y="895350"/>
                  </a:lnTo>
                  <a:lnTo>
                    <a:pt x="1747953" y="887743"/>
                  </a:lnTo>
                  <a:lnTo>
                    <a:pt x="1788917" y="866560"/>
                  </a:lnTo>
                  <a:lnTo>
                    <a:pt x="1821219" y="834258"/>
                  </a:lnTo>
                  <a:lnTo>
                    <a:pt x="1842402" y="793294"/>
                  </a:lnTo>
                  <a:lnTo>
                    <a:pt x="1850009" y="746125"/>
                  </a:lnTo>
                  <a:lnTo>
                    <a:pt x="1850009" y="149225"/>
                  </a:lnTo>
                  <a:lnTo>
                    <a:pt x="1842402" y="102055"/>
                  </a:lnTo>
                  <a:lnTo>
                    <a:pt x="1821219" y="61091"/>
                  </a:lnTo>
                  <a:lnTo>
                    <a:pt x="1788917" y="28789"/>
                  </a:lnTo>
                  <a:lnTo>
                    <a:pt x="1747953" y="7606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7430261" y="5164073"/>
              <a:ext cx="1850389" cy="895350"/>
            </a:xfrm>
            <a:custGeom>
              <a:avLst/>
              <a:gdLst/>
              <a:ahLst/>
              <a:cxnLst/>
              <a:rect l="l" t="t" r="r" b="b"/>
              <a:pathLst>
                <a:path w="1850390" h="895350">
                  <a:moveTo>
                    <a:pt x="0" y="149225"/>
                  </a:moveTo>
                  <a:lnTo>
                    <a:pt x="7606" y="102055"/>
                  </a:lnTo>
                  <a:lnTo>
                    <a:pt x="28789" y="61091"/>
                  </a:lnTo>
                  <a:lnTo>
                    <a:pt x="61091" y="28789"/>
                  </a:lnTo>
                  <a:lnTo>
                    <a:pt x="102055" y="7606"/>
                  </a:lnTo>
                  <a:lnTo>
                    <a:pt x="149225" y="0"/>
                  </a:lnTo>
                  <a:lnTo>
                    <a:pt x="1700784" y="0"/>
                  </a:lnTo>
                  <a:lnTo>
                    <a:pt x="1747953" y="7606"/>
                  </a:lnTo>
                  <a:lnTo>
                    <a:pt x="1788917" y="28789"/>
                  </a:lnTo>
                  <a:lnTo>
                    <a:pt x="1821219" y="61091"/>
                  </a:lnTo>
                  <a:lnTo>
                    <a:pt x="1842402" y="102055"/>
                  </a:lnTo>
                  <a:lnTo>
                    <a:pt x="1850009" y="149225"/>
                  </a:lnTo>
                  <a:lnTo>
                    <a:pt x="1850009" y="746125"/>
                  </a:lnTo>
                  <a:lnTo>
                    <a:pt x="1842402" y="793294"/>
                  </a:lnTo>
                  <a:lnTo>
                    <a:pt x="1821219" y="834258"/>
                  </a:lnTo>
                  <a:lnTo>
                    <a:pt x="1788917" y="866560"/>
                  </a:lnTo>
                  <a:lnTo>
                    <a:pt x="1747953" y="887743"/>
                  </a:lnTo>
                  <a:lnTo>
                    <a:pt x="1700784" y="895350"/>
                  </a:lnTo>
                  <a:lnTo>
                    <a:pt x="149225" y="895350"/>
                  </a:lnTo>
                  <a:lnTo>
                    <a:pt x="102055" y="887743"/>
                  </a:lnTo>
                  <a:lnTo>
                    <a:pt x="61091" y="866560"/>
                  </a:lnTo>
                  <a:lnTo>
                    <a:pt x="28789" y="834258"/>
                  </a:lnTo>
                  <a:lnTo>
                    <a:pt x="7606" y="793294"/>
                  </a:lnTo>
                  <a:lnTo>
                    <a:pt x="0" y="746125"/>
                  </a:lnTo>
                  <a:lnTo>
                    <a:pt x="0" y="149225"/>
                  </a:lnTo>
                  <a:close/>
                </a:path>
              </a:pathLst>
            </a:custGeom>
            <a:ln w="1270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7567041" y="5278627"/>
            <a:ext cx="15786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9376791" y="5539866"/>
            <a:ext cx="492759" cy="242570"/>
          </a:xfrm>
          <a:custGeom>
            <a:avLst/>
            <a:gdLst/>
            <a:ahLst/>
            <a:cxnLst/>
            <a:rect l="l" t="t" r="r" b="b"/>
            <a:pathLst>
              <a:path w="492759" h="242570">
                <a:moveTo>
                  <a:pt x="0" y="60578"/>
                </a:moveTo>
                <a:lnTo>
                  <a:pt x="371348" y="60578"/>
                </a:lnTo>
                <a:lnTo>
                  <a:pt x="371348" y="0"/>
                </a:lnTo>
                <a:lnTo>
                  <a:pt x="492505" y="121157"/>
                </a:lnTo>
                <a:lnTo>
                  <a:pt x="371348" y="242315"/>
                </a:lnTo>
                <a:lnTo>
                  <a:pt x="371348" y="181736"/>
                </a:lnTo>
                <a:lnTo>
                  <a:pt x="0" y="181736"/>
                </a:lnTo>
                <a:lnTo>
                  <a:pt x="0" y="60578"/>
                </a:lnTo>
                <a:close/>
              </a:path>
            </a:pathLst>
          </a:custGeom>
          <a:ln w="12699">
            <a:solidFill>
              <a:srgbClr val="385622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66496" y="7056091"/>
            <a:ext cx="9325610" cy="8705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3131947"/>
            <a:ext cx="17653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Created from your prompt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660" y="3241548"/>
            <a:ext cx="1792223" cy="448055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660" y="3698747"/>
            <a:ext cx="1792223" cy="699515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640" y="3264408"/>
            <a:ext cx="1792223" cy="448055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640" y="3721608"/>
            <a:ext cx="1792223" cy="704087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2444" y="2295144"/>
            <a:ext cx="7808975" cy="3570731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7571" y="2228537"/>
            <a:ext cx="7535147" cy="2705724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375" y="1644083"/>
            <a:ext cx="7535147" cy="2705724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9219" y="5003291"/>
            <a:ext cx="2122932" cy="661416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6865" y="2674950"/>
            <a:ext cx="10198354" cy="575233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8897" y="3822344"/>
            <a:ext cx="10198354" cy="575157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3246" y="5174132"/>
            <a:ext cx="10198354" cy="575157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2838704"/>
            <a:ext cx="14630400" cy="8913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7492" y="6684784"/>
            <a:ext cx="701560" cy="420928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49144" y="6684784"/>
            <a:ext cx="701560" cy="420928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20922" y="6684784"/>
            <a:ext cx="701560" cy="420928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92575" y="6684784"/>
            <a:ext cx="701560" cy="420928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64353" y="6684784"/>
            <a:ext cx="701560" cy="420928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6005" y="6684784"/>
            <a:ext cx="701560" cy="420928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7784" y="6684784"/>
            <a:ext cx="701560" cy="420928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79436" y="6684784"/>
            <a:ext cx="701560" cy="420928"/>
          </a:xfrm>
          <a:prstGeom prst="rect">
            <a:avLst/>
          </a:prstGeom>
        </p:spPr>
      </p:pic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51216" y="6684784"/>
            <a:ext cx="701560" cy="420928"/>
          </a:xfrm>
          <a:prstGeom prst="rect">
            <a:avLst/>
          </a:prstGeom>
        </p:spPr>
      </p:pic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22868" y="6684784"/>
            <a:ext cx="701560" cy="420928"/>
          </a:xfrm>
          <a:prstGeom prst="rect">
            <a:avLst/>
          </a:prstGeom>
        </p:spPr>
      </p:pic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494646" y="6684784"/>
            <a:ext cx="701560" cy="420928"/>
          </a:xfrm>
          <a:prstGeom prst="rect">
            <a:avLst/>
          </a:prstGeom>
        </p:spPr>
      </p:pic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66298" y="6684784"/>
            <a:ext cx="701560" cy="420928"/>
          </a:xfrm>
          <a:prstGeom prst="rect">
            <a:avLst/>
          </a:prstGeom>
        </p:spPr>
      </p:pic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038078" y="6684784"/>
            <a:ext cx="701560" cy="420928"/>
          </a:xfrm>
          <a:prstGeom prst="rect">
            <a:avLst/>
          </a:prstGeom>
        </p:spPr>
      </p:pic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809730" y="6684784"/>
            <a:ext cx="701560" cy="420928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581508" y="6684784"/>
            <a:ext cx="701560" cy="420928"/>
          </a:xfrm>
          <a:prstGeom prst="rect">
            <a:avLst/>
          </a:prstGeom>
        </p:spPr>
      </p:pic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This presentation was generated from your prompt</a:t>
            </a:r>
          </a:p>
          <a:p>
            <a:pPr/>
            <a:r>
              <a:t>Original prompt: Generate a marketing strategy presentation for launching a new mobile app...</a:t>
            </a:r>
          </a:p>
          <a:p>
            <a:pPr/>
            <a:r>
              <a:t>Please refine your prompt for better results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660" y="3241548"/>
            <a:ext cx="1792223" cy="448055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660" y="3698747"/>
            <a:ext cx="1792223" cy="699515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640" y="3264408"/>
            <a:ext cx="1792223" cy="448055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640" y="3721608"/>
            <a:ext cx="1792223" cy="704087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2444" y="2295144"/>
            <a:ext cx="7808975" cy="3570731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7571" y="2228537"/>
            <a:ext cx="7535147" cy="2705724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375" y="1644083"/>
            <a:ext cx="7535147" cy="2705724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9219" y="5003291"/>
            <a:ext cx="2122932" cy="661416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6865" y="2674950"/>
            <a:ext cx="10198354" cy="575233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8897" y="3822344"/>
            <a:ext cx="10198354" cy="575157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3246" y="5174132"/>
            <a:ext cx="10198354" cy="575157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2838704"/>
            <a:ext cx="14630400" cy="8913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7492" y="6684784"/>
            <a:ext cx="701560" cy="420928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49144" y="6684784"/>
            <a:ext cx="701560" cy="420928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20922" y="6684784"/>
            <a:ext cx="701560" cy="420928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92575" y="6684784"/>
            <a:ext cx="701560" cy="420928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64353" y="6684784"/>
            <a:ext cx="701560" cy="420928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6005" y="6684784"/>
            <a:ext cx="701560" cy="420928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7784" y="6684784"/>
            <a:ext cx="701560" cy="420928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79436" y="6684784"/>
            <a:ext cx="701560" cy="420928"/>
          </a:xfrm>
          <a:prstGeom prst="rect">
            <a:avLst/>
          </a:prstGeom>
        </p:spPr>
      </p:pic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51216" y="6684784"/>
            <a:ext cx="701560" cy="420928"/>
          </a:xfrm>
          <a:prstGeom prst="rect">
            <a:avLst/>
          </a:prstGeom>
        </p:spPr>
      </p:pic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22868" y="6684784"/>
            <a:ext cx="701560" cy="420928"/>
          </a:xfrm>
          <a:prstGeom prst="rect">
            <a:avLst/>
          </a:prstGeom>
        </p:spPr>
      </p:pic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494646" y="6684784"/>
            <a:ext cx="701560" cy="420928"/>
          </a:xfrm>
          <a:prstGeom prst="rect">
            <a:avLst/>
          </a:prstGeom>
        </p:spPr>
      </p:pic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66298" y="6684784"/>
            <a:ext cx="701560" cy="420928"/>
          </a:xfrm>
          <a:prstGeom prst="rect">
            <a:avLst/>
          </a:prstGeom>
        </p:spPr>
      </p:pic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038078" y="6684784"/>
            <a:ext cx="701560" cy="420928"/>
          </a:xfrm>
          <a:prstGeom prst="rect">
            <a:avLst/>
          </a:prstGeom>
        </p:spPr>
      </p:pic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809730" y="6684784"/>
            <a:ext cx="701560" cy="420928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581508" y="6684784"/>
            <a:ext cx="701560" cy="420928"/>
          </a:xfrm>
          <a:prstGeom prst="rect">
            <a:avLst/>
          </a:prstGeom>
        </p:spPr>
      </p:pic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0152" rIns="0" bIns="0" rtlCol="0" vert="horz">
            <a:spAutoFit/>
          </a:bodyPr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167385" y="1644408"/>
            <a:ext cx="12629515" cy="1057910"/>
            <a:chOff x="1167385" y="1644408"/>
            <a:chExt cx="12629515" cy="105791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385" y="1644408"/>
              <a:ext cx="12629385" cy="105763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480" y="1886711"/>
              <a:ext cx="9715500" cy="46634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19200" y="167639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69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19200" y="167639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69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344549" y="1956307"/>
            <a:ext cx="92462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167385" y="2872752"/>
            <a:ext cx="12635865" cy="1057910"/>
            <a:chOff x="1167385" y="2872752"/>
            <a:chExt cx="12635865" cy="105791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85" y="2872752"/>
              <a:ext cx="12629385" cy="105763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480" y="2977895"/>
              <a:ext cx="12629388" cy="74066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219200" y="2904870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19200" y="2904870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167385" y="4101096"/>
            <a:ext cx="12629515" cy="1057910"/>
            <a:chOff x="1167385" y="4101096"/>
            <a:chExt cx="12629515" cy="1057910"/>
          </a:xfrm>
        </p:grpSpPr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7385" y="4101096"/>
              <a:ext cx="12629385" cy="105763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480" y="4206239"/>
              <a:ext cx="12321540" cy="74066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219200" y="413334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111"/>
                  </a:lnTo>
                  <a:lnTo>
                    <a:pt x="65041" y="30695"/>
                  </a:lnTo>
                  <a:lnTo>
                    <a:pt x="30650" y="65123"/>
                  </a:lnTo>
                  <a:lnTo>
                    <a:pt x="8098" y="108768"/>
                  </a:lnTo>
                  <a:lnTo>
                    <a:pt x="0" y="159004"/>
                  </a:lnTo>
                  <a:lnTo>
                    <a:pt x="0" y="794512"/>
                  </a:lnTo>
                  <a:lnTo>
                    <a:pt x="8098" y="844747"/>
                  </a:lnTo>
                  <a:lnTo>
                    <a:pt x="30650" y="888392"/>
                  </a:lnTo>
                  <a:lnTo>
                    <a:pt x="65041" y="922820"/>
                  </a:lnTo>
                  <a:lnTo>
                    <a:pt x="108655" y="945404"/>
                  </a:lnTo>
                  <a:lnTo>
                    <a:pt x="158877" y="953516"/>
                  </a:lnTo>
                  <a:lnTo>
                    <a:pt x="12365609" y="953516"/>
                  </a:lnTo>
                  <a:lnTo>
                    <a:pt x="12415830" y="945404"/>
                  </a:lnTo>
                  <a:lnTo>
                    <a:pt x="12459444" y="922820"/>
                  </a:lnTo>
                  <a:lnTo>
                    <a:pt x="12493835" y="888392"/>
                  </a:lnTo>
                  <a:lnTo>
                    <a:pt x="12516387" y="844747"/>
                  </a:lnTo>
                  <a:lnTo>
                    <a:pt x="12524486" y="794512"/>
                  </a:lnTo>
                  <a:lnTo>
                    <a:pt x="12524486" y="159004"/>
                  </a:lnTo>
                  <a:lnTo>
                    <a:pt x="12516387" y="108768"/>
                  </a:lnTo>
                  <a:lnTo>
                    <a:pt x="12493835" y="65123"/>
                  </a:lnTo>
                  <a:lnTo>
                    <a:pt x="12459444" y="30695"/>
                  </a:lnTo>
                  <a:lnTo>
                    <a:pt x="12415830" y="8111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19200" y="413334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9004"/>
                  </a:moveTo>
                  <a:lnTo>
                    <a:pt x="8098" y="108768"/>
                  </a:lnTo>
                  <a:lnTo>
                    <a:pt x="30650" y="65123"/>
                  </a:lnTo>
                  <a:lnTo>
                    <a:pt x="65041" y="30695"/>
                  </a:lnTo>
                  <a:lnTo>
                    <a:pt x="108655" y="8111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111"/>
                  </a:lnTo>
                  <a:lnTo>
                    <a:pt x="12459444" y="30695"/>
                  </a:lnTo>
                  <a:lnTo>
                    <a:pt x="12493835" y="65123"/>
                  </a:lnTo>
                  <a:lnTo>
                    <a:pt x="12516387" y="108768"/>
                  </a:lnTo>
                  <a:lnTo>
                    <a:pt x="12524486" y="159004"/>
                  </a:lnTo>
                  <a:lnTo>
                    <a:pt x="12524486" y="794512"/>
                  </a:lnTo>
                  <a:lnTo>
                    <a:pt x="12516387" y="844747"/>
                  </a:lnTo>
                  <a:lnTo>
                    <a:pt x="12493835" y="888392"/>
                  </a:lnTo>
                  <a:lnTo>
                    <a:pt x="12459444" y="922820"/>
                  </a:lnTo>
                  <a:lnTo>
                    <a:pt x="12415830" y="945404"/>
                  </a:lnTo>
                  <a:lnTo>
                    <a:pt x="12365609" y="953516"/>
                  </a:lnTo>
                  <a:lnTo>
                    <a:pt x="158877" y="953516"/>
                  </a:lnTo>
                  <a:lnTo>
                    <a:pt x="108655" y="945404"/>
                  </a:lnTo>
                  <a:lnTo>
                    <a:pt x="65041" y="922820"/>
                  </a:lnTo>
                  <a:lnTo>
                    <a:pt x="30650" y="888392"/>
                  </a:lnTo>
                  <a:lnTo>
                    <a:pt x="8098" y="844747"/>
                  </a:lnTo>
                  <a:lnTo>
                    <a:pt x="0" y="794512"/>
                  </a:lnTo>
                  <a:lnTo>
                    <a:pt x="0" y="159004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167385" y="5329415"/>
            <a:ext cx="12629515" cy="1059815"/>
            <a:chOff x="1167385" y="5329415"/>
            <a:chExt cx="12629515" cy="1059815"/>
          </a:xfrm>
        </p:grpSpPr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7385" y="5329415"/>
              <a:ext cx="12629385" cy="105920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3480" y="5434583"/>
              <a:ext cx="12493752" cy="74066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219200" y="536193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7"/>
                  </a:lnTo>
                  <a:lnTo>
                    <a:pt x="0" y="794512"/>
                  </a:lnTo>
                  <a:lnTo>
                    <a:pt x="8098" y="844733"/>
                  </a:lnTo>
                  <a:lnTo>
                    <a:pt x="30650" y="888347"/>
                  </a:lnTo>
                  <a:lnTo>
                    <a:pt x="65041" y="922738"/>
                  </a:lnTo>
                  <a:lnTo>
                    <a:pt x="108655" y="945290"/>
                  </a:lnTo>
                  <a:lnTo>
                    <a:pt x="158877" y="953389"/>
                  </a:lnTo>
                  <a:lnTo>
                    <a:pt x="12365609" y="953389"/>
                  </a:lnTo>
                  <a:lnTo>
                    <a:pt x="12415830" y="945290"/>
                  </a:lnTo>
                  <a:lnTo>
                    <a:pt x="12459444" y="922738"/>
                  </a:lnTo>
                  <a:lnTo>
                    <a:pt x="12493835" y="888347"/>
                  </a:lnTo>
                  <a:lnTo>
                    <a:pt x="12516387" y="844733"/>
                  </a:lnTo>
                  <a:lnTo>
                    <a:pt x="12524486" y="794512"/>
                  </a:lnTo>
                  <a:lnTo>
                    <a:pt x="12524486" y="158877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19200" y="5361939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7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7"/>
                  </a:lnTo>
                  <a:lnTo>
                    <a:pt x="12524486" y="794512"/>
                  </a:lnTo>
                  <a:lnTo>
                    <a:pt x="12516387" y="844733"/>
                  </a:lnTo>
                  <a:lnTo>
                    <a:pt x="12493835" y="888347"/>
                  </a:lnTo>
                  <a:lnTo>
                    <a:pt x="12459444" y="922738"/>
                  </a:lnTo>
                  <a:lnTo>
                    <a:pt x="12415830" y="945290"/>
                  </a:lnTo>
                  <a:lnTo>
                    <a:pt x="12365609" y="953389"/>
                  </a:lnTo>
                  <a:lnTo>
                    <a:pt x="158877" y="953389"/>
                  </a:lnTo>
                  <a:lnTo>
                    <a:pt x="108655" y="945290"/>
                  </a:lnTo>
                  <a:lnTo>
                    <a:pt x="65041" y="922738"/>
                  </a:lnTo>
                  <a:lnTo>
                    <a:pt x="30650" y="888347"/>
                  </a:lnTo>
                  <a:lnTo>
                    <a:pt x="8098" y="844733"/>
                  </a:lnTo>
                  <a:lnTo>
                    <a:pt x="0" y="794512"/>
                  </a:lnTo>
                  <a:lnTo>
                    <a:pt x="0" y="158877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344549" y="3047822"/>
            <a:ext cx="12216130" cy="30632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1167385" y="6557759"/>
            <a:ext cx="12629515" cy="1059815"/>
            <a:chOff x="1167385" y="6557759"/>
            <a:chExt cx="12629515" cy="1059815"/>
          </a:xfrm>
        </p:grpSpPr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7385" y="6557759"/>
              <a:ext cx="12629385" cy="105920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3480" y="6676644"/>
              <a:ext cx="12370308" cy="71323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1219200" y="659041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12365609" y="0"/>
                  </a:moveTo>
                  <a:lnTo>
                    <a:pt x="158877" y="0"/>
                  </a:lnTo>
                  <a:lnTo>
                    <a:pt x="108655" y="8098"/>
                  </a:lnTo>
                  <a:lnTo>
                    <a:pt x="65041" y="30650"/>
                  </a:lnTo>
                  <a:lnTo>
                    <a:pt x="30650" y="65041"/>
                  </a:lnTo>
                  <a:lnTo>
                    <a:pt x="8098" y="108655"/>
                  </a:lnTo>
                  <a:lnTo>
                    <a:pt x="0" y="158876"/>
                  </a:lnTo>
                  <a:lnTo>
                    <a:pt x="0" y="794486"/>
                  </a:lnTo>
                  <a:lnTo>
                    <a:pt x="8098" y="844711"/>
                  </a:lnTo>
                  <a:lnTo>
                    <a:pt x="30650" y="888331"/>
                  </a:lnTo>
                  <a:lnTo>
                    <a:pt x="65041" y="922729"/>
                  </a:lnTo>
                  <a:lnTo>
                    <a:pt x="108655" y="945287"/>
                  </a:lnTo>
                  <a:lnTo>
                    <a:pt x="158877" y="953388"/>
                  </a:lnTo>
                  <a:lnTo>
                    <a:pt x="12365609" y="953388"/>
                  </a:lnTo>
                  <a:lnTo>
                    <a:pt x="12415830" y="945287"/>
                  </a:lnTo>
                  <a:lnTo>
                    <a:pt x="12459444" y="922729"/>
                  </a:lnTo>
                  <a:lnTo>
                    <a:pt x="12493835" y="888331"/>
                  </a:lnTo>
                  <a:lnTo>
                    <a:pt x="12516387" y="844711"/>
                  </a:lnTo>
                  <a:lnTo>
                    <a:pt x="12524486" y="794486"/>
                  </a:lnTo>
                  <a:lnTo>
                    <a:pt x="12524486" y="158876"/>
                  </a:lnTo>
                  <a:lnTo>
                    <a:pt x="12516387" y="108655"/>
                  </a:lnTo>
                  <a:lnTo>
                    <a:pt x="12493835" y="65041"/>
                  </a:lnTo>
                  <a:lnTo>
                    <a:pt x="12459444" y="30650"/>
                  </a:lnTo>
                  <a:lnTo>
                    <a:pt x="12415830" y="8098"/>
                  </a:lnTo>
                  <a:lnTo>
                    <a:pt x="12365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19200" y="6590411"/>
              <a:ext cx="12524740" cy="953769"/>
            </a:xfrm>
            <a:custGeom>
              <a:avLst/>
              <a:gdLst/>
              <a:ahLst/>
              <a:cxnLst/>
              <a:rect l="l" t="t" r="r" b="b"/>
              <a:pathLst>
                <a:path w="12524740" h="953770">
                  <a:moveTo>
                    <a:pt x="0" y="158876"/>
                  </a:moveTo>
                  <a:lnTo>
                    <a:pt x="8098" y="108655"/>
                  </a:lnTo>
                  <a:lnTo>
                    <a:pt x="30650" y="65041"/>
                  </a:lnTo>
                  <a:lnTo>
                    <a:pt x="65041" y="30650"/>
                  </a:lnTo>
                  <a:lnTo>
                    <a:pt x="108655" y="8098"/>
                  </a:lnTo>
                  <a:lnTo>
                    <a:pt x="158877" y="0"/>
                  </a:lnTo>
                  <a:lnTo>
                    <a:pt x="12365609" y="0"/>
                  </a:lnTo>
                  <a:lnTo>
                    <a:pt x="12415830" y="8098"/>
                  </a:lnTo>
                  <a:lnTo>
                    <a:pt x="12459444" y="30650"/>
                  </a:lnTo>
                  <a:lnTo>
                    <a:pt x="12493835" y="65041"/>
                  </a:lnTo>
                  <a:lnTo>
                    <a:pt x="12516387" y="108655"/>
                  </a:lnTo>
                  <a:lnTo>
                    <a:pt x="12524486" y="158876"/>
                  </a:lnTo>
                  <a:lnTo>
                    <a:pt x="12524486" y="794486"/>
                  </a:lnTo>
                  <a:lnTo>
                    <a:pt x="12516387" y="844711"/>
                  </a:lnTo>
                  <a:lnTo>
                    <a:pt x="12493835" y="888331"/>
                  </a:lnTo>
                  <a:lnTo>
                    <a:pt x="12459444" y="922729"/>
                  </a:lnTo>
                  <a:lnTo>
                    <a:pt x="12415830" y="945287"/>
                  </a:lnTo>
                  <a:lnTo>
                    <a:pt x="12365609" y="953388"/>
                  </a:lnTo>
                  <a:lnTo>
                    <a:pt x="158877" y="953388"/>
                  </a:lnTo>
                  <a:lnTo>
                    <a:pt x="108655" y="945287"/>
                  </a:lnTo>
                  <a:lnTo>
                    <a:pt x="65041" y="922729"/>
                  </a:lnTo>
                  <a:lnTo>
                    <a:pt x="30650" y="888331"/>
                  </a:lnTo>
                  <a:lnTo>
                    <a:pt x="8098" y="844711"/>
                  </a:lnTo>
                  <a:lnTo>
                    <a:pt x="0" y="794486"/>
                  </a:lnTo>
                  <a:lnTo>
                    <a:pt x="0" y="158876"/>
                  </a:lnTo>
                  <a:close/>
                </a:path>
              </a:pathLst>
            </a:custGeom>
            <a:ln w="38100">
              <a:solidFill>
                <a:srgbClr val="4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1083797" y="6773671"/>
            <a:ext cx="2239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344549" y="6747764"/>
            <a:ext cx="959104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Review the generated content</a:t>
            </a:r>
          </a:p>
          <a:p>
            <a:pPr/>
            <a:r>
              <a:t>Make necessary adjustments</a:t>
            </a:r>
          </a:p>
          <a:p>
            <a:pPr/>
            <a:r>
              <a:t>Add more specific details to your prompt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660" y="3241548"/>
            <a:ext cx="1792223" cy="448055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660" y="3698747"/>
            <a:ext cx="1792223" cy="699515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640" y="3264408"/>
            <a:ext cx="1792223" cy="448055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640" y="3721608"/>
            <a:ext cx="1792223" cy="704087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2444" y="2295144"/>
            <a:ext cx="7808975" cy="3570731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7571" y="2228537"/>
            <a:ext cx="7535147" cy="2705724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375" y="1644083"/>
            <a:ext cx="7535147" cy="2705724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9219" y="5003291"/>
            <a:ext cx="2122932" cy="661416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6865" y="2674950"/>
            <a:ext cx="10198354" cy="575233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8897" y="3822344"/>
            <a:ext cx="10198354" cy="575157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3246" y="5174132"/>
            <a:ext cx="10198354" cy="575157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214" y="246926"/>
            <a:ext cx="2617623" cy="797478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2838704"/>
            <a:ext cx="14630400" cy="8913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7492" y="6684784"/>
            <a:ext cx="701560" cy="420928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49144" y="6684784"/>
            <a:ext cx="701560" cy="420928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20922" y="6684784"/>
            <a:ext cx="701560" cy="420928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92575" y="6684784"/>
            <a:ext cx="701560" cy="420928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64353" y="6684784"/>
            <a:ext cx="701560" cy="420928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36005" y="6684784"/>
            <a:ext cx="701560" cy="420928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7784" y="6684784"/>
            <a:ext cx="701560" cy="420928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79436" y="6684784"/>
            <a:ext cx="701560" cy="420928"/>
          </a:xfrm>
          <a:prstGeom prst="rect">
            <a:avLst/>
          </a:prstGeom>
        </p:spPr>
      </p:pic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51216" y="6684784"/>
            <a:ext cx="701560" cy="420928"/>
          </a:xfrm>
          <a:prstGeom prst="rect">
            <a:avLst/>
          </a:prstGeom>
        </p:spPr>
      </p:pic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722868" y="6684784"/>
            <a:ext cx="701560" cy="420928"/>
          </a:xfrm>
          <a:prstGeom prst="rect">
            <a:avLst/>
          </a:prstGeom>
        </p:spPr>
      </p:pic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494646" y="6684784"/>
            <a:ext cx="701560" cy="420928"/>
          </a:xfrm>
          <a:prstGeom prst="rect">
            <a:avLst/>
          </a:prstGeom>
        </p:spPr>
      </p:pic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66298" y="6684784"/>
            <a:ext cx="701560" cy="420928"/>
          </a:xfrm>
          <a:prstGeom prst="rect">
            <a:avLst/>
          </a:prstGeom>
        </p:spPr>
      </p:pic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038078" y="6684784"/>
            <a:ext cx="701560" cy="420928"/>
          </a:xfrm>
          <a:prstGeom prst="rect">
            <a:avLst/>
          </a:prstGeom>
        </p:spPr>
      </p:pic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809730" y="6684784"/>
            <a:ext cx="701560" cy="420928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581508" y="6684784"/>
            <a:ext cx="701560" cy="420928"/>
          </a:xfrm>
          <a:prstGeom prst="rect">
            <a:avLst/>
          </a:prstGeom>
        </p:spPr>
      </p:pic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178" y="3229101"/>
            <a:ext cx="57073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439907" y="360845"/>
            <a:ext cx="3726815" cy="1938020"/>
            <a:chOff x="10439907" y="360845"/>
            <a:chExt cx="3726815" cy="19380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8812" y="360845"/>
              <a:ext cx="2617623" cy="79747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52607" y="1207770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1211961" y="0"/>
                  </a:moveTo>
                  <a:lnTo>
                    <a:pt x="0" y="0"/>
                  </a:lnTo>
                  <a:lnTo>
                    <a:pt x="0" y="700658"/>
                  </a:lnTo>
                  <a:lnTo>
                    <a:pt x="517017" y="700658"/>
                  </a:lnTo>
                  <a:lnTo>
                    <a:pt x="517017" y="808735"/>
                  </a:lnTo>
                  <a:lnTo>
                    <a:pt x="450850" y="808735"/>
                  </a:lnTo>
                  <a:lnTo>
                    <a:pt x="606044" y="1078229"/>
                  </a:lnTo>
                  <a:lnTo>
                    <a:pt x="761111" y="808735"/>
                  </a:lnTo>
                  <a:lnTo>
                    <a:pt x="695071" y="808735"/>
                  </a:lnTo>
                  <a:lnTo>
                    <a:pt x="695071" y="700658"/>
                  </a:lnTo>
                  <a:lnTo>
                    <a:pt x="1211961" y="700658"/>
                  </a:lnTo>
                  <a:lnTo>
                    <a:pt x="12119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452607" y="1207770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0" y="0"/>
                  </a:moveTo>
                  <a:lnTo>
                    <a:pt x="1211961" y="0"/>
                  </a:lnTo>
                  <a:lnTo>
                    <a:pt x="1211961" y="700658"/>
                  </a:lnTo>
                  <a:lnTo>
                    <a:pt x="695071" y="700658"/>
                  </a:lnTo>
                  <a:lnTo>
                    <a:pt x="695071" y="808735"/>
                  </a:lnTo>
                  <a:lnTo>
                    <a:pt x="761111" y="808735"/>
                  </a:lnTo>
                  <a:lnTo>
                    <a:pt x="606044" y="1078229"/>
                  </a:lnTo>
                  <a:lnTo>
                    <a:pt x="450850" y="808735"/>
                  </a:lnTo>
                  <a:lnTo>
                    <a:pt x="517017" y="808735"/>
                  </a:lnTo>
                  <a:lnTo>
                    <a:pt x="517017" y="700658"/>
                  </a:lnTo>
                  <a:lnTo>
                    <a:pt x="0" y="7006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3540" y="471297"/>
            <a:ext cx="40252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335009" y="2341181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335009" y="3395408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335009" y="5369623"/>
            <a:ext cx="1277620" cy="621665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wrap="square" lIns="0" tIns="140970" rIns="0" bIns="0" rtlCol="0" vert="horz">
            <a:spAutoFit/>
          </a:bodyPr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335009" y="6389052"/>
            <a:ext cx="1277620" cy="621665"/>
          </a:xfrm>
          <a:prstGeom prst="rect">
            <a:avLst/>
          </a:prstGeom>
          <a:ln w="25400">
            <a:solidFill>
              <a:srgbClr val="943735"/>
            </a:solidFill>
          </a:ln>
        </p:spPr>
        <p:txBody>
          <a:bodyPr wrap="square" lIns="0" tIns="141605" rIns="0" bIns="0" rtlCol="0" vert="horz">
            <a:spAutoFit/>
          </a:bodyPr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2697479" y="2766060"/>
            <a:ext cx="1312545" cy="820419"/>
            <a:chOff x="2697479" y="2766060"/>
            <a:chExt cx="1312545" cy="820419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479" y="2801094"/>
              <a:ext cx="1312163" cy="78489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0359" y="2766060"/>
              <a:ext cx="1060703" cy="77114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735960" y="2819412"/>
            <a:ext cx="1235075" cy="708025"/>
          </a:xfrm>
          <a:prstGeom prst="rect">
            <a:avLst/>
          </a:prstGeom>
          <a:solidFill>
            <a:srgbClr val="D9D9D9"/>
          </a:solidFill>
          <a:ln w="9525">
            <a:solidFill>
              <a:srgbClr val="7E7E7E"/>
            </a:solidFill>
          </a:ln>
        </p:spPr>
        <p:txBody>
          <a:bodyPr wrap="square" lIns="0" tIns="29845" rIns="0" bIns="0" rtlCol="0" vert="horz">
            <a:spAutoFit/>
          </a:bodyPr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8842375" y="3017900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5469628" y="2356125"/>
            <a:ext cx="1831975" cy="632460"/>
            <a:chOff x="5469628" y="2356125"/>
            <a:chExt cx="1831975" cy="632460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9628" y="2356125"/>
              <a:ext cx="1831866" cy="63241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507990" y="2373756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59"/>
                  </a:lnTo>
                  <a:lnTo>
                    <a:pt x="1514093" y="556259"/>
                  </a:lnTo>
                  <a:lnTo>
                    <a:pt x="1759458" y="278129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507990" y="2373756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29"/>
                  </a:lnTo>
                  <a:lnTo>
                    <a:pt x="1514093" y="556259"/>
                  </a:lnTo>
                  <a:lnTo>
                    <a:pt x="0" y="5562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5469628" y="3392445"/>
            <a:ext cx="1831975" cy="632460"/>
            <a:chOff x="5469628" y="3392445"/>
            <a:chExt cx="1831975" cy="632460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9628" y="3392445"/>
              <a:ext cx="1831866" cy="63241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507990" y="3410077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1514093" y="556260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507990" y="3410077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60"/>
                  </a:lnTo>
                  <a:lnTo>
                    <a:pt x="0" y="5562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853176" y="3522979"/>
            <a:ext cx="10706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872098" y="2468626"/>
            <a:ext cx="103314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2711195" y="5751576"/>
            <a:ext cx="1379220" cy="820419"/>
            <a:chOff x="2711195" y="5751576"/>
            <a:chExt cx="1379220" cy="820419"/>
          </a:xfrm>
        </p:grpSpPr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2167" y="5786610"/>
              <a:ext cx="1199365" cy="78489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195" y="5751576"/>
              <a:ext cx="1379220" cy="771144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2809875" y="5805309"/>
            <a:ext cx="1123315" cy="708025"/>
          </a:xfrm>
          <a:prstGeom prst="rect">
            <a:avLst/>
          </a:prstGeom>
          <a:solidFill>
            <a:srgbClr val="E6B8B8"/>
          </a:solidFill>
          <a:ln w="9525">
            <a:solidFill>
              <a:srgbClr val="943735"/>
            </a:solidFill>
          </a:ln>
        </p:spPr>
        <p:txBody>
          <a:bodyPr wrap="square" lIns="0" tIns="30480" rIns="0" bIns="0" rtlCol="0" vert="horz">
            <a:spAutoFit/>
          </a:bodyPr>
          <a:lstStyle/>
          <a:p/>
        </p:txBody>
      </p:sp>
      <p:grpSp>
        <p:nvGrpSpPr>
          <p:cNvPr id="30" name="object 30" descr=""/>
          <p:cNvGrpSpPr/>
          <p:nvPr/>
        </p:nvGrpSpPr>
        <p:grpSpPr>
          <a:xfrm>
            <a:off x="5469628" y="5384313"/>
            <a:ext cx="1831975" cy="632460"/>
            <a:chOff x="5469628" y="5384313"/>
            <a:chExt cx="1831975" cy="632460"/>
          </a:xfrm>
        </p:grpSpPr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9628" y="5384313"/>
              <a:ext cx="1831866" cy="63241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5507990" y="5402199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1514093" y="0"/>
                  </a:moveTo>
                  <a:lnTo>
                    <a:pt x="0" y="0"/>
                  </a:lnTo>
                  <a:lnTo>
                    <a:pt x="0" y="556259"/>
                  </a:lnTo>
                  <a:lnTo>
                    <a:pt x="1514093" y="556259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507990" y="5402199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60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59"/>
                  </a:lnTo>
                  <a:lnTo>
                    <a:pt x="0" y="55625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437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5469628" y="6403869"/>
            <a:ext cx="1831975" cy="632460"/>
            <a:chOff x="5469628" y="6403869"/>
            <a:chExt cx="1831975" cy="632460"/>
          </a:xfrm>
        </p:grpSpPr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9628" y="6403869"/>
              <a:ext cx="1831866" cy="63241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5507990" y="6421628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59">
                  <a:moveTo>
                    <a:pt x="1514093" y="0"/>
                  </a:moveTo>
                  <a:lnTo>
                    <a:pt x="0" y="0"/>
                  </a:lnTo>
                  <a:lnTo>
                    <a:pt x="0" y="556247"/>
                  </a:lnTo>
                  <a:lnTo>
                    <a:pt x="1514093" y="556247"/>
                  </a:lnTo>
                  <a:lnTo>
                    <a:pt x="1759458" y="278130"/>
                  </a:lnTo>
                  <a:lnTo>
                    <a:pt x="1514093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507990" y="6421628"/>
              <a:ext cx="1759585" cy="556260"/>
            </a:xfrm>
            <a:custGeom>
              <a:avLst/>
              <a:gdLst/>
              <a:ahLst/>
              <a:cxnLst/>
              <a:rect l="l" t="t" r="r" b="b"/>
              <a:pathLst>
                <a:path w="1759584" h="556259">
                  <a:moveTo>
                    <a:pt x="0" y="0"/>
                  </a:moveTo>
                  <a:lnTo>
                    <a:pt x="1514093" y="0"/>
                  </a:lnTo>
                  <a:lnTo>
                    <a:pt x="1759458" y="278130"/>
                  </a:lnTo>
                  <a:lnTo>
                    <a:pt x="1514093" y="556247"/>
                  </a:lnTo>
                  <a:lnTo>
                    <a:pt x="0" y="55624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9437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853176" y="6517081"/>
            <a:ext cx="10706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5872098" y="5497448"/>
            <a:ext cx="103314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8842375" y="6029071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783207" y="4709540"/>
            <a:ext cx="10637520" cy="0"/>
          </a:xfrm>
          <a:custGeom>
            <a:avLst/>
            <a:gdLst/>
            <a:ahLst/>
            <a:cxnLst/>
            <a:rect l="l" t="t" r="r" b="b"/>
            <a:pathLst>
              <a:path w="10637520" h="0">
                <a:moveTo>
                  <a:pt x="0" y="0"/>
                </a:moveTo>
                <a:lnTo>
                  <a:pt x="10637393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10419842" y="2341181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10419842" y="3395408"/>
            <a:ext cx="1277620" cy="621665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wrap="square" lIns="0" tIns="140335" rIns="0" bIns="0" rtlCol="0" vert="horz">
            <a:spAutoFit/>
          </a:bodyPr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10927206" y="3017900"/>
            <a:ext cx="25844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10636122" y="1224152"/>
            <a:ext cx="8991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grpSp>
        <p:nvGrpSpPr>
          <p:cNvPr id="46" name="object 46" descr=""/>
          <p:cNvGrpSpPr/>
          <p:nvPr/>
        </p:nvGrpSpPr>
        <p:grpSpPr>
          <a:xfrm>
            <a:off x="8387842" y="1195069"/>
            <a:ext cx="1237615" cy="1103630"/>
            <a:chOff x="8387842" y="1195069"/>
            <a:chExt cx="1237615" cy="1103630"/>
          </a:xfrm>
        </p:grpSpPr>
        <p:sp>
          <p:nvSpPr>
            <p:cNvPr id="47" name="object 47" descr=""/>
            <p:cNvSpPr/>
            <p:nvPr/>
          </p:nvSpPr>
          <p:spPr>
            <a:xfrm>
              <a:off x="8400542" y="1207769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1211960" y="0"/>
                  </a:moveTo>
                  <a:lnTo>
                    <a:pt x="0" y="0"/>
                  </a:lnTo>
                  <a:lnTo>
                    <a:pt x="0" y="700658"/>
                  </a:lnTo>
                  <a:lnTo>
                    <a:pt x="516889" y="700658"/>
                  </a:lnTo>
                  <a:lnTo>
                    <a:pt x="516889" y="808735"/>
                  </a:lnTo>
                  <a:lnTo>
                    <a:pt x="450850" y="808735"/>
                  </a:lnTo>
                  <a:lnTo>
                    <a:pt x="605916" y="1078229"/>
                  </a:lnTo>
                  <a:lnTo>
                    <a:pt x="761110" y="808735"/>
                  </a:lnTo>
                  <a:lnTo>
                    <a:pt x="694943" y="808735"/>
                  </a:lnTo>
                  <a:lnTo>
                    <a:pt x="694943" y="700658"/>
                  </a:lnTo>
                  <a:lnTo>
                    <a:pt x="1211960" y="700658"/>
                  </a:lnTo>
                  <a:lnTo>
                    <a:pt x="12119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400542" y="1207769"/>
              <a:ext cx="1212215" cy="1078230"/>
            </a:xfrm>
            <a:custGeom>
              <a:avLst/>
              <a:gdLst/>
              <a:ahLst/>
              <a:cxnLst/>
              <a:rect l="l" t="t" r="r" b="b"/>
              <a:pathLst>
                <a:path w="1212215" h="1078230">
                  <a:moveTo>
                    <a:pt x="0" y="0"/>
                  </a:moveTo>
                  <a:lnTo>
                    <a:pt x="1211960" y="0"/>
                  </a:lnTo>
                  <a:lnTo>
                    <a:pt x="1211960" y="700658"/>
                  </a:lnTo>
                  <a:lnTo>
                    <a:pt x="694943" y="700658"/>
                  </a:lnTo>
                  <a:lnTo>
                    <a:pt x="694943" y="808735"/>
                  </a:lnTo>
                  <a:lnTo>
                    <a:pt x="761110" y="808735"/>
                  </a:lnTo>
                  <a:lnTo>
                    <a:pt x="605916" y="1078229"/>
                  </a:lnTo>
                  <a:lnTo>
                    <a:pt x="450850" y="808735"/>
                  </a:lnTo>
                  <a:lnTo>
                    <a:pt x="516889" y="808735"/>
                  </a:lnTo>
                  <a:lnTo>
                    <a:pt x="516889" y="700658"/>
                  </a:lnTo>
                  <a:lnTo>
                    <a:pt x="0" y="70065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8583930" y="1224152"/>
            <a:ext cx="89916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383540" y="7631379"/>
            <a:ext cx="50399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2444" y="2295144"/>
            <a:ext cx="7808975" cy="35707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415" rIns="0" bIns="0" rtlCol="0" vert="horz">
            <a:spAutoFit/>
          </a:bodyPr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308850" y="2508250"/>
          <a:ext cx="7397750" cy="312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2438400"/>
                <a:gridCol w="2438400"/>
              </a:tblGrid>
              <a:tr h="1210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Mode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996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00685" marR="393065" indent="-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Minimum Instalment Premium</a:t>
                      </a:r>
                      <a:r>
                        <a:rPr dirty="0" sz="22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(Rs.)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857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692150" marR="621665" indent="-60960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Maximum 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Premium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2533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Annual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1,00,000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19125" marR="608965" indent="-635">
                        <a:lnSpc>
                          <a:spcPct val="100000"/>
                        </a:lnSpc>
                      </a:pPr>
                      <a:r>
                        <a:rPr dirty="0" sz="220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2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Limit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(subject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45">
                          <a:latin typeface="Calibri"/>
                          <a:cs typeface="Calibri"/>
                        </a:rPr>
                        <a:t>to 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BAUP*)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752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20" b="1">
                          <a:latin typeface="Calibri"/>
                          <a:cs typeface="Calibri"/>
                        </a:rPr>
                        <a:t>Half-</a:t>
                      </a:r>
                      <a:r>
                        <a:rPr dirty="0" sz="2200" spc="-10" b="1">
                          <a:latin typeface="Calibri"/>
                          <a:cs typeface="Calibri"/>
                        </a:rPr>
                        <a:t>Yearly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51,000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Quarterly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26,000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 b="1">
                          <a:latin typeface="Calibri"/>
                          <a:cs typeface="Calibri"/>
                        </a:rPr>
                        <a:t>Monthly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200" spc="-10">
                          <a:latin typeface="Calibri"/>
                          <a:cs typeface="Calibri"/>
                        </a:rPr>
                        <a:t>9,000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55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82600" y="7260970"/>
            <a:ext cx="1249680" cy="66887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26516" y="7644485"/>
            <a:ext cx="27476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2001520" y="6054737"/>
            <a:ext cx="10911840" cy="813435"/>
            <a:chOff x="2001520" y="6054737"/>
            <a:chExt cx="10911840" cy="813435"/>
          </a:xfrm>
        </p:grpSpPr>
        <p:sp>
          <p:nvSpPr>
            <p:cNvPr id="9" name="object 9" descr=""/>
            <p:cNvSpPr/>
            <p:nvPr/>
          </p:nvSpPr>
          <p:spPr>
            <a:xfrm>
              <a:off x="2007870" y="6061087"/>
              <a:ext cx="10899140" cy="800735"/>
            </a:xfrm>
            <a:custGeom>
              <a:avLst/>
              <a:gdLst/>
              <a:ahLst/>
              <a:cxnLst/>
              <a:rect l="l" t="t" r="r" b="b"/>
              <a:pathLst>
                <a:path w="10899140" h="800734">
                  <a:moveTo>
                    <a:pt x="10898632" y="0"/>
                  </a:moveTo>
                  <a:lnTo>
                    <a:pt x="0" y="0"/>
                  </a:lnTo>
                  <a:lnTo>
                    <a:pt x="0" y="800214"/>
                  </a:lnTo>
                  <a:lnTo>
                    <a:pt x="10898632" y="800214"/>
                  </a:lnTo>
                  <a:lnTo>
                    <a:pt x="10898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07870" y="6061087"/>
              <a:ext cx="10899140" cy="800735"/>
            </a:xfrm>
            <a:custGeom>
              <a:avLst/>
              <a:gdLst/>
              <a:ahLst/>
              <a:cxnLst/>
              <a:rect l="l" t="t" r="r" b="b"/>
              <a:pathLst>
                <a:path w="10899140" h="800734">
                  <a:moveTo>
                    <a:pt x="0" y="800214"/>
                  </a:moveTo>
                  <a:lnTo>
                    <a:pt x="10898632" y="800214"/>
                  </a:lnTo>
                  <a:lnTo>
                    <a:pt x="10898632" y="0"/>
                  </a:lnTo>
                  <a:lnTo>
                    <a:pt x="0" y="0"/>
                  </a:lnTo>
                  <a:lnTo>
                    <a:pt x="0" y="800214"/>
                  </a:lnTo>
                  <a:close/>
                </a:path>
              </a:pathLst>
            </a:custGeom>
            <a:ln w="127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099436" y="5927344"/>
            <a:ext cx="10627360" cy="87947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4" rIns="0" bIns="0" rtlCol="0" vert="horz">
            <a:spAutoFit/>
          </a:bodyPr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6325996" y="2359025"/>
            <a:ext cx="1487170" cy="776605"/>
            <a:chOff x="6325996" y="2359025"/>
            <a:chExt cx="1487170" cy="776605"/>
          </a:xfrm>
        </p:grpSpPr>
        <p:sp>
          <p:nvSpPr>
            <p:cNvPr id="5" name="object 5" descr=""/>
            <p:cNvSpPr/>
            <p:nvPr/>
          </p:nvSpPr>
          <p:spPr>
            <a:xfrm>
              <a:off x="6329171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1162811" y="0"/>
                  </a:moveTo>
                  <a:lnTo>
                    <a:pt x="317753" y="0"/>
                  </a:lnTo>
                  <a:lnTo>
                    <a:pt x="0" y="385190"/>
                  </a:lnTo>
                  <a:lnTo>
                    <a:pt x="317753" y="770254"/>
                  </a:lnTo>
                  <a:lnTo>
                    <a:pt x="1162811" y="770254"/>
                  </a:lnTo>
                  <a:lnTo>
                    <a:pt x="1480438" y="385190"/>
                  </a:lnTo>
                  <a:lnTo>
                    <a:pt x="116281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29171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0" y="385190"/>
                  </a:moveTo>
                  <a:lnTo>
                    <a:pt x="317753" y="0"/>
                  </a:lnTo>
                  <a:lnTo>
                    <a:pt x="1162811" y="0"/>
                  </a:lnTo>
                  <a:lnTo>
                    <a:pt x="1480438" y="385190"/>
                  </a:lnTo>
                  <a:lnTo>
                    <a:pt x="1162811" y="770254"/>
                  </a:lnTo>
                  <a:lnTo>
                    <a:pt x="317753" y="770254"/>
                  </a:lnTo>
                  <a:lnTo>
                    <a:pt x="0" y="385190"/>
                  </a:lnTo>
                  <a:close/>
                </a:path>
              </a:pathLst>
            </a:custGeom>
            <a:ln w="63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628892" y="2550668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9658857" y="2359025"/>
            <a:ext cx="1487170" cy="776605"/>
            <a:chOff x="9658857" y="2359025"/>
            <a:chExt cx="1487170" cy="776605"/>
          </a:xfrm>
        </p:grpSpPr>
        <p:sp>
          <p:nvSpPr>
            <p:cNvPr id="9" name="object 9" descr=""/>
            <p:cNvSpPr/>
            <p:nvPr/>
          </p:nvSpPr>
          <p:spPr>
            <a:xfrm>
              <a:off x="9662032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1162685" y="0"/>
                  </a:moveTo>
                  <a:lnTo>
                    <a:pt x="317626" y="0"/>
                  </a:lnTo>
                  <a:lnTo>
                    <a:pt x="0" y="385190"/>
                  </a:lnTo>
                  <a:lnTo>
                    <a:pt x="317626" y="770254"/>
                  </a:lnTo>
                  <a:lnTo>
                    <a:pt x="1162685" y="770254"/>
                  </a:lnTo>
                  <a:lnTo>
                    <a:pt x="1480439" y="38519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662032" y="2362200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5">
                  <a:moveTo>
                    <a:pt x="0" y="385190"/>
                  </a:moveTo>
                  <a:lnTo>
                    <a:pt x="317626" y="0"/>
                  </a:lnTo>
                  <a:lnTo>
                    <a:pt x="1162685" y="0"/>
                  </a:lnTo>
                  <a:lnTo>
                    <a:pt x="1480439" y="385190"/>
                  </a:lnTo>
                  <a:lnTo>
                    <a:pt x="1162685" y="770254"/>
                  </a:lnTo>
                  <a:lnTo>
                    <a:pt x="317626" y="770254"/>
                  </a:lnTo>
                  <a:lnTo>
                    <a:pt x="0" y="385190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962133" y="2550668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2065024" y="2331735"/>
            <a:ext cx="3371215" cy="870585"/>
            <a:chOff x="2065024" y="2331735"/>
            <a:chExt cx="3371215" cy="870585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5024" y="2331735"/>
              <a:ext cx="3371075" cy="8701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3784" y="2478024"/>
              <a:ext cx="1685544" cy="49987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114677" y="2362200"/>
              <a:ext cx="3280410" cy="770255"/>
            </a:xfrm>
            <a:custGeom>
              <a:avLst/>
              <a:gdLst/>
              <a:ahLst/>
              <a:cxnLst/>
              <a:rect l="l" t="t" r="r" b="b"/>
              <a:pathLst>
                <a:path w="3280410" h="770255">
                  <a:moveTo>
                    <a:pt x="2895092" y="0"/>
                  </a:moveTo>
                  <a:lnTo>
                    <a:pt x="0" y="0"/>
                  </a:lnTo>
                  <a:lnTo>
                    <a:pt x="0" y="770254"/>
                  </a:lnTo>
                  <a:lnTo>
                    <a:pt x="2895092" y="770254"/>
                  </a:lnTo>
                  <a:lnTo>
                    <a:pt x="3280283" y="385190"/>
                  </a:lnTo>
                  <a:lnTo>
                    <a:pt x="289509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043173" y="2565907"/>
            <a:ext cx="1229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2065024" y="4012676"/>
            <a:ext cx="3371215" cy="871855"/>
            <a:chOff x="2065024" y="4012676"/>
            <a:chExt cx="3371215" cy="871855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5024" y="4012676"/>
              <a:ext cx="3371075" cy="87175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9320" y="4160520"/>
              <a:ext cx="3014472" cy="49987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14677" y="4044569"/>
              <a:ext cx="3280410" cy="770255"/>
            </a:xfrm>
            <a:custGeom>
              <a:avLst/>
              <a:gdLst/>
              <a:ahLst/>
              <a:cxnLst/>
              <a:rect l="l" t="t" r="r" b="b"/>
              <a:pathLst>
                <a:path w="3280410" h="770254">
                  <a:moveTo>
                    <a:pt x="2895092" y="0"/>
                  </a:moveTo>
                  <a:lnTo>
                    <a:pt x="0" y="0"/>
                  </a:lnTo>
                  <a:lnTo>
                    <a:pt x="0" y="770254"/>
                  </a:lnTo>
                  <a:lnTo>
                    <a:pt x="2895092" y="770254"/>
                  </a:lnTo>
                  <a:lnTo>
                    <a:pt x="3280283" y="385190"/>
                  </a:lnTo>
                  <a:lnTo>
                    <a:pt x="289509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378455" y="4248657"/>
            <a:ext cx="2558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6325996" y="4041394"/>
            <a:ext cx="1487170" cy="776605"/>
            <a:chOff x="6325996" y="4041394"/>
            <a:chExt cx="1487170" cy="776605"/>
          </a:xfrm>
        </p:grpSpPr>
        <p:sp>
          <p:nvSpPr>
            <p:cNvPr id="23" name="object 23" descr=""/>
            <p:cNvSpPr/>
            <p:nvPr/>
          </p:nvSpPr>
          <p:spPr>
            <a:xfrm>
              <a:off x="6329171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1162811" y="0"/>
                  </a:moveTo>
                  <a:lnTo>
                    <a:pt x="317753" y="0"/>
                  </a:lnTo>
                  <a:lnTo>
                    <a:pt x="0" y="385190"/>
                  </a:lnTo>
                  <a:lnTo>
                    <a:pt x="317753" y="770254"/>
                  </a:lnTo>
                  <a:lnTo>
                    <a:pt x="1162811" y="770254"/>
                  </a:lnTo>
                  <a:lnTo>
                    <a:pt x="1480438" y="385190"/>
                  </a:lnTo>
                  <a:lnTo>
                    <a:pt x="116281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29171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0" y="385190"/>
                  </a:moveTo>
                  <a:lnTo>
                    <a:pt x="317753" y="0"/>
                  </a:lnTo>
                  <a:lnTo>
                    <a:pt x="1162811" y="0"/>
                  </a:lnTo>
                  <a:lnTo>
                    <a:pt x="1480438" y="385190"/>
                  </a:lnTo>
                  <a:lnTo>
                    <a:pt x="1162811" y="770254"/>
                  </a:lnTo>
                  <a:lnTo>
                    <a:pt x="317753" y="770254"/>
                  </a:lnTo>
                  <a:lnTo>
                    <a:pt x="0" y="385190"/>
                  </a:lnTo>
                  <a:close/>
                </a:path>
              </a:pathLst>
            </a:custGeom>
            <a:ln w="634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692900" y="4233417"/>
            <a:ext cx="7550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9658857" y="4041394"/>
            <a:ext cx="1487170" cy="776605"/>
            <a:chOff x="9658857" y="4041394"/>
            <a:chExt cx="1487170" cy="776605"/>
          </a:xfrm>
        </p:grpSpPr>
        <p:sp>
          <p:nvSpPr>
            <p:cNvPr id="27" name="object 27" descr=""/>
            <p:cNvSpPr/>
            <p:nvPr/>
          </p:nvSpPr>
          <p:spPr>
            <a:xfrm>
              <a:off x="9662032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1162685" y="0"/>
                  </a:moveTo>
                  <a:lnTo>
                    <a:pt x="317626" y="0"/>
                  </a:lnTo>
                  <a:lnTo>
                    <a:pt x="0" y="385190"/>
                  </a:lnTo>
                  <a:lnTo>
                    <a:pt x="317626" y="770254"/>
                  </a:lnTo>
                  <a:lnTo>
                    <a:pt x="1162685" y="770254"/>
                  </a:lnTo>
                  <a:lnTo>
                    <a:pt x="1480439" y="385190"/>
                  </a:lnTo>
                  <a:lnTo>
                    <a:pt x="11626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662032" y="4044569"/>
              <a:ext cx="1480820" cy="770255"/>
            </a:xfrm>
            <a:custGeom>
              <a:avLst/>
              <a:gdLst/>
              <a:ahLst/>
              <a:cxnLst/>
              <a:rect l="l" t="t" r="r" b="b"/>
              <a:pathLst>
                <a:path w="1480820" h="770254">
                  <a:moveTo>
                    <a:pt x="0" y="385190"/>
                  </a:moveTo>
                  <a:lnTo>
                    <a:pt x="317626" y="0"/>
                  </a:lnTo>
                  <a:lnTo>
                    <a:pt x="1162685" y="0"/>
                  </a:lnTo>
                  <a:lnTo>
                    <a:pt x="1480439" y="385190"/>
                  </a:lnTo>
                  <a:lnTo>
                    <a:pt x="1162685" y="770254"/>
                  </a:lnTo>
                  <a:lnTo>
                    <a:pt x="317626" y="770254"/>
                  </a:lnTo>
                  <a:lnTo>
                    <a:pt x="0" y="385190"/>
                  </a:lnTo>
                  <a:close/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962133" y="4233417"/>
            <a:ext cx="8826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grpSp>
        <p:nvGrpSpPr>
          <p:cNvPr id="30" name="object 30" descr=""/>
          <p:cNvGrpSpPr/>
          <p:nvPr/>
        </p:nvGrpSpPr>
        <p:grpSpPr>
          <a:xfrm>
            <a:off x="6907530" y="3198241"/>
            <a:ext cx="313055" cy="781050"/>
            <a:chOff x="6907530" y="3198241"/>
            <a:chExt cx="313055" cy="781050"/>
          </a:xfrm>
        </p:grpSpPr>
        <p:sp>
          <p:nvSpPr>
            <p:cNvPr id="31" name="object 31" descr=""/>
            <p:cNvSpPr/>
            <p:nvPr/>
          </p:nvSpPr>
          <p:spPr>
            <a:xfrm>
              <a:off x="6913880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150114" y="0"/>
                  </a:moveTo>
                  <a:lnTo>
                    <a:pt x="0" y="150113"/>
                  </a:lnTo>
                  <a:lnTo>
                    <a:pt x="75056" y="150113"/>
                  </a:lnTo>
                  <a:lnTo>
                    <a:pt x="75056" y="617728"/>
                  </a:lnTo>
                  <a:lnTo>
                    <a:pt x="0" y="617728"/>
                  </a:lnTo>
                  <a:lnTo>
                    <a:pt x="150114" y="767969"/>
                  </a:lnTo>
                  <a:lnTo>
                    <a:pt x="300354" y="617728"/>
                  </a:lnTo>
                  <a:lnTo>
                    <a:pt x="225298" y="617728"/>
                  </a:lnTo>
                  <a:lnTo>
                    <a:pt x="225298" y="150113"/>
                  </a:lnTo>
                  <a:lnTo>
                    <a:pt x="300354" y="150113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913880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0" y="150113"/>
                  </a:moveTo>
                  <a:lnTo>
                    <a:pt x="150114" y="0"/>
                  </a:lnTo>
                  <a:lnTo>
                    <a:pt x="300354" y="150113"/>
                  </a:lnTo>
                  <a:lnTo>
                    <a:pt x="225298" y="150113"/>
                  </a:lnTo>
                  <a:lnTo>
                    <a:pt x="225298" y="617728"/>
                  </a:lnTo>
                  <a:lnTo>
                    <a:pt x="300354" y="617728"/>
                  </a:lnTo>
                  <a:lnTo>
                    <a:pt x="150114" y="767969"/>
                  </a:lnTo>
                  <a:lnTo>
                    <a:pt x="0" y="617728"/>
                  </a:lnTo>
                  <a:lnTo>
                    <a:pt x="75056" y="617728"/>
                  </a:lnTo>
                  <a:lnTo>
                    <a:pt x="75056" y="150113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0245725" y="3198241"/>
            <a:ext cx="313055" cy="781050"/>
            <a:chOff x="10245725" y="3198241"/>
            <a:chExt cx="313055" cy="781050"/>
          </a:xfrm>
        </p:grpSpPr>
        <p:sp>
          <p:nvSpPr>
            <p:cNvPr id="34" name="object 34" descr=""/>
            <p:cNvSpPr/>
            <p:nvPr/>
          </p:nvSpPr>
          <p:spPr>
            <a:xfrm>
              <a:off x="10252075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150114" y="0"/>
                  </a:moveTo>
                  <a:lnTo>
                    <a:pt x="0" y="150113"/>
                  </a:lnTo>
                  <a:lnTo>
                    <a:pt x="75056" y="150113"/>
                  </a:lnTo>
                  <a:lnTo>
                    <a:pt x="75056" y="617728"/>
                  </a:lnTo>
                  <a:lnTo>
                    <a:pt x="0" y="617728"/>
                  </a:lnTo>
                  <a:lnTo>
                    <a:pt x="150114" y="767969"/>
                  </a:lnTo>
                  <a:lnTo>
                    <a:pt x="300354" y="617728"/>
                  </a:lnTo>
                  <a:lnTo>
                    <a:pt x="225298" y="617728"/>
                  </a:lnTo>
                  <a:lnTo>
                    <a:pt x="225298" y="150113"/>
                  </a:lnTo>
                  <a:lnTo>
                    <a:pt x="300354" y="150113"/>
                  </a:lnTo>
                  <a:lnTo>
                    <a:pt x="15011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252075" y="3204591"/>
              <a:ext cx="300355" cy="768350"/>
            </a:xfrm>
            <a:custGeom>
              <a:avLst/>
              <a:gdLst/>
              <a:ahLst/>
              <a:cxnLst/>
              <a:rect l="l" t="t" r="r" b="b"/>
              <a:pathLst>
                <a:path w="300354" h="768350">
                  <a:moveTo>
                    <a:pt x="0" y="150113"/>
                  </a:moveTo>
                  <a:lnTo>
                    <a:pt x="150114" y="0"/>
                  </a:lnTo>
                  <a:lnTo>
                    <a:pt x="300354" y="150113"/>
                  </a:lnTo>
                  <a:lnTo>
                    <a:pt x="225298" y="150113"/>
                  </a:lnTo>
                  <a:lnTo>
                    <a:pt x="225298" y="617728"/>
                  </a:lnTo>
                  <a:lnTo>
                    <a:pt x="300354" y="617728"/>
                  </a:lnTo>
                  <a:lnTo>
                    <a:pt x="150114" y="767969"/>
                  </a:lnTo>
                  <a:lnTo>
                    <a:pt x="0" y="617728"/>
                  </a:lnTo>
                  <a:lnTo>
                    <a:pt x="75056" y="617728"/>
                  </a:lnTo>
                  <a:lnTo>
                    <a:pt x="75056" y="150113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14399" y="2221738"/>
            <a:ext cx="4991735" cy="3348354"/>
          </a:xfrm>
          <a:custGeom>
            <a:avLst/>
            <a:gdLst/>
            <a:ahLst/>
            <a:cxnLst/>
            <a:rect l="l" t="t" r="r" b="b"/>
            <a:pathLst>
              <a:path w="4991735" h="3348354">
                <a:moveTo>
                  <a:pt x="4656582" y="0"/>
                </a:moveTo>
                <a:lnTo>
                  <a:pt x="334771" y="0"/>
                </a:lnTo>
                <a:lnTo>
                  <a:pt x="285296" y="3632"/>
                </a:lnTo>
                <a:lnTo>
                  <a:pt x="238077" y="14182"/>
                </a:lnTo>
                <a:lnTo>
                  <a:pt x="193630" y="31131"/>
                </a:lnTo>
                <a:lnTo>
                  <a:pt x="152475" y="53960"/>
                </a:lnTo>
                <a:lnTo>
                  <a:pt x="115127" y="82149"/>
                </a:lnTo>
                <a:lnTo>
                  <a:pt x="82106" y="115179"/>
                </a:lnTo>
                <a:lnTo>
                  <a:pt x="53928" y="152531"/>
                </a:lnTo>
                <a:lnTo>
                  <a:pt x="31110" y="193685"/>
                </a:lnTo>
                <a:lnTo>
                  <a:pt x="14172" y="238123"/>
                </a:lnTo>
                <a:lnTo>
                  <a:pt x="3629" y="285325"/>
                </a:lnTo>
                <a:lnTo>
                  <a:pt x="0" y="334772"/>
                </a:lnTo>
                <a:lnTo>
                  <a:pt x="0" y="3013202"/>
                </a:lnTo>
                <a:lnTo>
                  <a:pt x="3629" y="3062648"/>
                </a:lnTo>
                <a:lnTo>
                  <a:pt x="14172" y="3109850"/>
                </a:lnTo>
                <a:lnTo>
                  <a:pt x="31110" y="3154288"/>
                </a:lnTo>
                <a:lnTo>
                  <a:pt x="53928" y="3195442"/>
                </a:lnTo>
                <a:lnTo>
                  <a:pt x="82106" y="3232794"/>
                </a:lnTo>
                <a:lnTo>
                  <a:pt x="115127" y="3265824"/>
                </a:lnTo>
                <a:lnTo>
                  <a:pt x="152475" y="3294013"/>
                </a:lnTo>
                <a:lnTo>
                  <a:pt x="193630" y="3316842"/>
                </a:lnTo>
                <a:lnTo>
                  <a:pt x="238077" y="3333791"/>
                </a:lnTo>
                <a:lnTo>
                  <a:pt x="285296" y="3344341"/>
                </a:lnTo>
                <a:lnTo>
                  <a:pt x="334771" y="3347974"/>
                </a:lnTo>
                <a:lnTo>
                  <a:pt x="4656582" y="3347974"/>
                </a:lnTo>
                <a:lnTo>
                  <a:pt x="4706057" y="3344341"/>
                </a:lnTo>
                <a:lnTo>
                  <a:pt x="4753276" y="3333791"/>
                </a:lnTo>
                <a:lnTo>
                  <a:pt x="4797723" y="3316842"/>
                </a:lnTo>
                <a:lnTo>
                  <a:pt x="4838878" y="3294013"/>
                </a:lnTo>
                <a:lnTo>
                  <a:pt x="4876226" y="3265824"/>
                </a:lnTo>
                <a:lnTo>
                  <a:pt x="4909247" y="3232794"/>
                </a:lnTo>
                <a:lnTo>
                  <a:pt x="4937425" y="3195442"/>
                </a:lnTo>
                <a:lnTo>
                  <a:pt x="4960243" y="3154288"/>
                </a:lnTo>
                <a:lnTo>
                  <a:pt x="4977181" y="3109850"/>
                </a:lnTo>
                <a:lnTo>
                  <a:pt x="4987724" y="3062648"/>
                </a:lnTo>
                <a:lnTo>
                  <a:pt x="4991354" y="3013202"/>
                </a:lnTo>
                <a:lnTo>
                  <a:pt x="4991354" y="334772"/>
                </a:lnTo>
                <a:lnTo>
                  <a:pt x="4987724" y="285325"/>
                </a:lnTo>
                <a:lnTo>
                  <a:pt x="4977181" y="238123"/>
                </a:lnTo>
                <a:lnTo>
                  <a:pt x="4960243" y="193685"/>
                </a:lnTo>
                <a:lnTo>
                  <a:pt x="4937425" y="152531"/>
                </a:lnTo>
                <a:lnTo>
                  <a:pt x="4909247" y="115179"/>
                </a:lnTo>
                <a:lnTo>
                  <a:pt x="4876226" y="82149"/>
                </a:lnTo>
                <a:lnTo>
                  <a:pt x="4838878" y="53960"/>
                </a:lnTo>
                <a:lnTo>
                  <a:pt x="4797723" y="31131"/>
                </a:lnTo>
                <a:lnTo>
                  <a:pt x="4753276" y="14182"/>
                </a:lnTo>
                <a:lnTo>
                  <a:pt x="4706057" y="3632"/>
                </a:lnTo>
                <a:lnTo>
                  <a:pt x="4656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551302" y="2510485"/>
            <a:ext cx="27190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80148" y="2221738"/>
            <a:ext cx="4991735" cy="3348354"/>
          </a:xfrm>
          <a:custGeom>
            <a:avLst/>
            <a:gdLst/>
            <a:ahLst/>
            <a:cxnLst/>
            <a:rect l="l" t="t" r="r" b="b"/>
            <a:pathLst>
              <a:path w="4991734" h="3348354">
                <a:moveTo>
                  <a:pt x="4656582" y="0"/>
                </a:moveTo>
                <a:lnTo>
                  <a:pt x="334772" y="0"/>
                </a:lnTo>
                <a:lnTo>
                  <a:pt x="285296" y="3632"/>
                </a:lnTo>
                <a:lnTo>
                  <a:pt x="238077" y="14182"/>
                </a:lnTo>
                <a:lnTo>
                  <a:pt x="193630" y="31131"/>
                </a:lnTo>
                <a:lnTo>
                  <a:pt x="152475" y="53960"/>
                </a:lnTo>
                <a:lnTo>
                  <a:pt x="115127" y="82149"/>
                </a:lnTo>
                <a:lnTo>
                  <a:pt x="82106" y="115179"/>
                </a:lnTo>
                <a:lnTo>
                  <a:pt x="53928" y="152531"/>
                </a:lnTo>
                <a:lnTo>
                  <a:pt x="31110" y="193685"/>
                </a:lnTo>
                <a:lnTo>
                  <a:pt x="14172" y="238123"/>
                </a:lnTo>
                <a:lnTo>
                  <a:pt x="3629" y="285325"/>
                </a:lnTo>
                <a:lnTo>
                  <a:pt x="0" y="334772"/>
                </a:lnTo>
                <a:lnTo>
                  <a:pt x="0" y="3013202"/>
                </a:lnTo>
                <a:lnTo>
                  <a:pt x="3629" y="3062648"/>
                </a:lnTo>
                <a:lnTo>
                  <a:pt x="14172" y="3109850"/>
                </a:lnTo>
                <a:lnTo>
                  <a:pt x="31110" y="3154288"/>
                </a:lnTo>
                <a:lnTo>
                  <a:pt x="53928" y="3195442"/>
                </a:lnTo>
                <a:lnTo>
                  <a:pt x="82106" y="3232794"/>
                </a:lnTo>
                <a:lnTo>
                  <a:pt x="115127" y="3265824"/>
                </a:lnTo>
                <a:lnTo>
                  <a:pt x="152475" y="3294013"/>
                </a:lnTo>
                <a:lnTo>
                  <a:pt x="193630" y="3316842"/>
                </a:lnTo>
                <a:lnTo>
                  <a:pt x="238077" y="3333791"/>
                </a:lnTo>
                <a:lnTo>
                  <a:pt x="285296" y="3344341"/>
                </a:lnTo>
                <a:lnTo>
                  <a:pt x="334772" y="3347974"/>
                </a:lnTo>
                <a:lnTo>
                  <a:pt x="4656582" y="3347974"/>
                </a:lnTo>
                <a:lnTo>
                  <a:pt x="4706057" y="3344341"/>
                </a:lnTo>
                <a:lnTo>
                  <a:pt x="4753276" y="3333791"/>
                </a:lnTo>
                <a:lnTo>
                  <a:pt x="4797723" y="3316842"/>
                </a:lnTo>
                <a:lnTo>
                  <a:pt x="4838878" y="3294013"/>
                </a:lnTo>
                <a:lnTo>
                  <a:pt x="4876226" y="3265824"/>
                </a:lnTo>
                <a:lnTo>
                  <a:pt x="4909247" y="3232794"/>
                </a:lnTo>
                <a:lnTo>
                  <a:pt x="4937425" y="3195442"/>
                </a:lnTo>
                <a:lnTo>
                  <a:pt x="4960243" y="3154288"/>
                </a:lnTo>
                <a:lnTo>
                  <a:pt x="4977181" y="3109850"/>
                </a:lnTo>
                <a:lnTo>
                  <a:pt x="4987724" y="3062648"/>
                </a:lnTo>
                <a:lnTo>
                  <a:pt x="4991354" y="3013202"/>
                </a:lnTo>
                <a:lnTo>
                  <a:pt x="4991354" y="334772"/>
                </a:lnTo>
                <a:lnTo>
                  <a:pt x="4987724" y="285325"/>
                </a:lnTo>
                <a:lnTo>
                  <a:pt x="4977181" y="238123"/>
                </a:lnTo>
                <a:lnTo>
                  <a:pt x="4960243" y="193685"/>
                </a:lnTo>
                <a:lnTo>
                  <a:pt x="4937425" y="152531"/>
                </a:lnTo>
                <a:lnTo>
                  <a:pt x="4909247" y="115179"/>
                </a:lnTo>
                <a:lnTo>
                  <a:pt x="4876226" y="82149"/>
                </a:lnTo>
                <a:lnTo>
                  <a:pt x="4838878" y="53960"/>
                </a:lnTo>
                <a:lnTo>
                  <a:pt x="4797723" y="31131"/>
                </a:lnTo>
                <a:lnTo>
                  <a:pt x="4753276" y="14182"/>
                </a:lnTo>
                <a:lnTo>
                  <a:pt x="4706057" y="3632"/>
                </a:lnTo>
                <a:lnTo>
                  <a:pt x="4656582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893177" y="2510485"/>
            <a:ext cx="27666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7176516" y="3185160"/>
            <a:ext cx="4206240" cy="2295525"/>
            <a:chOff x="7176516" y="3185160"/>
            <a:chExt cx="4206240" cy="229552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9188" y="3185160"/>
              <a:ext cx="4113276" cy="22951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6516" y="3739896"/>
              <a:ext cx="4206239" cy="11094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9259" y="3226181"/>
              <a:ext cx="3993134" cy="217614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7424166" y="4133214"/>
            <a:ext cx="3703954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8817" rIns="0" bIns="0" rtlCol="0" vert="horz">
            <a:spAutoFit/>
          </a:bodyPr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286000" y="6472097"/>
            <a:ext cx="8763635" cy="1339215"/>
          </a:xfrm>
          <a:custGeom>
            <a:avLst/>
            <a:gdLst/>
            <a:ahLst/>
            <a:cxnLst/>
            <a:rect l="l" t="t" r="r" b="b"/>
            <a:pathLst>
              <a:path w="8763635" h="1339215">
                <a:moveTo>
                  <a:pt x="0" y="1338833"/>
                </a:moveTo>
                <a:lnTo>
                  <a:pt x="8763254" y="1338833"/>
                </a:lnTo>
                <a:lnTo>
                  <a:pt x="8763254" y="0"/>
                </a:lnTo>
                <a:lnTo>
                  <a:pt x="0" y="0"/>
                </a:lnTo>
                <a:lnTo>
                  <a:pt x="0" y="1338833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377694" y="6449923"/>
            <a:ext cx="8461375" cy="12604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854707" y="3113532"/>
            <a:ext cx="4112260" cy="2295525"/>
            <a:chOff x="1854707" y="3113532"/>
            <a:chExt cx="4112260" cy="2295525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4707" y="3113532"/>
              <a:ext cx="4111752" cy="22951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3508" y="3153918"/>
              <a:ext cx="3993133" cy="2176145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2070354" y="3141091"/>
            <a:ext cx="1829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070354" y="3446246"/>
            <a:ext cx="3578225" cy="18548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42279" y="3715638"/>
            <a:ext cx="356742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GOEL</dc:creator>
  <dc:title>Presentation Title</dc:title>
  <dcterms:created xsi:type="dcterms:W3CDTF">2025-08-26T07:43:35Z</dcterms:created>
  <dcterms:modified xsi:type="dcterms:W3CDTF">2025-08-26T07:43:35Z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