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Original prompt: Create a Q2 business review presentation for a SaaS company with revenue charts and key metrics...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