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7"/>
    <p:sldId id="261" r:id="rId8"/>
    <p:sldId id="262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Created from your prompt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This presentation was generated from your prompt</a:t>
            </a:r>
          </a:p>
          <a:p>
            <a:pPr/>
            <a:r>
              <a:t>Original prompt: Generate a marketing strategy presentation for launching a new mobile app...</a:t>
            </a:r>
          </a:p>
          <a:p>
            <a:pPr/>
            <a:r>
              <a:t>Please refine your prompt for better results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Review the generated content</a:t>
            </a:r>
          </a:p>
          <a:p>
            <a:pPr/>
            <a:r>
              <a:t>Make necessary adjustments</a:t>
            </a:r>
          </a:p>
          <a:p>
            <a:pPr/>
            <a:r>
              <a:t>Add more specific details to your prompt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GAURAV GOEL</dc:creator>
  <cp:lastModifiedBy>Chaos belly</cp:lastModifiedBy>
  <cp:revision>1</cp:revision>
  <dcterms:created xsi:type="dcterms:W3CDTF">2025-08-26T07:43:35Z</dcterms:created>
  <dcterms:modified xsi:type="dcterms:W3CDTF">2025-08-26T08:28:30Z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