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7"/>
    <p:sldId id="261" r:id="rId8"/>
    <p:sldId id="262" r:id="rId9"/>
  </p:sldIdLst>
  <p:sldSz cx="14630400" cy="8229600"/>
  <p:notesSz cx="14630400" cy="8229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0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4" y="8001000"/>
            <a:ext cx="14621325" cy="2286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145796"/>
            <a:ext cx="9842500" cy="11271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9225" y="1670050"/>
            <a:ext cx="13249275" cy="5458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Created from your prompt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01000"/>
            <a:ext cx="14621325" cy="2286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Tript Sachdeva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This presentation was generated from your prompt</a:t>
            </a:r>
          </a:p>
          <a:p>
            <a:pPr/>
            <a:r>
              <a:t>Original prompt: Generate a marketing strategy presentation for launching a new mobile app...</a:t>
            </a:r>
          </a:p>
          <a:p>
            <a:pPr/>
            <a:r>
              <a:t>Please refine your prompt for better results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01000"/>
            <a:ext cx="14621325" cy="2286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Review the generated content</a:t>
            </a:r>
          </a:p>
          <a:p>
            <a:pPr/>
            <a:r>
              <a:t>Make necessary adjustments</a:t>
            </a:r>
          </a:p>
          <a:p>
            <a:pPr/>
            <a:r>
              <a:t>Add more specific details to your prompt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01000"/>
            <a:ext cx="14621325" cy="2286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GAURAV GOEL</dc:creator>
  <cp:lastModifiedBy>Chaos belly</cp:lastModifiedBy>
  <cp:revision>1</cp:revision>
  <dcterms:created xsi:type="dcterms:W3CDTF">2025-08-26T07:43:35Z</dcterms:created>
  <dcterms:modified xsi:type="dcterms:W3CDTF">2025-08-26T08:28:30Z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2025-08-26T00:00:00Z</vt:filetime>
  </property>
  <property fmtid="{D5CDD505-2E9C-101B-9397-08002B2CF9AE}" pid="5" name="Producer">
    <vt:lpwstr>Microsoft® Office PowerPoint® 2007</vt:lpwstr>
  </property>
</Properties>
</file>