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1" r:id="rId2"/>
  </p:sldMasterIdLst>
  <p:notesMasterIdLst>
    <p:notesMasterId r:id="rId43"/>
  </p:notesMasterIdLst>
  <p:sldIdLst>
    <p:sldId id="256" r:id="rId3"/>
    <p:sldId id="282" r:id="rId4"/>
    <p:sldId id="258" r:id="rId5"/>
    <p:sldId id="283" r:id="rId6"/>
    <p:sldId id="284" r:id="rId7"/>
    <p:sldId id="285" r:id="rId8"/>
    <p:sldId id="286" r:id="rId9"/>
    <p:sldId id="259" r:id="rId10"/>
    <p:sldId id="287" r:id="rId11"/>
    <p:sldId id="288" r:id="rId12"/>
    <p:sldId id="289" r:id="rId13"/>
    <p:sldId id="291" r:id="rId14"/>
    <p:sldId id="292" r:id="rId15"/>
    <p:sldId id="293" r:id="rId16"/>
    <p:sldId id="294" r:id="rId17"/>
    <p:sldId id="264" r:id="rId18"/>
    <p:sldId id="265" r:id="rId19"/>
    <p:sldId id="266" r:id="rId20"/>
    <p:sldId id="267" r:id="rId21"/>
    <p:sldId id="268" r:id="rId22"/>
    <p:sldId id="295" r:id="rId23"/>
    <p:sldId id="296" r:id="rId24"/>
    <p:sldId id="297" r:id="rId25"/>
    <p:sldId id="298" r:id="rId26"/>
    <p:sldId id="270" r:id="rId27"/>
    <p:sldId id="299" r:id="rId28"/>
    <p:sldId id="271" r:id="rId29"/>
    <p:sldId id="273" r:id="rId30"/>
    <p:sldId id="300" r:id="rId31"/>
    <p:sldId id="274" r:id="rId32"/>
    <p:sldId id="275" r:id="rId33"/>
    <p:sldId id="301" r:id="rId34"/>
    <p:sldId id="276" r:id="rId35"/>
    <p:sldId id="302" r:id="rId36"/>
    <p:sldId id="278" r:id="rId37"/>
    <p:sldId id="303" r:id="rId38"/>
    <p:sldId id="279" r:id="rId39"/>
    <p:sldId id="304" r:id="rId40"/>
    <p:sldId id="280" r:id="rId41"/>
    <p:sldId id="281" r:id="rId42"/>
  </p:sldIdLst>
  <p:sldSz cx="9144000" cy="6858000" type="screen4x3"/>
  <p:notesSz cx="9144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44" roundtripDataSignature="AMtx7mgB7iV8wndUqyirPFuO4tms1o7Nj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37" autoAdjust="0"/>
    <p:restoredTop sz="94660"/>
  </p:normalViewPr>
  <p:slideViewPr>
    <p:cSldViewPr snapToGrid="0">
      <p:cViewPr varScale="1">
        <p:scale>
          <a:sx n="85" d="100"/>
          <a:sy n="85" d="100"/>
        </p:scale>
        <p:origin x="13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customschemas.google.com/relationships/presentationmetadata" Target="meta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txBox="1">
            <a:spLocks noGrp="1"/>
          </p:cNvSpPr>
          <p:nvPr>
            <p:ph type="hdr" idx="3"/>
          </p:nvPr>
        </p:nvSpPr>
        <p:spPr>
          <a:xfrm>
            <a:off x="0" y="0"/>
            <a:ext cx="3280680" cy="534240"/>
          </a:xfrm>
          <a:prstGeom prst="rect">
            <a:avLst/>
          </a:prstGeom>
          <a:noFill/>
          <a:ln>
            <a:noFill/>
          </a:ln>
        </p:spPr>
        <p:txBody>
          <a:bodyPr spcFirstLastPara="1" wrap="square" lIns="0" tIns="0" rIns="0" bIns="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 name="Google Shape;6;n"/>
          <p:cNvSpPr txBox="1">
            <a:spLocks noGrp="1"/>
          </p:cNvSpPr>
          <p:nvPr>
            <p:ph type="dt" idx="10"/>
          </p:nvPr>
        </p:nvSpPr>
        <p:spPr>
          <a:xfrm>
            <a:off x="4278960" y="0"/>
            <a:ext cx="3280680" cy="534240"/>
          </a:xfrm>
          <a:prstGeom prst="rect">
            <a:avLst/>
          </a:prstGeom>
          <a:noFill/>
          <a:ln>
            <a:noFill/>
          </a:ln>
        </p:spPr>
        <p:txBody>
          <a:bodyPr spcFirstLastPara="1" wrap="square" lIns="0" tIns="0" rIns="0" bIns="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10157400"/>
            <a:ext cx="3280680" cy="534240"/>
          </a:xfrm>
          <a:prstGeom prst="rect">
            <a:avLst/>
          </a:prstGeom>
          <a:noFill/>
          <a:ln>
            <a:noFill/>
          </a:ln>
        </p:spPr>
        <p:txBody>
          <a:bodyPr spcFirstLastPara="1" wrap="square" lIns="0" tIns="0" rIns="0" bIns="0" anchor="b"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IN" sz="1400" b="0" i="0" u="none" strike="noStrike" cap="none">
                <a:solidFill>
                  <a:srgbClr val="000000"/>
                </a:solidFill>
                <a:latin typeface="Times New Roman"/>
                <a:ea typeface="Times New Roman"/>
                <a:cs typeface="Times New Roman"/>
                <a:sym typeface="Times New Roman"/>
              </a:rPr>
              <a:t>‹#›</a:t>
            </a:fld>
            <a:endParaRPr sz="1400" b="0" i="0" u="none" strike="noStrike" cap="none">
              <a:solidFill>
                <a:srgbClr val="000000"/>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1:notes"/>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131" name="Google Shape;131;p1:notes"/>
          <p:cNvSpPr>
            <a:spLocks noGrp="1" noRot="1" noChangeAspect="1"/>
          </p:cNvSpPr>
          <p:nvPr>
            <p:ph type="sldImg" idx="2"/>
          </p:nvPr>
        </p:nvSpPr>
        <p:spPr>
          <a:xfrm>
            <a:off x="1108075" y="812800"/>
            <a:ext cx="5343525"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5bec5cddc3_0_70:notes"/>
          <p:cNvSpPr>
            <a:spLocks noGrp="1" noRot="1" noChangeAspect="1"/>
          </p:cNvSpPr>
          <p:nvPr>
            <p:ph type="sldImg" idx="2"/>
          </p:nvPr>
        </p:nvSpPr>
        <p:spPr>
          <a:xfrm>
            <a:off x="1108075" y="812800"/>
            <a:ext cx="5343525" cy="400843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5bec5cddc3_0_70:notes"/>
          <p:cNvSpPr txBox="1">
            <a:spLocks noGrp="1"/>
          </p:cNvSpPr>
          <p:nvPr>
            <p:ph type="body" idx="1"/>
          </p:nvPr>
        </p:nvSpPr>
        <p:spPr>
          <a:xfrm>
            <a:off x="756000" y="5078520"/>
            <a:ext cx="6047700" cy="481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21" name="Google Shape;221;g5bec5cddc3_0_70:notes"/>
          <p:cNvSpPr txBox="1">
            <a:spLocks noGrp="1"/>
          </p:cNvSpPr>
          <p:nvPr>
            <p:ph type="sldNum" idx="12"/>
          </p:nvPr>
        </p:nvSpPr>
        <p:spPr>
          <a:xfrm>
            <a:off x="4278960" y="10157400"/>
            <a:ext cx="3280800" cy="5343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SzPts val="1400"/>
              <a:buFont typeface="Arial"/>
              <a:buNone/>
            </a:pPr>
            <a:fld id="{00000000-1234-1234-1234-123412341234}" type="slidenum">
              <a:rPr lang="en-IN"/>
              <a:t>20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5bec5cddc3_0_94:notes"/>
          <p:cNvSpPr>
            <a:spLocks noGrp="1" noRot="1" noChangeAspect="1"/>
          </p:cNvSpPr>
          <p:nvPr>
            <p:ph type="sldImg" idx="2"/>
          </p:nvPr>
        </p:nvSpPr>
        <p:spPr>
          <a:xfrm>
            <a:off x="1108075" y="812800"/>
            <a:ext cx="5343525" cy="400843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5bec5cddc3_0_94:notes"/>
          <p:cNvSpPr txBox="1">
            <a:spLocks noGrp="1"/>
          </p:cNvSpPr>
          <p:nvPr>
            <p:ph type="body" idx="1"/>
          </p:nvPr>
        </p:nvSpPr>
        <p:spPr>
          <a:xfrm>
            <a:off x="756000" y="5078520"/>
            <a:ext cx="6047700" cy="481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35" name="Google Shape;235;g5bec5cddc3_0_94:notes"/>
          <p:cNvSpPr txBox="1">
            <a:spLocks noGrp="1"/>
          </p:cNvSpPr>
          <p:nvPr>
            <p:ph type="sldNum" idx="12"/>
          </p:nvPr>
        </p:nvSpPr>
        <p:spPr>
          <a:xfrm>
            <a:off x="4278960" y="10157400"/>
            <a:ext cx="3280800" cy="5343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IN"/>
              <a:t>25</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5bec5cddc3_0_107:notes"/>
          <p:cNvSpPr>
            <a:spLocks noGrp="1" noRot="1" noChangeAspect="1"/>
          </p:cNvSpPr>
          <p:nvPr>
            <p:ph type="sldImg" idx="2"/>
          </p:nvPr>
        </p:nvSpPr>
        <p:spPr>
          <a:xfrm>
            <a:off x="1108075" y="812800"/>
            <a:ext cx="5343525" cy="400843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5bec5cddc3_0_107:notes"/>
          <p:cNvSpPr txBox="1">
            <a:spLocks noGrp="1"/>
          </p:cNvSpPr>
          <p:nvPr>
            <p:ph type="body" idx="1"/>
          </p:nvPr>
        </p:nvSpPr>
        <p:spPr>
          <a:xfrm>
            <a:off x="756000" y="5078520"/>
            <a:ext cx="6047700" cy="481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42" name="Google Shape;242;g5bec5cddc3_0_107:notes"/>
          <p:cNvSpPr txBox="1">
            <a:spLocks noGrp="1"/>
          </p:cNvSpPr>
          <p:nvPr>
            <p:ph type="sldNum" idx="12"/>
          </p:nvPr>
        </p:nvSpPr>
        <p:spPr>
          <a:xfrm>
            <a:off x="4278960" y="10157400"/>
            <a:ext cx="3280800" cy="5343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SzPts val="1400"/>
              <a:buFont typeface="Arial"/>
              <a:buNone/>
            </a:pPr>
            <a:fld id="{00000000-1234-1234-1234-123412341234}" type="slidenum">
              <a:rPr lang="en-IN"/>
              <a:t>27</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5bec5cddc3_0_120:notes"/>
          <p:cNvSpPr>
            <a:spLocks noGrp="1" noRot="1" noChangeAspect="1"/>
          </p:cNvSpPr>
          <p:nvPr>
            <p:ph type="sldImg" idx="2"/>
          </p:nvPr>
        </p:nvSpPr>
        <p:spPr>
          <a:xfrm>
            <a:off x="1108075" y="812800"/>
            <a:ext cx="5343525" cy="400843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5bec5cddc3_0_120:notes"/>
          <p:cNvSpPr txBox="1">
            <a:spLocks noGrp="1"/>
          </p:cNvSpPr>
          <p:nvPr>
            <p:ph type="body" idx="1"/>
          </p:nvPr>
        </p:nvSpPr>
        <p:spPr>
          <a:xfrm>
            <a:off x="756000" y="5078520"/>
            <a:ext cx="6047700" cy="481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58" name="Google Shape;258;g5bec5cddc3_0_120:notes"/>
          <p:cNvSpPr txBox="1">
            <a:spLocks noGrp="1"/>
          </p:cNvSpPr>
          <p:nvPr>
            <p:ph type="sldNum" idx="12"/>
          </p:nvPr>
        </p:nvSpPr>
        <p:spPr>
          <a:xfrm>
            <a:off x="4278960" y="10157400"/>
            <a:ext cx="3280800" cy="5343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SzPts val="1400"/>
              <a:buFont typeface="Arial"/>
              <a:buNone/>
            </a:pPr>
            <a:fld id="{00000000-1234-1234-1234-123412341234}" type="slidenum">
              <a:rPr lang="en-IN"/>
              <a:t>28</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5bec5cddc3_0_132:notes"/>
          <p:cNvSpPr>
            <a:spLocks noGrp="1" noRot="1" noChangeAspect="1"/>
          </p:cNvSpPr>
          <p:nvPr>
            <p:ph type="sldImg" idx="2"/>
          </p:nvPr>
        </p:nvSpPr>
        <p:spPr>
          <a:xfrm>
            <a:off x="1108075" y="812800"/>
            <a:ext cx="5343525" cy="400843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5bec5cddc3_0_132:notes"/>
          <p:cNvSpPr txBox="1">
            <a:spLocks noGrp="1"/>
          </p:cNvSpPr>
          <p:nvPr>
            <p:ph type="body" idx="1"/>
          </p:nvPr>
        </p:nvSpPr>
        <p:spPr>
          <a:xfrm>
            <a:off x="756000" y="5078520"/>
            <a:ext cx="6047700" cy="481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65" name="Google Shape;265;g5bec5cddc3_0_132:notes"/>
          <p:cNvSpPr txBox="1">
            <a:spLocks noGrp="1"/>
          </p:cNvSpPr>
          <p:nvPr>
            <p:ph type="sldNum" idx="12"/>
          </p:nvPr>
        </p:nvSpPr>
        <p:spPr>
          <a:xfrm>
            <a:off x="4278960" y="10157400"/>
            <a:ext cx="3280800" cy="5343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IN"/>
              <a:t>30</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5bec5cddc3_0_139:notes"/>
          <p:cNvSpPr>
            <a:spLocks noGrp="1" noRot="1" noChangeAspect="1"/>
          </p:cNvSpPr>
          <p:nvPr>
            <p:ph type="sldImg" idx="2"/>
          </p:nvPr>
        </p:nvSpPr>
        <p:spPr>
          <a:xfrm>
            <a:off x="1108075" y="812800"/>
            <a:ext cx="5343525" cy="400843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5bec5cddc3_0_139:notes"/>
          <p:cNvSpPr txBox="1">
            <a:spLocks noGrp="1"/>
          </p:cNvSpPr>
          <p:nvPr>
            <p:ph type="body" idx="1"/>
          </p:nvPr>
        </p:nvSpPr>
        <p:spPr>
          <a:xfrm>
            <a:off x="756000" y="5078520"/>
            <a:ext cx="6047700" cy="481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73" name="Google Shape;273;g5bec5cddc3_0_139:notes"/>
          <p:cNvSpPr txBox="1">
            <a:spLocks noGrp="1"/>
          </p:cNvSpPr>
          <p:nvPr>
            <p:ph type="sldNum" idx="12"/>
          </p:nvPr>
        </p:nvSpPr>
        <p:spPr>
          <a:xfrm>
            <a:off x="4278960" y="10157400"/>
            <a:ext cx="3280800" cy="5343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IN"/>
              <a:t>31</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5bec5cddc3_0_147:notes"/>
          <p:cNvSpPr>
            <a:spLocks noGrp="1" noRot="1" noChangeAspect="1"/>
          </p:cNvSpPr>
          <p:nvPr>
            <p:ph type="sldImg" idx="2"/>
          </p:nvPr>
        </p:nvSpPr>
        <p:spPr>
          <a:xfrm>
            <a:off x="1108075" y="812800"/>
            <a:ext cx="5343525" cy="400843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5bec5cddc3_0_147:notes"/>
          <p:cNvSpPr txBox="1">
            <a:spLocks noGrp="1"/>
          </p:cNvSpPr>
          <p:nvPr>
            <p:ph type="body" idx="1"/>
          </p:nvPr>
        </p:nvSpPr>
        <p:spPr>
          <a:xfrm>
            <a:off x="756000" y="5078520"/>
            <a:ext cx="6047700" cy="481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81" name="Google Shape;281;g5bec5cddc3_0_147:notes"/>
          <p:cNvSpPr txBox="1">
            <a:spLocks noGrp="1"/>
          </p:cNvSpPr>
          <p:nvPr>
            <p:ph type="sldNum" idx="12"/>
          </p:nvPr>
        </p:nvSpPr>
        <p:spPr>
          <a:xfrm>
            <a:off x="4278960" y="10157400"/>
            <a:ext cx="3280800" cy="5343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SzPts val="1400"/>
              <a:buFont typeface="Arial"/>
              <a:buNone/>
            </a:pPr>
            <a:fld id="{00000000-1234-1234-1234-123412341234}" type="slidenum">
              <a:rPr lang="en-IN"/>
              <a:t>33</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bec5cddc3_0_163:notes"/>
          <p:cNvSpPr>
            <a:spLocks noGrp="1" noRot="1" noChangeAspect="1"/>
          </p:cNvSpPr>
          <p:nvPr>
            <p:ph type="sldImg" idx="2"/>
          </p:nvPr>
        </p:nvSpPr>
        <p:spPr>
          <a:xfrm>
            <a:off x="1108075" y="812800"/>
            <a:ext cx="5343525" cy="400843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bec5cddc3_0_163:notes"/>
          <p:cNvSpPr txBox="1">
            <a:spLocks noGrp="1"/>
          </p:cNvSpPr>
          <p:nvPr>
            <p:ph type="body" idx="1"/>
          </p:nvPr>
        </p:nvSpPr>
        <p:spPr>
          <a:xfrm>
            <a:off x="756000" y="5078520"/>
            <a:ext cx="6047700" cy="481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95" name="Google Shape;295;g5bec5cddc3_0_163:notes"/>
          <p:cNvSpPr txBox="1">
            <a:spLocks noGrp="1"/>
          </p:cNvSpPr>
          <p:nvPr>
            <p:ph type="sldNum" idx="12"/>
          </p:nvPr>
        </p:nvSpPr>
        <p:spPr>
          <a:xfrm>
            <a:off x="4278960" y="10157400"/>
            <a:ext cx="3280800" cy="5343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SzPts val="1400"/>
              <a:buFont typeface="Arial"/>
              <a:buNone/>
            </a:pPr>
            <a:fld id="{00000000-1234-1234-1234-123412341234}" type="slidenum">
              <a:rPr lang="en-IN"/>
              <a:t>35</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5bec5cddc3_0_169:notes"/>
          <p:cNvSpPr>
            <a:spLocks noGrp="1" noRot="1" noChangeAspect="1"/>
          </p:cNvSpPr>
          <p:nvPr>
            <p:ph type="sldImg" idx="2"/>
          </p:nvPr>
        </p:nvSpPr>
        <p:spPr>
          <a:xfrm>
            <a:off x="1108075" y="812800"/>
            <a:ext cx="5343525" cy="400843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5bec5cddc3_0_169:notes"/>
          <p:cNvSpPr txBox="1">
            <a:spLocks noGrp="1"/>
          </p:cNvSpPr>
          <p:nvPr>
            <p:ph type="body" idx="1"/>
          </p:nvPr>
        </p:nvSpPr>
        <p:spPr>
          <a:xfrm>
            <a:off x="756000" y="5078520"/>
            <a:ext cx="6047700" cy="481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02" name="Google Shape;302;g5bec5cddc3_0_169:notes"/>
          <p:cNvSpPr txBox="1">
            <a:spLocks noGrp="1"/>
          </p:cNvSpPr>
          <p:nvPr>
            <p:ph type="sldNum" idx="12"/>
          </p:nvPr>
        </p:nvSpPr>
        <p:spPr>
          <a:xfrm>
            <a:off x="4278960" y="10157400"/>
            <a:ext cx="3280800" cy="5343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SzPts val="1400"/>
              <a:buFont typeface="Arial"/>
              <a:buNone/>
            </a:pPr>
            <a:fld id="{00000000-1234-1234-1234-123412341234}" type="slidenum">
              <a:rPr lang="en-IN"/>
              <a:t>37</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5bec5cddc3_0_175:notes"/>
          <p:cNvSpPr>
            <a:spLocks noGrp="1" noRot="1" noChangeAspect="1"/>
          </p:cNvSpPr>
          <p:nvPr>
            <p:ph type="sldImg" idx="2"/>
          </p:nvPr>
        </p:nvSpPr>
        <p:spPr>
          <a:xfrm>
            <a:off x="1108075" y="812800"/>
            <a:ext cx="5343525" cy="400843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5bec5cddc3_0_175:notes"/>
          <p:cNvSpPr txBox="1">
            <a:spLocks noGrp="1"/>
          </p:cNvSpPr>
          <p:nvPr>
            <p:ph type="body" idx="1"/>
          </p:nvPr>
        </p:nvSpPr>
        <p:spPr>
          <a:xfrm>
            <a:off x="756000" y="5078520"/>
            <a:ext cx="6047700" cy="481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09" name="Google Shape;309;g5bec5cddc3_0_175:notes"/>
          <p:cNvSpPr txBox="1">
            <a:spLocks noGrp="1"/>
          </p:cNvSpPr>
          <p:nvPr>
            <p:ph type="sldNum" idx="12"/>
          </p:nvPr>
        </p:nvSpPr>
        <p:spPr>
          <a:xfrm>
            <a:off x="4278960" y="10157400"/>
            <a:ext cx="3280800" cy="5343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SzPts val="1400"/>
              <a:buFont typeface="Arial"/>
              <a:buNone/>
            </a:pPr>
            <a:fld id="{00000000-1234-1234-1234-123412341234}" type="slidenum">
              <a:rPr lang="en-IN"/>
              <a:t>39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10:notes"/>
          <p:cNvSpPr>
            <a:spLocks noGrp="1" noRot="1" noChangeAspect="1"/>
          </p:cNvSpPr>
          <p:nvPr>
            <p:ph type="sldImg" idx="2"/>
          </p:nvPr>
        </p:nvSpPr>
        <p:spPr>
          <a:xfrm>
            <a:off x="2720975" y="514350"/>
            <a:ext cx="2635250" cy="19780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15" name="Google Shape;315;p10:notes"/>
          <p:cNvSpPr txBox="1">
            <a:spLocks noGrp="1"/>
          </p:cNvSpPr>
          <p:nvPr>
            <p:ph type="body" idx="1"/>
          </p:nvPr>
        </p:nvSpPr>
        <p:spPr>
          <a:xfrm>
            <a:off x="251640" y="2637000"/>
            <a:ext cx="8712720" cy="370656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316" name="Google Shape;316;p10:notes"/>
          <p:cNvSpPr txBox="1"/>
          <p:nvPr/>
        </p:nvSpPr>
        <p:spPr>
          <a:xfrm>
            <a:off x="5179320" y="6513840"/>
            <a:ext cx="3962160" cy="34272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IN" sz="1400" b="0" i="0" u="none" strike="noStrike" cap="none">
                <a:solidFill>
                  <a:srgbClr val="000000"/>
                </a:solidFill>
                <a:latin typeface="Times New Roman"/>
                <a:ea typeface="Times New Roman"/>
                <a:cs typeface="Times New Roman"/>
                <a:sym typeface="Times New Roman"/>
              </a:rPr>
              <a:t>40</a:t>
            </a:fld>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59959ff20d_1_5:notes"/>
          <p:cNvSpPr>
            <a:spLocks noGrp="1" noRot="1" noChangeAspect="1"/>
          </p:cNvSpPr>
          <p:nvPr>
            <p:ph type="sldImg" idx="2"/>
          </p:nvPr>
        </p:nvSpPr>
        <p:spPr>
          <a:xfrm>
            <a:off x="1108075" y="812800"/>
            <a:ext cx="5343525"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4" name="Google Shape;144;g59959ff20d_1_5:notes"/>
          <p:cNvSpPr txBox="1">
            <a:spLocks noGrp="1"/>
          </p:cNvSpPr>
          <p:nvPr>
            <p:ph type="body" idx="1"/>
          </p:nvPr>
        </p:nvSpPr>
        <p:spPr>
          <a:xfrm>
            <a:off x="756000" y="5078520"/>
            <a:ext cx="6047700" cy="4811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145" name="Google Shape;145;g59959ff20d_1_5:notes"/>
          <p:cNvSpPr txBox="1">
            <a:spLocks noGrp="1"/>
          </p:cNvSpPr>
          <p:nvPr>
            <p:ph type="sldNum" idx="12"/>
          </p:nvPr>
        </p:nvSpPr>
        <p:spPr>
          <a:xfrm>
            <a:off x="4278960" y="10157400"/>
            <a:ext cx="3280800" cy="5343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IN"/>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5bec5cddc3_0_3:notes"/>
          <p:cNvSpPr>
            <a:spLocks noGrp="1" noRot="1" noChangeAspect="1"/>
          </p:cNvSpPr>
          <p:nvPr>
            <p:ph type="sldImg" idx="2"/>
          </p:nvPr>
        </p:nvSpPr>
        <p:spPr>
          <a:xfrm>
            <a:off x="1108075" y="812800"/>
            <a:ext cx="5343525" cy="400843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5bec5cddc3_0_3:notes"/>
          <p:cNvSpPr txBox="1">
            <a:spLocks noGrp="1"/>
          </p:cNvSpPr>
          <p:nvPr>
            <p:ph type="body" idx="1"/>
          </p:nvPr>
        </p:nvSpPr>
        <p:spPr>
          <a:xfrm>
            <a:off x="756000" y="5078520"/>
            <a:ext cx="6047700" cy="481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54" name="Google Shape;154;g5bec5cddc3_0_3:notes"/>
          <p:cNvSpPr txBox="1">
            <a:spLocks noGrp="1"/>
          </p:cNvSpPr>
          <p:nvPr>
            <p:ph type="sldNum" idx="12"/>
          </p:nvPr>
        </p:nvSpPr>
        <p:spPr>
          <a:xfrm>
            <a:off x="4278960" y="10157400"/>
            <a:ext cx="3280800" cy="5343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SzPts val="1400"/>
              <a:buFont typeface="Arial"/>
              <a:buNone/>
            </a:pPr>
            <a:fld id="{00000000-1234-1234-1234-123412341234}" type="slidenum">
              <a:rPr lang="en-IN"/>
              <a:t>8</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86461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5bec5cddc3_0_43:notes"/>
          <p:cNvSpPr>
            <a:spLocks noGrp="1" noRot="1" noChangeAspect="1"/>
          </p:cNvSpPr>
          <p:nvPr>
            <p:ph type="sldImg" idx="2"/>
          </p:nvPr>
        </p:nvSpPr>
        <p:spPr>
          <a:xfrm>
            <a:off x="1108075" y="812800"/>
            <a:ext cx="5343525" cy="400843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5bec5cddc3_0_43:notes"/>
          <p:cNvSpPr txBox="1">
            <a:spLocks noGrp="1"/>
          </p:cNvSpPr>
          <p:nvPr>
            <p:ph type="body" idx="1"/>
          </p:nvPr>
        </p:nvSpPr>
        <p:spPr>
          <a:xfrm>
            <a:off x="756000" y="5078520"/>
            <a:ext cx="6047700" cy="481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92" name="Google Shape;192;g5bec5cddc3_0_43:notes"/>
          <p:cNvSpPr txBox="1">
            <a:spLocks noGrp="1"/>
          </p:cNvSpPr>
          <p:nvPr>
            <p:ph type="sldNum" idx="12"/>
          </p:nvPr>
        </p:nvSpPr>
        <p:spPr>
          <a:xfrm>
            <a:off x="4278960" y="10157400"/>
            <a:ext cx="3280800" cy="5343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SzPts val="1400"/>
              <a:buFont typeface="Arial"/>
              <a:buNone/>
            </a:pPr>
            <a:fld id="{00000000-1234-1234-1234-123412341234}" type="slidenum">
              <a:rPr lang="en-IN"/>
              <a:t>16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5bec5cddc3_0_58:notes"/>
          <p:cNvSpPr>
            <a:spLocks noGrp="1" noRot="1" noChangeAspect="1"/>
          </p:cNvSpPr>
          <p:nvPr>
            <p:ph type="sldImg" idx="2"/>
          </p:nvPr>
        </p:nvSpPr>
        <p:spPr>
          <a:xfrm>
            <a:off x="1108075" y="812800"/>
            <a:ext cx="5343525" cy="400843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5bec5cddc3_0_58:notes"/>
          <p:cNvSpPr txBox="1">
            <a:spLocks noGrp="1"/>
          </p:cNvSpPr>
          <p:nvPr>
            <p:ph type="body" idx="1"/>
          </p:nvPr>
        </p:nvSpPr>
        <p:spPr>
          <a:xfrm>
            <a:off x="756000" y="5078520"/>
            <a:ext cx="6047700" cy="481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99" name="Google Shape;199;g5bec5cddc3_0_58:notes"/>
          <p:cNvSpPr txBox="1">
            <a:spLocks noGrp="1"/>
          </p:cNvSpPr>
          <p:nvPr>
            <p:ph type="sldNum" idx="12"/>
          </p:nvPr>
        </p:nvSpPr>
        <p:spPr>
          <a:xfrm>
            <a:off x="4278960" y="10157400"/>
            <a:ext cx="3280800" cy="5343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IN"/>
              <a:t>17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5bec5cddc3_0_51:notes"/>
          <p:cNvSpPr>
            <a:spLocks noGrp="1" noRot="1" noChangeAspect="1"/>
          </p:cNvSpPr>
          <p:nvPr>
            <p:ph type="sldImg" idx="2"/>
          </p:nvPr>
        </p:nvSpPr>
        <p:spPr>
          <a:xfrm>
            <a:off x="1108075" y="812800"/>
            <a:ext cx="5343525" cy="400843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5bec5cddc3_0_51:notes"/>
          <p:cNvSpPr txBox="1">
            <a:spLocks noGrp="1"/>
          </p:cNvSpPr>
          <p:nvPr>
            <p:ph type="body" idx="1"/>
          </p:nvPr>
        </p:nvSpPr>
        <p:spPr>
          <a:xfrm>
            <a:off x="756000" y="5078520"/>
            <a:ext cx="6047700" cy="481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07" name="Google Shape;207;g5bec5cddc3_0_51:notes"/>
          <p:cNvSpPr txBox="1">
            <a:spLocks noGrp="1"/>
          </p:cNvSpPr>
          <p:nvPr>
            <p:ph type="sldNum" idx="12"/>
          </p:nvPr>
        </p:nvSpPr>
        <p:spPr>
          <a:xfrm>
            <a:off x="4278960" y="10157400"/>
            <a:ext cx="3280800" cy="5343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SzPts val="1400"/>
              <a:buFont typeface="Arial"/>
              <a:buNone/>
            </a:pPr>
            <a:fld id="{00000000-1234-1234-1234-123412341234}" type="slidenum">
              <a:rPr lang="en-IN"/>
              <a:t>18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5bec5cddc3_0_64:notes"/>
          <p:cNvSpPr>
            <a:spLocks noGrp="1" noRot="1" noChangeAspect="1"/>
          </p:cNvSpPr>
          <p:nvPr>
            <p:ph type="sldImg" idx="2"/>
          </p:nvPr>
        </p:nvSpPr>
        <p:spPr>
          <a:xfrm>
            <a:off x="1108075" y="812800"/>
            <a:ext cx="5343525" cy="400843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5bec5cddc3_0_64:notes"/>
          <p:cNvSpPr txBox="1">
            <a:spLocks noGrp="1"/>
          </p:cNvSpPr>
          <p:nvPr>
            <p:ph type="body" idx="1"/>
          </p:nvPr>
        </p:nvSpPr>
        <p:spPr>
          <a:xfrm>
            <a:off x="756000" y="5078520"/>
            <a:ext cx="6047700" cy="481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14" name="Google Shape;214;g5bec5cddc3_0_64:notes"/>
          <p:cNvSpPr txBox="1">
            <a:spLocks noGrp="1"/>
          </p:cNvSpPr>
          <p:nvPr>
            <p:ph type="sldNum" idx="12"/>
          </p:nvPr>
        </p:nvSpPr>
        <p:spPr>
          <a:xfrm>
            <a:off x="4278960" y="10157400"/>
            <a:ext cx="3280800" cy="5343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SzPts val="1400"/>
              <a:buFont typeface="Arial"/>
              <a:buNone/>
            </a:pPr>
            <a:fld id="{00000000-1234-1234-1234-123412341234}" type="slidenum">
              <a:rPr lang="en-IN"/>
              <a:t>19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9"/>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9"/>
        <p:cNvGrpSpPr/>
        <p:nvPr/>
      </p:nvGrpSpPr>
      <p:grpSpPr>
        <a:xfrm>
          <a:off x="0" y="0"/>
          <a:ext cx="0" cy="0"/>
          <a:chOff x="0" y="0"/>
          <a:chExt cx="0" cy="0"/>
        </a:xfrm>
      </p:grpSpPr>
      <p:sp>
        <p:nvSpPr>
          <p:cNvPr id="50" name="Google Shape;50;p28"/>
          <p:cNvSpPr txBox="1">
            <a:spLocks noGrp="1"/>
          </p:cNvSpPr>
          <p:nvPr>
            <p:ph type="title"/>
          </p:nvPr>
        </p:nvSpPr>
        <p:spPr>
          <a:xfrm>
            <a:off x="395640" y="274680"/>
            <a:ext cx="6120360" cy="849960"/>
          </a:xfrm>
          <a:prstGeom prst="rect">
            <a:avLst/>
          </a:prstGeom>
          <a:noFill/>
          <a:ln>
            <a:noFill/>
          </a:ln>
        </p:spPr>
        <p:txBody>
          <a:bodyPr spcFirstLastPara="1" wrap="square" lIns="0" tIns="0" rIns="0" bIns="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8"/>
          <p:cNvSpPr txBox="1">
            <a:spLocks noGrp="1"/>
          </p:cNvSpPr>
          <p:nvPr>
            <p:ph type="body" idx="1"/>
          </p:nvPr>
        </p:nvSpPr>
        <p:spPr>
          <a:xfrm>
            <a:off x="457200" y="1600200"/>
            <a:ext cx="8229240" cy="2158560"/>
          </a:xfrm>
          <a:prstGeom prst="rect">
            <a:avLst/>
          </a:prstGeom>
          <a:noFill/>
          <a:ln>
            <a:noFill/>
          </a:ln>
        </p:spPr>
        <p:txBody>
          <a:bodyPr spcFirstLastPara="1" wrap="square" lIns="0" tIns="0" rIns="0" bIns="0" anchor="b"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2" name="Google Shape;52;p28"/>
          <p:cNvSpPr txBox="1">
            <a:spLocks noGrp="1"/>
          </p:cNvSpPr>
          <p:nvPr>
            <p:ph type="body" idx="2"/>
          </p:nvPr>
        </p:nvSpPr>
        <p:spPr>
          <a:xfrm>
            <a:off x="457200" y="3964320"/>
            <a:ext cx="8229240" cy="2158560"/>
          </a:xfrm>
          <a:prstGeom prst="rect">
            <a:avLst/>
          </a:prstGeom>
          <a:noFill/>
          <a:ln>
            <a:noFill/>
          </a:ln>
        </p:spPr>
        <p:txBody>
          <a:bodyPr spcFirstLastPara="1" wrap="square" lIns="0" tIns="0" rIns="0" bIns="0" anchor="b"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53"/>
        <p:cNvGrpSpPr/>
        <p:nvPr/>
      </p:nvGrpSpPr>
      <p:grpSpPr>
        <a:xfrm>
          <a:off x="0" y="0"/>
          <a:ext cx="0" cy="0"/>
          <a:chOff x="0" y="0"/>
          <a:chExt cx="0" cy="0"/>
        </a:xfrm>
      </p:grpSpPr>
      <p:sp>
        <p:nvSpPr>
          <p:cNvPr id="54" name="Google Shape;54;p29"/>
          <p:cNvSpPr txBox="1">
            <a:spLocks noGrp="1"/>
          </p:cNvSpPr>
          <p:nvPr>
            <p:ph type="title"/>
          </p:nvPr>
        </p:nvSpPr>
        <p:spPr>
          <a:xfrm>
            <a:off x="395640" y="274680"/>
            <a:ext cx="6120360" cy="849960"/>
          </a:xfrm>
          <a:prstGeom prst="rect">
            <a:avLst/>
          </a:prstGeom>
          <a:noFill/>
          <a:ln>
            <a:noFill/>
          </a:ln>
        </p:spPr>
        <p:txBody>
          <a:bodyPr spcFirstLastPara="1" wrap="square" lIns="0" tIns="0" rIns="0" bIns="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9"/>
          <p:cNvSpPr txBox="1">
            <a:spLocks noGrp="1"/>
          </p:cNvSpPr>
          <p:nvPr>
            <p:ph type="body" idx="1"/>
          </p:nvPr>
        </p:nvSpPr>
        <p:spPr>
          <a:xfrm>
            <a:off x="457200" y="1600200"/>
            <a:ext cx="4015800" cy="2158560"/>
          </a:xfrm>
          <a:prstGeom prst="rect">
            <a:avLst/>
          </a:prstGeom>
          <a:noFill/>
          <a:ln>
            <a:noFill/>
          </a:ln>
        </p:spPr>
        <p:txBody>
          <a:bodyPr spcFirstLastPara="1" wrap="square" lIns="0" tIns="0" rIns="0" bIns="0" anchor="b"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6" name="Google Shape;56;p29"/>
          <p:cNvSpPr txBox="1">
            <a:spLocks noGrp="1"/>
          </p:cNvSpPr>
          <p:nvPr>
            <p:ph type="body" idx="2"/>
          </p:nvPr>
        </p:nvSpPr>
        <p:spPr>
          <a:xfrm>
            <a:off x="4674240" y="1600200"/>
            <a:ext cx="4015800" cy="2158560"/>
          </a:xfrm>
          <a:prstGeom prst="rect">
            <a:avLst/>
          </a:prstGeom>
          <a:noFill/>
          <a:ln>
            <a:noFill/>
          </a:ln>
        </p:spPr>
        <p:txBody>
          <a:bodyPr spcFirstLastPara="1" wrap="square" lIns="0" tIns="0" rIns="0" bIns="0" anchor="b"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7" name="Google Shape;57;p29"/>
          <p:cNvSpPr txBox="1">
            <a:spLocks noGrp="1"/>
          </p:cNvSpPr>
          <p:nvPr>
            <p:ph type="body" idx="3"/>
          </p:nvPr>
        </p:nvSpPr>
        <p:spPr>
          <a:xfrm>
            <a:off x="457200" y="3964320"/>
            <a:ext cx="4015800" cy="2158560"/>
          </a:xfrm>
          <a:prstGeom prst="rect">
            <a:avLst/>
          </a:prstGeom>
          <a:noFill/>
          <a:ln>
            <a:noFill/>
          </a:ln>
        </p:spPr>
        <p:txBody>
          <a:bodyPr spcFirstLastPara="1" wrap="square" lIns="0" tIns="0" rIns="0" bIns="0" anchor="b"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8" name="Google Shape;58;p29"/>
          <p:cNvSpPr txBox="1">
            <a:spLocks noGrp="1"/>
          </p:cNvSpPr>
          <p:nvPr>
            <p:ph type="body" idx="4"/>
          </p:nvPr>
        </p:nvSpPr>
        <p:spPr>
          <a:xfrm>
            <a:off x="4674240" y="3964320"/>
            <a:ext cx="4015800" cy="2158560"/>
          </a:xfrm>
          <a:prstGeom prst="rect">
            <a:avLst/>
          </a:prstGeom>
          <a:noFill/>
          <a:ln>
            <a:noFill/>
          </a:ln>
        </p:spPr>
        <p:txBody>
          <a:bodyPr spcFirstLastPara="1" wrap="square" lIns="0" tIns="0" rIns="0" bIns="0" anchor="b"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9"/>
        <p:cNvGrpSpPr/>
        <p:nvPr/>
      </p:nvGrpSpPr>
      <p:grpSpPr>
        <a:xfrm>
          <a:off x="0" y="0"/>
          <a:ext cx="0" cy="0"/>
          <a:chOff x="0" y="0"/>
          <a:chExt cx="0" cy="0"/>
        </a:xfrm>
      </p:grpSpPr>
      <p:sp>
        <p:nvSpPr>
          <p:cNvPr id="60" name="Google Shape;60;p30"/>
          <p:cNvSpPr txBox="1">
            <a:spLocks noGrp="1"/>
          </p:cNvSpPr>
          <p:nvPr>
            <p:ph type="title"/>
          </p:nvPr>
        </p:nvSpPr>
        <p:spPr>
          <a:xfrm>
            <a:off x="395640" y="274680"/>
            <a:ext cx="6120360" cy="849960"/>
          </a:xfrm>
          <a:prstGeom prst="rect">
            <a:avLst/>
          </a:prstGeom>
          <a:noFill/>
          <a:ln>
            <a:noFill/>
          </a:ln>
        </p:spPr>
        <p:txBody>
          <a:bodyPr spcFirstLastPara="1" wrap="square" lIns="0" tIns="0" rIns="0" bIns="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30"/>
          <p:cNvSpPr txBox="1">
            <a:spLocks noGrp="1"/>
          </p:cNvSpPr>
          <p:nvPr>
            <p:ph type="body" idx="1"/>
          </p:nvPr>
        </p:nvSpPr>
        <p:spPr>
          <a:xfrm>
            <a:off x="457200" y="1600200"/>
            <a:ext cx="2649600" cy="2158560"/>
          </a:xfrm>
          <a:prstGeom prst="rect">
            <a:avLst/>
          </a:prstGeom>
          <a:noFill/>
          <a:ln>
            <a:noFill/>
          </a:ln>
        </p:spPr>
        <p:txBody>
          <a:bodyPr spcFirstLastPara="1" wrap="square" lIns="0" tIns="0" rIns="0" bIns="0" anchor="b"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2" name="Google Shape;62;p30"/>
          <p:cNvSpPr txBox="1">
            <a:spLocks noGrp="1"/>
          </p:cNvSpPr>
          <p:nvPr>
            <p:ph type="body" idx="2"/>
          </p:nvPr>
        </p:nvSpPr>
        <p:spPr>
          <a:xfrm>
            <a:off x="3239640" y="1600200"/>
            <a:ext cx="2649600" cy="2158560"/>
          </a:xfrm>
          <a:prstGeom prst="rect">
            <a:avLst/>
          </a:prstGeom>
          <a:noFill/>
          <a:ln>
            <a:noFill/>
          </a:ln>
        </p:spPr>
        <p:txBody>
          <a:bodyPr spcFirstLastPara="1" wrap="square" lIns="0" tIns="0" rIns="0" bIns="0" anchor="b"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3" name="Google Shape;63;p30"/>
          <p:cNvSpPr txBox="1">
            <a:spLocks noGrp="1"/>
          </p:cNvSpPr>
          <p:nvPr>
            <p:ph type="body" idx="3"/>
          </p:nvPr>
        </p:nvSpPr>
        <p:spPr>
          <a:xfrm>
            <a:off x="6022080" y="1600200"/>
            <a:ext cx="2649600" cy="2158560"/>
          </a:xfrm>
          <a:prstGeom prst="rect">
            <a:avLst/>
          </a:prstGeom>
          <a:noFill/>
          <a:ln>
            <a:noFill/>
          </a:ln>
        </p:spPr>
        <p:txBody>
          <a:bodyPr spcFirstLastPara="1" wrap="square" lIns="0" tIns="0" rIns="0" bIns="0" anchor="b"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4" name="Google Shape;64;p30"/>
          <p:cNvSpPr txBox="1">
            <a:spLocks noGrp="1"/>
          </p:cNvSpPr>
          <p:nvPr>
            <p:ph type="body" idx="4"/>
          </p:nvPr>
        </p:nvSpPr>
        <p:spPr>
          <a:xfrm>
            <a:off x="457200" y="3964320"/>
            <a:ext cx="2649600" cy="2158560"/>
          </a:xfrm>
          <a:prstGeom prst="rect">
            <a:avLst/>
          </a:prstGeom>
          <a:noFill/>
          <a:ln>
            <a:noFill/>
          </a:ln>
        </p:spPr>
        <p:txBody>
          <a:bodyPr spcFirstLastPara="1" wrap="square" lIns="0" tIns="0" rIns="0" bIns="0" anchor="b"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5" name="Google Shape;65;p30"/>
          <p:cNvSpPr txBox="1">
            <a:spLocks noGrp="1"/>
          </p:cNvSpPr>
          <p:nvPr>
            <p:ph type="body" idx="5"/>
          </p:nvPr>
        </p:nvSpPr>
        <p:spPr>
          <a:xfrm>
            <a:off x="3239640" y="3964320"/>
            <a:ext cx="2649600" cy="2158560"/>
          </a:xfrm>
          <a:prstGeom prst="rect">
            <a:avLst/>
          </a:prstGeom>
          <a:noFill/>
          <a:ln>
            <a:noFill/>
          </a:ln>
        </p:spPr>
        <p:txBody>
          <a:bodyPr spcFirstLastPara="1" wrap="square" lIns="0" tIns="0" rIns="0" bIns="0" anchor="b"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6" name="Google Shape;66;p30"/>
          <p:cNvSpPr txBox="1">
            <a:spLocks noGrp="1"/>
          </p:cNvSpPr>
          <p:nvPr>
            <p:ph type="body" idx="6"/>
          </p:nvPr>
        </p:nvSpPr>
        <p:spPr>
          <a:xfrm>
            <a:off x="6022080" y="3964320"/>
            <a:ext cx="2649600" cy="2158560"/>
          </a:xfrm>
          <a:prstGeom prst="rect">
            <a:avLst/>
          </a:prstGeom>
          <a:noFill/>
          <a:ln>
            <a:noFill/>
          </a:ln>
        </p:spPr>
        <p:txBody>
          <a:bodyPr spcFirstLastPara="1" wrap="square" lIns="0" tIns="0" rIns="0" bIns="0" anchor="b"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81"/>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85"/>
        <p:cNvGrpSpPr/>
        <p:nvPr/>
      </p:nvGrpSpPr>
      <p:grpSpPr>
        <a:xfrm>
          <a:off x="0" y="0"/>
          <a:ext cx="0" cy="0"/>
          <a:chOff x="0" y="0"/>
          <a:chExt cx="0" cy="0"/>
        </a:xfrm>
      </p:grpSpPr>
      <p:sp>
        <p:nvSpPr>
          <p:cNvPr id="86" name="Google Shape;86;p32"/>
          <p:cNvSpPr txBox="1">
            <a:spLocks noGrp="1"/>
          </p:cNvSpPr>
          <p:nvPr>
            <p:ph type="title"/>
          </p:nvPr>
        </p:nvSpPr>
        <p:spPr>
          <a:xfrm>
            <a:off x="395640" y="274680"/>
            <a:ext cx="6120360" cy="849960"/>
          </a:xfrm>
          <a:prstGeom prst="rect">
            <a:avLst/>
          </a:prstGeom>
          <a:noFill/>
          <a:ln>
            <a:noFill/>
          </a:ln>
        </p:spPr>
        <p:txBody>
          <a:bodyPr spcFirstLastPara="1" wrap="square" lIns="0" tIns="0" rIns="0" bIns="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32"/>
          <p:cNvSpPr txBox="1">
            <a:spLocks noGrp="1"/>
          </p:cNvSpPr>
          <p:nvPr>
            <p:ph type="body" idx="1"/>
          </p:nvPr>
        </p:nvSpPr>
        <p:spPr>
          <a:xfrm>
            <a:off x="457200" y="1600200"/>
            <a:ext cx="8229240" cy="45259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88"/>
        <p:cNvGrpSpPr/>
        <p:nvPr/>
      </p:nvGrpSpPr>
      <p:grpSpPr>
        <a:xfrm>
          <a:off x="0" y="0"/>
          <a:ext cx="0" cy="0"/>
          <a:chOff x="0" y="0"/>
          <a:chExt cx="0" cy="0"/>
        </a:xfrm>
      </p:grpSpPr>
      <p:sp>
        <p:nvSpPr>
          <p:cNvPr id="89" name="Google Shape;89;p33"/>
          <p:cNvSpPr txBox="1">
            <a:spLocks noGrp="1"/>
          </p:cNvSpPr>
          <p:nvPr>
            <p:ph type="title"/>
          </p:nvPr>
        </p:nvSpPr>
        <p:spPr>
          <a:xfrm>
            <a:off x="395640" y="274680"/>
            <a:ext cx="6120360" cy="849960"/>
          </a:xfrm>
          <a:prstGeom prst="rect">
            <a:avLst/>
          </a:prstGeom>
          <a:noFill/>
          <a:ln>
            <a:noFill/>
          </a:ln>
        </p:spPr>
        <p:txBody>
          <a:bodyPr spcFirstLastPara="1" wrap="square" lIns="0" tIns="0" rIns="0" bIns="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33"/>
          <p:cNvSpPr txBox="1">
            <a:spLocks noGrp="1"/>
          </p:cNvSpPr>
          <p:nvPr>
            <p:ph type="body" idx="1"/>
          </p:nvPr>
        </p:nvSpPr>
        <p:spPr>
          <a:xfrm>
            <a:off x="457200" y="1600200"/>
            <a:ext cx="4015800" cy="45259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1" name="Google Shape;91;p33"/>
          <p:cNvSpPr txBox="1">
            <a:spLocks noGrp="1"/>
          </p:cNvSpPr>
          <p:nvPr>
            <p:ph type="body" idx="2"/>
          </p:nvPr>
        </p:nvSpPr>
        <p:spPr>
          <a:xfrm>
            <a:off x="4674240" y="1600200"/>
            <a:ext cx="4015800" cy="45259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2"/>
        <p:cNvGrpSpPr/>
        <p:nvPr/>
      </p:nvGrpSpPr>
      <p:grpSpPr>
        <a:xfrm>
          <a:off x="0" y="0"/>
          <a:ext cx="0" cy="0"/>
          <a:chOff x="0" y="0"/>
          <a:chExt cx="0" cy="0"/>
        </a:xfrm>
      </p:grpSpPr>
      <p:sp>
        <p:nvSpPr>
          <p:cNvPr id="93" name="Google Shape;93;p34"/>
          <p:cNvSpPr txBox="1">
            <a:spLocks noGrp="1"/>
          </p:cNvSpPr>
          <p:nvPr>
            <p:ph type="title"/>
          </p:nvPr>
        </p:nvSpPr>
        <p:spPr>
          <a:xfrm>
            <a:off x="395640" y="274680"/>
            <a:ext cx="6120360" cy="849960"/>
          </a:xfrm>
          <a:prstGeom prst="rect">
            <a:avLst/>
          </a:prstGeom>
          <a:noFill/>
          <a:ln>
            <a:noFill/>
          </a:ln>
        </p:spPr>
        <p:txBody>
          <a:bodyPr spcFirstLastPara="1" wrap="square" lIns="0" tIns="0" rIns="0" bIns="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94"/>
        <p:cNvGrpSpPr/>
        <p:nvPr/>
      </p:nvGrpSpPr>
      <p:grpSpPr>
        <a:xfrm>
          <a:off x="0" y="0"/>
          <a:ext cx="0" cy="0"/>
          <a:chOff x="0" y="0"/>
          <a:chExt cx="0" cy="0"/>
        </a:xfrm>
      </p:grpSpPr>
      <p:sp>
        <p:nvSpPr>
          <p:cNvPr id="95" name="Google Shape;95;p35"/>
          <p:cNvSpPr txBox="1">
            <a:spLocks noGrp="1"/>
          </p:cNvSpPr>
          <p:nvPr>
            <p:ph type="subTitle" idx="1"/>
          </p:nvPr>
        </p:nvSpPr>
        <p:spPr>
          <a:xfrm>
            <a:off x="395640" y="274680"/>
            <a:ext cx="6120360" cy="3941280"/>
          </a:xfrm>
          <a:prstGeom prst="rect">
            <a:avLst/>
          </a:prstGeom>
          <a:noFill/>
          <a:ln>
            <a:noFill/>
          </a:ln>
        </p:spPr>
        <p:txBody>
          <a:bodyPr spcFirstLastPara="1" wrap="square" lIns="0" tIns="0" rIns="0" bIns="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96"/>
        <p:cNvGrpSpPr/>
        <p:nvPr/>
      </p:nvGrpSpPr>
      <p:grpSpPr>
        <a:xfrm>
          <a:off x="0" y="0"/>
          <a:ext cx="0" cy="0"/>
          <a:chOff x="0" y="0"/>
          <a:chExt cx="0" cy="0"/>
        </a:xfrm>
      </p:grpSpPr>
      <p:sp>
        <p:nvSpPr>
          <p:cNvPr id="97" name="Google Shape;97;p36"/>
          <p:cNvSpPr txBox="1">
            <a:spLocks noGrp="1"/>
          </p:cNvSpPr>
          <p:nvPr>
            <p:ph type="title"/>
          </p:nvPr>
        </p:nvSpPr>
        <p:spPr>
          <a:xfrm>
            <a:off x="395640" y="274680"/>
            <a:ext cx="6120360" cy="849960"/>
          </a:xfrm>
          <a:prstGeom prst="rect">
            <a:avLst/>
          </a:prstGeom>
          <a:noFill/>
          <a:ln>
            <a:noFill/>
          </a:ln>
        </p:spPr>
        <p:txBody>
          <a:bodyPr spcFirstLastPara="1" wrap="square" lIns="0" tIns="0" rIns="0" bIns="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36"/>
          <p:cNvSpPr txBox="1">
            <a:spLocks noGrp="1"/>
          </p:cNvSpPr>
          <p:nvPr>
            <p:ph type="body" idx="1"/>
          </p:nvPr>
        </p:nvSpPr>
        <p:spPr>
          <a:xfrm>
            <a:off x="457200" y="1600200"/>
            <a:ext cx="4015800" cy="21585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9" name="Google Shape;99;p36"/>
          <p:cNvSpPr txBox="1">
            <a:spLocks noGrp="1"/>
          </p:cNvSpPr>
          <p:nvPr>
            <p:ph type="body" idx="2"/>
          </p:nvPr>
        </p:nvSpPr>
        <p:spPr>
          <a:xfrm>
            <a:off x="4674240" y="1600200"/>
            <a:ext cx="4015800" cy="45259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0" name="Google Shape;100;p36"/>
          <p:cNvSpPr txBox="1">
            <a:spLocks noGrp="1"/>
          </p:cNvSpPr>
          <p:nvPr>
            <p:ph type="body" idx="3"/>
          </p:nvPr>
        </p:nvSpPr>
        <p:spPr>
          <a:xfrm>
            <a:off x="457200" y="3964320"/>
            <a:ext cx="4015800" cy="21585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01"/>
        <p:cNvGrpSpPr/>
        <p:nvPr/>
      </p:nvGrpSpPr>
      <p:grpSpPr>
        <a:xfrm>
          <a:off x="0" y="0"/>
          <a:ext cx="0" cy="0"/>
          <a:chOff x="0" y="0"/>
          <a:chExt cx="0" cy="0"/>
        </a:xfrm>
      </p:grpSpPr>
      <p:sp>
        <p:nvSpPr>
          <p:cNvPr id="102" name="Google Shape;102;p37"/>
          <p:cNvSpPr txBox="1">
            <a:spLocks noGrp="1"/>
          </p:cNvSpPr>
          <p:nvPr>
            <p:ph type="title"/>
          </p:nvPr>
        </p:nvSpPr>
        <p:spPr>
          <a:xfrm>
            <a:off x="395640" y="274680"/>
            <a:ext cx="6120360" cy="849960"/>
          </a:xfrm>
          <a:prstGeom prst="rect">
            <a:avLst/>
          </a:prstGeom>
          <a:noFill/>
          <a:ln>
            <a:noFill/>
          </a:ln>
        </p:spPr>
        <p:txBody>
          <a:bodyPr spcFirstLastPara="1" wrap="square" lIns="0" tIns="0" rIns="0" bIns="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p37"/>
          <p:cNvSpPr txBox="1">
            <a:spLocks noGrp="1"/>
          </p:cNvSpPr>
          <p:nvPr>
            <p:ph type="body" idx="1"/>
          </p:nvPr>
        </p:nvSpPr>
        <p:spPr>
          <a:xfrm>
            <a:off x="457200" y="1600200"/>
            <a:ext cx="4015800" cy="45259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4" name="Google Shape;104;p37"/>
          <p:cNvSpPr txBox="1">
            <a:spLocks noGrp="1"/>
          </p:cNvSpPr>
          <p:nvPr>
            <p:ph type="body" idx="2"/>
          </p:nvPr>
        </p:nvSpPr>
        <p:spPr>
          <a:xfrm>
            <a:off x="4674240" y="1600200"/>
            <a:ext cx="4015800" cy="21585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5" name="Google Shape;105;p37"/>
          <p:cNvSpPr txBox="1">
            <a:spLocks noGrp="1"/>
          </p:cNvSpPr>
          <p:nvPr>
            <p:ph type="body" idx="3"/>
          </p:nvPr>
        </p:nvSpPr>
        <p:spPr>
          <a:xfrm>
            <a:off x="4674240" y="3964320"/>
            <a:ext cx="4015800" cy="21585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20"/>
        <p:cNvGrpSpPr/>
        <p:nvPr/>
      </p:nvGrpSpPr>
      <p:grpSpPr>
        <a:xfrm>
          <a:off x="0" y="0"/>
          <a:ext cx="0" cy="0"/>
          <a:chOff x="0" y="0"/>
          <a:chExt cx="0" cy="0"/>
        </a:xfrm>
      </p:grpSpPr>
      <p:sp>
        <p:nvSpPr>
          <p:cNvPr id="21" name="Google Shape;21;p20"/>
          <p:cNvSpPr txBox="1">
            <a:spLocks noGrp="1"/>
          </p:cNvSpPr>
          <p:nvPr>
            <p:ph type="title"/>
          </p:nvPr>
        </p:nvSpPr>
        <p:spPr>
          <a:xfrm>
            <a:off x="395640" y="274680"/>
            <a:ext cx="6120360" cy="849960"/>
          </a:xfrm>
          <a:prstGeom prst="rect">
            <a:avLst/>
          </a:prstGeom>
          <a:noFill/>
          <a:ln>
            <a:noFill/>
          </a:ln>
        </p:spPr>
        <p:txBody>
          <a:bodyPr spcFirstLastPara="1" wrap="square" lIns="0" tIns="0" rIns="0" bIns="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0"/>
          <p:cNvSpPr txBox="1">
            <a:spLocks noGrp="1"/>
          </p:cNvSpPr>
          <p:nvPr>
            <p:ph type="subTitle" idx="1"/>
          </p:nvPr>
        </p:nvSpPr>
        <p:spPr>
          <a:xfrm>
            <a:off x="457200" y="1600200"/>
            <a:ext cx="8229240" cy="4525920"/>
          </a:xfrm>
          <a:prstGeom prst="rect">
            <a:avLst/>
          </a:prstGeom>
          <a:noFill/>
          <a:ln>
            <a:noFill/>
          </a:ln>
        </p:spPr>
        <p:txBody>
          <a:bodyPr spcFirstLastPara="1" wrap="square" lIns="0" tIns="0" rIns="0" bIns="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06"/>
        <p:cNvGrpSpPr/>
        <p:nvPr/>
      </p:nvGrpSpPr>
      <p:grpSpPr>
        <a:xfrm>
          <a:off x="0" y="0"/>
          <a:ext cx="0" cy="0"/>
          <a:chOff x="0" y="0"/>
          <a:chExt cx="0" cy="0"/>
        </a:xfrm>
      </p:grpSpPr>
      <p:sp>
        <p:nvSpPr>
          <p:cNvPr id="107" name="Google Shape;107;p38"/>
          <p:cNvSpPr txBox="1">
            <a:spLocks noGrp="1"/>
          </p:cNvSpPr>
          <p:nvPr>
            <p:ph type="title"/>
          </p:nvPr>
        </p:nvSpPr>
        <p:spPr>
          <a:xfrm>
            <a:off x="395640" y="274680"/>
            <a:ext cx="6120360" cy="849960"/>
          </a:xfrm>
          <a:prstGeom prst="rect">
            <a:avLst/>
          </a:prstGeom>
          <a:noFill/>
          <a:ln>
            <a:noFill/>
          </a:ln>
        </p:spPr>
        <p:txBody>
          <a:bodyPr spcFirstLastPara="1" wrap="square" lIns="0" tIns="0" rIns="0" bIns="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38"/>
          <p:cNvSpPr txBox="1">
            <a:spLocks noGrp="1"/>
          </p:cNvSpPr>
          <p:nvPr>
            <p:ph type="body" idx="1"/>
          </p:nvPr>
        </p:nvSpPr>
        <p:spPr>
          <a:xfrm>
            <a:off x="457200" y="1600200"/>
            <a:ext cx="4015800" cy="21585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9" name="Google Shape;109;p38"/>
          <p:cNvSpPr txBox="1">
            <a:spLocks noGrp="1"/>
          </p:cNvSpPr>
          <p:nvPr>
            <p:ph type="body" idx="2"/>
          </p:nvPr>
        </p:nvSpPr>
        <p:spPr>
          <a:xfrm>
            <a:off x="4674240" y="1600200"/>
            <a:ext cx="4015800" cy="21585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10" name="Google Shape;110;p38"/>
          <p:cNvSpPr txBox="1">
            <a:spLocks noGrp="1"/>
          </p:cNvSpPr>
          <p:nvPr>
            <p:ph type="body" idx="3"/>
          </p:nvPr>
        </p:nvSpPr>
        <p:spPr>
          <a:xfrm>
            <a:off x="457200" y="3964320"/>
            <a:ext cx="8229240" cy="21585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11"/>
        <p:cNvGrpSpPr/>
        <p:nvPr/>
      </p:nvGrpSpPr>
      <p:grpSpPr>
        <a:xfrm>
          <a:off x="0" y="0"/>
          <a:ext cx="0" cy="0"/>
          <a:chOff x="0" y="0"/>
          <a:chExt cx="0" cy="0"/>
        </a:xfrm>
      </p:grpSpPr>
      <p:sp>
        <p:nvSpPr>
          <p:cNvPr id="112" name="Google Shape;112;p39"/>
          <p:cNvSpPr txBox="1">
            <a:spLocks noGrp="1"/>
          </p:cNvSpPr>
          <p:nvPr>
            <p:ph type="title"/>
          </p:nvPr>
        </p:nvSpPr>
        <p:spPr>
          <a:xfrm>
            <a:off x="395640" y="274680"/>
            <a:ext cx="6120360" cy="849960"/>
          </a:xfrm>
          <a:prstGeom prst="rect">
            <a:avLst/>
          </a:prstGeom>
          <a:noFill/>
          <a:ln>
            <a:noFill/>
          </a:ln>
        </p:spPr>
        <p:txBody>
          <a:bodyPr spcFirstLastPara="1" wrap="square" lIns="0" tIns="0" rIns="0" bIns="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39"/>
          <p:cNvSpPr txBox="1">
            <a:spLocks noGrp="1"/>
          </p:cNvSpPr>
          <p:nvPr>
            <p:ph type="body" idx="1"/>
          </p:nvPr>
        </p:nvSpPr>
        <p:spPr>
          <a:xfrm>
            <a:off x="457200" y="1600200"/>
            <a:ext cx="8229240" cy="21585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14" name="Google Shape;114;p39"/>
          <p:cNvSpPr txBox="1">
            <a:spLocks noGrp="1"/>
          </p:cNvSpPr>
          <p:nvPr>
            <p:ph type="body" idx="2"/>
          </p:nvPr>
        </p:nvSpPr>
        <p:spPr>
          <a:xfrm>
            <a:off x="457200" y="3964320"/>
            <a:ext cx="8229240" cy="21585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15"/>
        <p:cNvGrpSpPr/>
        <p:nvPr/>
      </p:nvGrpSpPr>
      <p:grpSpPr>
        <a:xfrm>
          <a:off x="0" y="0"/>
          <a:ext cx="0" cy="0"/>
          <a:chOff x="0" y="0"/>
          <a:chExt cx="0" cy="0"/>
        </a:xfrm>
      </p:grpSpPr>
      <p:sp>
        <p:nvSpPr>
          <p:cNvPr id="116" name="Google Shape;116;p40"/>
          <p:cNvSpPr txBox="1">
            <a:spLocks noGrp="1"/>
          </p:cNvSpPr>
          <p:nvPr>
            <p:ph type="title"/>
          </p:nvPr>
        </p:nvSpPr>
        <p:spPr>
          <a:xfrm>
            <a:off x="395640" y="274680"/>
            <a:ext cx="6120360" cy="849960"/>
          </a:xfrm>
          <a:prstGeom prst="rect">
            <a:avLst/>
          </a:prstGeom>
          <a:noFill/>
          <a:ln>
            <a:noFill/>
          </a:ln>
        </p:spPr>
        <p:txBody>
          <a:bodyPr spcFirstLastPara="1" wrap="square" lIns="0" tIns="0" rIns="0" bIns="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40"/>
          <p:cNvSpPr txBox="1">
            <a:spLocks noGrp="1"/>
          </p:cNvSpPr>
          <p:nvPr>
            <p:ph type="body" idx="1"/>
          </p:nvPr>
        </p:nvSpPr>
        <p:spPr>
          <a:xfrm>
            <a:off x="457200" y="1600200"/>
            <a:ext cx="4015800" cy="21585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18" name="Google Shape;118;p40"/>
          <p:cNvSpPr txBox="1">
            <a:spLocks noGrp="1"/>
          </p:cNvSpPr>
          <p:nvPr>
            <p:ph type="body" idx="2"/>
          </p:nvPr>
        </p:nvSpPr>
        <p:spPr>
          <a:xfrm>
            <a:off x="4674240" y="1600200"/>
            <a:ext cx="4015800" cy="21585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19" name="Google Shape;119;p40"/>
          <p:cNvSpPr txBox="1">
            <a:spLocks noGrp="1"/>
          </p:cNvSpPr>
          <p:nvPr>
            <p:ph type="body" idx="3"/>
          </p:nvPr>
        </p:nvSpPr>
        <p:spPr>
          <a:xfrm>
            <a:off x="457200" y="3964320"/>
            <a:ext cx="4015800" cy="21585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20" name="Google Shape;120;p40"/>
          <p:cNvSpPr txBox="1">
            <a:spLocks noGrp="1"/>
          </p:cNvSpPr>
          <p:nvPr>
            <p:ph type="body" idx="4"/>
          </p:nvPr>
        </p:nvSpPr>
        <p:spPr>
          <a:xfrm>
            <a:off x="4674240" y="3964320"/>
            <a:ext cx="4015800" cy="21585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21"/>
        <p:cNvGrpSpPr/>
        <p:nvPr/>
      </p:nvGrpSpPr>
      <p:grpSpPr>
        <a:xfrm>
          <a:off x="0" y="0"/>
          <a:ext cx="0" cy="0"/>
          <a:chOff x="0" y="0"/>
          <a:chExt cx="0" cy="0"/>
        </a:xfrm>
      </p:grpSpPr>
      <p:sp>
        <p:nvSpPr>
          <p:cNvPr id="122" name="Google Shape;122;p41"/>
          <p:cNvSpPr txBox="1">
            <a:spLocks noGrp="1"/>
          </p:cNvSpPr>
          <p:nvPr>
            <p:ph type="title"/>
          </p:nvPr>
        </p:nvSpPr>
        <p:spPr>
          <a:xfrm>
            <a:off x="395640" y="274680"/>
            <a:ext cx="6120360" cy="849960"/>
          </a:xfrm>
          <a:prstGeom prst="rect">
            <a:avLst/>
          </a:prstGeom>
          <a:noFill/>
          <a:ln>
            <a:noFill/>
          </a:ln>
        </p:spPr>
        <p:txBody>
          <a:bodyPr spcFirstLastPara="1" wrap="square" lIns="0" tIns="0" rIns="0" bIns="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3" name="Google Shape;123;p41"/>
          <p:cNvSpPr txBox="1">
            <a:spLocks noGrp="1"/>
          </p:cNvSpPr>
          <p:nvPr>
            <p:ph type="body" idx="1"/>
          </p:nvPr>
        </p:nvSpPr>
        <p:spPr>
          <a:xfrm>
            <a:off x="457200" y="1600200"/>
            <a:ext cx="2649600" cy="21585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24" name="Google Shape;124;p41"/>
          <p:cNvSpPr txBox="1">
            <a:spLocks noGrp="1"/>
          </p:cNvSpPr>
          <p:nvPr>
            <p:ph type="body" idx="2"/>
          </p:nvPr>
        </p:nvSpPr>
        <p:spPr>
          <a:xfrm>
            <a:off x="3239640" y="1600200"/>
            <a:ext cx="2649600" cy="21585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25" name="Google Shape;125;p41"/>
          <p:cNvSpPr txBox="1">
            <a:spLocks noGrp="1"/>
          </p:cNvSpPr>
          <p:nvPr>
            <p:ph type="body" idx="3"/>
          </p:nvPr>
        </p:nvSpPr>
        <p:spPr>
          <a:xfrm>
            <a:off x="6022080" y="1600200"/>
            <a:ext cx="2649600" cy="21585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26" name="Google Shape;126;p41"/>
          <p:cNvSpPr txBox="1">
            <a:spLocks noGrp="1"/>
          </p:cNvSpPr>
          <p:nvPr>
            <p:ph type="body" idx="4"/>
          </p:nvPr>
        </p:nvSpPr>
        <p:spPr>
          <a:xfrm>
            <a:off x="457200" y="3964320"/>
            <a:ext cx="2649600" cy="21585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27" name="Google Shape;127;p41"/>
          <p:cNvSpPr txBox="1">
            <a:spLocks noGrp="1"/>
          </p:cNvSpPr>
          <p:nvPr>
            <p:ph type="body" idx="5"/>
          </p:nvPr>
        </p:nvSpPr>
        <p:spPr>
          <a:xfrm>
            <a:off x="3239640" y="3964320"/>
            <a:ext cx="2649600" cy="21585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28" name="Google Shape;128;p41"/>
          <p:cNvSpPr txBox="1">
            <a:spLocks noGrp="1"/>
          </p:cNvSpPr>
          <p:nvPr>
            <p:ph type="body" idx="6"/>
          </p:nvPr>
        </p:nvSpPr>
        <p:spPr>
          <a:xfrm>
            <a:off x="6022080" y="3964320"/>
            <a:ext cx="2649600" cy="21585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23"/>
        <p:cNvGrpSpPr/>
        <p:nvPr/>
      </p:nvGrpSpPr>
      <p:grpSpPr>
        <a:xfrm>
          <a:off x="0" y="0"/>
          <a:ext cx="0" cy="0"/>
          <a:chOff x="0" y="0"/>
          <a:chExt cx="0" cy="0"/>
        </a:xfrm>
      </p:grpSpPr>
      <p:sp>
        <p:nvSpPr>
          <p:cNvPr id="24" name="Google Shape;24;p21"/>
          <p:cNvSpPr txBox="1">
            <a:spLocks noGrp="1"/>
          </p:cNvSpPr>
          <p:nvPr>
            <p:ph type="title"/>
          </p:nvPr>
        </p:nvSpPr>
        <p:spPr>
          <a:xfrm>
            <a:off x="395640" y="274680"/>
            <a:ext cx="6120360" cy="849960"/>
          </a:xfrm>
          <a:prstGeom prst="rect">
            <a:avLst/>
          </a:prstGeom>
          <a:noFill/>
          <a:ln>
            <a:noFill/>
          </a:ln>
        </p:spPr>
        <p:txBody>
          <a:bodyPr spcFirstLastPara="1" wrap="square" lIns="0" tIns="0" rIns="0" bIns="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1"/>
          <p:cNvSpPr txBox="1">
            <a:spLocks noGrp="1"/>
          </p:cNvSpPr>
          <p:nvPr>
            <p:ph type="body" idx="1"/>
          </p:nvPr>
        </p:nvSpPr>
        <p:spPr>
          <a:xfrm>
            <a:off x="457200" y="1600200"/>
            <a:ext cx="8229240" cy="4525920"/>
          </a:xfrm>
          <a:prstGeom prst="rect">
            <a:avLst/>
          </a:prstGeom>
          <a:noFill/>
          <a:ln>
            <a:noFill/>
          </a:ln>
        </p:spPr>
        <p:txBody>
          <a:bodyPr spcFirstLastPara="1" wrap="square" lIns="0" tIns="0" rIns="0" bIns="0" anchor="b"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6"/>
        <p:cNvGrpSpPr/>
        <p:nvPr/>
      </p:nvGrpSpPr>
      <p:grpSpPr>
        <a:xfrm>
          <a:off x="0" y="0"/>
          <a:ext cx="0" cy="0"/>
          <a:chOff x="0" y="0"/>
          <a:chExt cx="0" cy="0"/>
        </a:xfrm>
      </p:grpSpPr>
      <p:sp>
        <p:nvSpPr>
          <p:cNvPr id="27" name="Google Shape;27;p22"/>
          <p:cNvSpPr txBox="1">
            <a:spLocks noGrp="1"/>
          </p:cNvSpPr>
          <p:nvPr>
            <p:ph type="title"/>
          </p:nvPr>
        </p:nvSpPr>
        <p:spPr>
          <a:xfrm>
            <a:off x="395640" y="274680"/>
            <a:ext cx="6120360" cy="849960"/>
          </a:xfrm>
          <a:prstGeom prst="rect">
            <a:avLst/>
          </a:prstGeom>
          <a:noFill/>
          <a:ln>
            <a:noFill/>
          </a:ln>
        </p:spPr>
        <p:txBody>
          <a:bodyPr spcFirstLastPara="1" wrap="square" lIns="0" tIns="0" rIns="0" bIns="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22"/>
          <p:cNvSpPr txBox="1">
            <a:spLocks noGrp="1"/>
          </p:cNvSpPr>
          <p:nvPr>
            <p:ph type="body" idx="1"/>
          </p:nvPr>
        </p:nvSpPr>
        <p:spPr>
          <a:xfrm>
            <a:off x="457200" y="1600200"/>
            <a:ext cx="4015800" cy="4525920"/>
          </a:xfrm>
          <a:prstGeom prst="rect">
            <a:avLst/>
          </a:prstGeom>
          <a:noFill/>
          <a:ln>
            <a:noFill/>
          </a:ln>
        </p:spPr>
        <p:txBody>
          <a:bodyPr spcFirstLastPara="1" wrap="square" lIns="0" tIns="0" rIns="0" bIns="0" anchor="b"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9" name="Google Shape;29;p22"/>
          <p:cNvSpPr txBox="1">
            <a:spLocks noGrp="1"/>
          </p:cNvSpPr>
          <p:nvPr>
            <p:ph type="body" idx="2"/>
          </p:nvPr>
        </p:nvSpPr>
        <p:spPr>
          <a:xfrm>
            <a:off x="4674240" y="1600200"/>
            <a:ext cx="4015800" cy="4525920"/>
          </a:xfrm>
          <a:prstGeom prst="rect">
            <a:avLst/>
          </a:prstGeom>
          <a:noFill/>
          <a:ln>
            <a:noFill/>
          </a:ln>
        </p:spPr>
        <p:txBody>
          <a:bodyPr spcFirstLastPara="1" wrap="square" lIns="0" tIns="0" rIns="0" bIns="0" anchor="b"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23"/>
          <p:cNvSpPr txBox="1">
            <a:spLocks noGrp="1"/>
          </p:cNvSpPr>
          <p:nvPr>
            <p:ph type="title"/>
          </p:nvPr>
        </p:nvSpPr>
        <p:spPr>
          <a:xfrm>
            <a:off x="395640" y="274680"/>
            <a:ext cx="6120360" cy="849960"/>
          </a:xfrm>
          <a:prstGeom prst="rect">
            <a:avLst/>
          </a:prstGeom>
          <a:noFill/>
          <a:ln>
            <a:noFill/>
          </a:ln>
        </p:spPr>
        <p:txBody>
          <a:bodyPr spcFirstLastPara="1" wrap="square" lIns="0" tIns="0" rIns="0" bIns="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32"/>
        <p:cNvGrpSpPr/>
        <p:nvPr/>
      </p:nvGrpSpPr>
      <p:grpSpPr>
        <a:xfrm>
          <a:off x="0" y="0"/>
          <a:ext cx="0" cy="0"/>
          <a:chOff x="0" y="0"/>
          <a:chExt cx="0" cy="0"/>
        </a:xfrm>
      </p:grpSpPr>
      <p:sp>
        <p:nvSpPr>
          <p:cNvPr id="33" name="Google Shape;33;p24"/>
          <p:cNvSpPr txBox="1">
            <a:spLocks noGrp="1"/>
          </p:cNvSpPr>
          <p:nvPr>
            <p:ph type="subTitle" idx="1"/>
          </p:nvPr>
        </p:nvSpPr>
        <p:spPr>
          <a:xfrm>
            <a:off x="395640" y="274680"/>
            <a:ext cx="6120360" cy="3941280"/>
          </a:xfrm>
          <a:prstGeom prst="rect">
            <a:avLst/>
          </a:prstGeom>
          <a:noFill/>
          <a:ln>
            <a:noFill/>
          </a:ln>
        </p:spPr>
        <p:txBody>
          <a:bodyPr spcFirstLastPara="1" wrap="square" lIns="0" tIns="0" rIns="0" bIns="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34"/>
        <p:cNvGrpSpPr/>
        <p:nvPr/>
      </p:nvGrpSpPr>
      <p:grpSpPr>
        <a:xfrm>
          <a:off x="0" y="0"/>
          <a:ext cx="0" cy="0"/>
          <a:chOff x="0" y="0"/>
          <a:chExt cx="0" cy="0"/>
        </a:xfrm>
      </p:grpSpPr>
      <p:sp>
        <p:nvSpPr>
          <p:cNvPr id="35" name="Google Shape;35;p25"/>
          <p:cNvSpPr txBox="1">
            <a:spLocks noGrp="1"/>
          </p:cNvSpPr>
          <p:nvPr>
            <p:ph type="title"/>
          </p:nvPr>
        </p:nvSpPr>
        <p:spPr>
          <a:xfrm>
            <a:off x="395640" y="274680"/>
            <a:ext cx="6120360" cy="849960"/>
          </a:xfrm>
          <a:prstGeom prst="rect">
            <a:avLst/>
          </a:prstGeom>
          <a:noFill/>
          <a:ln>
            <a:noFill/>
          </a:ln>
        </p:spPr>
        <p:txBody>
          <a:bodyPr spcFirstLastPara="1" wrap="square" lIns="0" tIns="0" rIns="0" bIns="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25"/>
          <p:cNvSpPr txBox="1">
            <a:spLocks noGrp="1"/>
          </p:cNvSpPr>
          <p:nvPr>
            <p:ph type="body" idx="1"/>
          </p:nvPr>
        </p:nvSpPr>
        <p:spPr>
          <a:xfrm>
            <a:off x="457200" y="1600200"/>
            <a:ext cx="4015800" cy="2158560"/>
          </a:xfrm>
          <a:prstGeom prst="rect">
            <a:avLst/>
          </a:prstGeom>
          <a:noFill/>
          <a:ln>
            <a:noFill/>
          </a:ln>
        </p:spPr>
        <p:txBody>
          <a:bodyPr spcFirstLastPara="1" wrap="square" lIns="0" tIns="0" rIns="0" bIns="0" anchor="b"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7" name="Google Shape;37;p25"/>
          <p:cNvSpPr txBox="1">
            <a:spLocks noGrp="1"/>
          </p:cNvSpPr>
          <p:nvPr>
            <p:ph type="body" idx="2"/>
          </p:nvPr>
        </p:nvSpPr>
        <p:spPr>
          <a:xfrm>
            <a:off x="4674240" y="1600200"/>
            <a:ext cx="4015800" cy="4525920"/>
          </a:xfrm>
          <a:prstGeom prst="rect">
            <a:avLst/>
          </a:prstGeom>
          <a:noFill/>
          <a:ln>
            <a:noFill/>
          </a:ln>
        </p:spPr>
        <p:txBody>
          <a:bodyPr spcFirstLastPara="1" wrap="square" lIns="0" tIns="0" rIns="0" bIns="0" anchor="b"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8" name="Google Shape;38;p25"/>
          <p:cNvSpPr txBox="1">
            <a:spLocks noGrp="1"/>
          </p:cNvSpPr>
          <p:nvPr>
            <p:ph type="body" idx="3"/>
          </p:nvPr>
        </p:nvSpPr>
        <p:spPr>
          <a:xfrm>
            <a:off x="457200" y="3964320"/>
            <a:ext cx="4015800" cy="2158560"/>
          </a:xfrm>
          <a:prstGeom prst="rect">
            <a:avLst/>
          </a:prstGeom>
          <a:noFill/>
          <a:ln>
            <a:noFill/>
          </a:ln>
        </p:spPr>
        <p:txBody>
          <a:bodyPr spcFirstLastPara="1" wrap="square" lIns="0" tIns="0" rIns="0" bIns="0" anchor="b"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9"/>
        <p:cNvGrpSpPr/>
        <p:nvPr/>
      </p:nvGrpSpPr>
      <p:grpSpPr>
        <a:xfrm>
          <a:off x="0" y="0"/>
          <a:ext cx="0" cy="0"/>
          <a:chOff x="0" y="0"/>
          <a:chExt cx="0" cy="0"/>
        </a:xfrm>
      </p:grpSpPr>
      <p:sp>
        <p:nvSpPr>
          <p:cNvPr id="40" name="Google Shape;40;p26"/>
          <p:cNvSpPr txBox="1">
            <a:spLocks noGrp="1"/>
          </p:cNvSpPr>
          <p:nvPr>
            <p:ph type="title"/>
          </p:nvPr>
        </p:nvSpPr>
        <p:spPr>
          <a:xfrm>
            <a:off x="395640" y="274680"/>
            <a:ext cx="6120360" cy="849960"/>
          </a:xfrm>
          <a:prstGeom prst="rect">
            <a:avLst/>
          </a:prstGeom>
          <a:noFill/>
          <a:ln>
            <a:noFill/>
          </a:ln>
        </p:spPr>
        <p:txBody>
          <a:bodyPr spcFirstLastPara="1" wrap="square" lIns="0" tIns="0" rIns="0" bIns="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6"/>
          <p:cNvSpPr txBox="1">
            <a:spLocks noGrp="1"/>
          </p:cNvSpPr>
          <p:nvPr>
            <p:ph type="body" idx="1"/>
          </p:nvPr>
        </p:nvSpPr>
        <p:spPr>
          <a:xfrm>
            <a:off x="457200" y="1600200"/>
            <a:ext cx="4015800" cy="4525920"/>
          </a:xfrm>
          <a:prstGeom prst="rect">
            <a:avLst/>
          </a:prstGeom>
          <a:noFill/>
          <a:ln>
            <a:noFill/>
          </a:ln>
        </p:spPr>
        <p:txBody>
          <a:bodyPr spcFirstLastPara="1" wrap="square" lIns="0" tIns="0" rIns="0" bIns="0" anchor="b"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2" name="Google Shape;42;p26"/>
          <p:cNvSpPr txBox="1">
            <a:spLocks noGrp="1"/>
          </p:cNvSpPr>
          <p:nvPr>
            <p:ph type="body" idx="2"/>
          </p:nvPr>
        </p:nvSpPr>
        <p:spPr>
          <a:xfrm>
            <a:off x="4674240" y="1600200"/>
            <a:ext cx="4015800" cy="2158560"/>
          </a:xfrm>
          <a:prstGeom prst="rect">
            <a:avLst/>
          </a:prstGeom>
          <a:noFill/>
          <a:ln>
            <a:noFill/>
          </a:ln>
        </p:spPr>
        <p:txBody>
          <a:bodyPr spcFirstLastPara="1" wrap="square" lIns="0" tIns="0" rIns="0" bIns="0" anchor="b"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3" name="Google Shape;43;p26"/>
          <p:cNvSpPr txBox="1">
            <a:spLocks noGrp="1"/>
          </p:cNvSpPr>
          <p:nvPr>
            <p:ph type="body" idx="3"/>
          </p:nvPr>
        </p:nvSpPr>
        <p:spPr>
          <a:xfrm>
            <a:off x="4674240" y="3964320"/>
            <a:ext cx="4015800" cy="2158560"/>
          </a:xfrm>
          <a:prstGeom prst="rect">
            <a:avLst/>
          </a:prstGeom>
          <a:noFill/>
          <a:ln>
            <a:noFill/>
          </a:ln>
        </p:spPr>
        <p:txBody>
          <a:bodyPr spcFirstLastPara="1" wrap="square" lIns="0" tIns="0" rIns="0" bIns="0" anchor="b"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44"/>
        <p:cNvGrpSpPr/>
        <p:nvPr/>
      </p:nvGrpSpPr>
      <p:grpSpPr>
        <a:xfrm>
          <a:off x="0" y="0"/>
          <a:ext cx="0" cy="0"/>
          <a:chOff x="0" y="0"/>
          <a:chExt cx="0" cy="0"/>
        </a:xfrm>
      </p:grpSpPr>
      <p:sp>
        <p:nvSpPr>
          <p:cNvPr id="45" name="Google Shape;45;p27"/>
          <p:cNvSpPr txBox="1">
            <a:spLocks noGrp="1"/>
          </p:cNvSpPr>
          <p:nvPr>
            <p:ph type="title"/>
          </p:nvPr>
        </p:nvSpPr>
        <p:spPr>
          <a:xfrm>
            <a:off x="395640" y="274680"/>
            <a:ext cx="6120360" cy="849960"/>
          </a:xfrm>
          <a:prstGeom prst="rect">
            <a:avLst/>
          </a:prstGeom>
          <a:noFill/>
          <a:ln>
            <a:noFill/>
          </a:ln>
        </p:spPr>
        <p:txBody>
          <a:bodyPr spcFirstLastPara="1" wrap="square" lIns="0" tIns="0" rIns="0" bIns="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7"/>
          <p:cNvSpPr txBox="1">
            <a:spLocks noGrp="1"/>
          </p:cNvSpPr>
          <p:nvPr>
            <p:ph type="body" idx="1"/>
          </p:nvPr>
        </p:nvSpPr>
        <p:spPr>
          <a:xfrm>
            <a:off x="457200" y="1600200"/>
            <a:ext cx="4015800" cy="2158560"/>
          </a:xfrm>
          <a:prstGeom prst="rect">
            <a:avLst/>
          </a:prstGeom>
          <a:noFill/>
          <a:ln>
            <a:noFill/>
          </a:ln>
        </p:spPr>
        <p:txBody>
          <a:bodyPr spcFirstLastPara="1" wrap="square" lIns="0" tIns="0" rIns="0" bIns="0" anchor="b"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7" name="Google Shape;47;p27"/>
          <p:cNvSpPr txBox="1">
            <a:spLocks noGrp="1"/>
          </p:cNvSpPr>
          <p:nvPr>
            <p:ph type="body" idx="2"/>
          </p:nvPr>
        </p:nvSpPr>
        <p:spPr>
          <a:xfrm>
            <a:off x="4674240" y="1600200"/>
            <a:ext cx="4015800" cy="2158560"/>
          </a:xfrm>
          <a:prstGeom prst="rect">
            <a:avLst/>
          </a:prstGeom>
          <a:noFill/>
          <a:ln>
            <a:noFill/>
          </a:ln>
        </p:spPr>
        <p:txBody>
          <a:bodyPr spcFirstLastPara="1" wrap="square" lIns="0" tIns="0" rIns="0" bIns="0" anchor="b"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8" name="Google Shape;48;p27"/>
          <p:cNvSpPr txBox="1">
            <a:spLocks noGrp="1"/>
          </p:cNvSpPr>
          <p:nvPr>
            <p:ph type="body" idx="3"/>
          </p:nvPr>
        </p:nvSpPr>
        <p:spPr>
          <a:xfrm>
            <a:off x="457200" y="3964320"/>
            <a:ext cx="8229240" cy="2158560"/>
          </a:xfrm>
          <a:prstGeom prst="rect">
            <a:avLst/>
          </a:prstGeom>
          <a:noFill/>
          <a:ln>
            <a:noFill/>
          </a:ln>
        </p:spPr>
        <p:txBody>
          <a:bodyPr spcFirstLastPara="1" wrap="square" lIns="0" tIns="0" rIns="0" bIns="0" anchor="b"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3.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9"/>
        <p:cNvGrpSpPr/>
        <p:nvPr/>
      </p:nvGrpSpPr>
      <p:grpSpPr>
        <a:xfrm>
          <a:off x="0" y="0"/>
          <a:ext cx="0" cy="0"/>
          <a:chOff x="0" y="0"/>
          <a:chExt cx="0" cy="0"/>
        </a:xfrm>
      </p:grpSpPr>
      <p:sp>
        <p:nvSpPr>
          <p:cNvPr id="10" name="Google Shape;10;p12"/>
          <p:cNvSpPr/>
          <p:nvPr/>
        </p:nvSpPr>
        <p:spPr>
          <a:xfrm>
            <a:off x="0" y="3352680"/>
            <a:ext cx="8686440" cy="2742840"/>
          </a:xfrm>
          <a:prstGeom prst="rect">
            <a:avLst/>
          </a:prstGeom>
          <a:solidFill>
            <a:srgbClr val="10114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12"/>
          <p:cNvSpPr/>
          <p:nvPr/>
        </p:nvSpPr>
        <p:spPr>
          <a:xfrm>
            <a:off x="2895480" y="6095880"/>
            <a:ext cx="2895120" cy="75960"/>
          </a:xfrm>
          <a:prstGeom prst="rect">
            <a:avLst/>
          </a:prstGeom>
          <a:solidFill>
            <a:srgbClr val="76C2E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12"/>
          <p:cNvSpPr/>
          <p:nvPr/>
        </p:nvSpPr>
        <p:spPr>
          <a:xfrm>
            <a:off x="0" y="6095880"/>
            <a:ext cx="2895120" cy="75960"/>
          </a:xfrm>
          <a:prstGeom prst="rect">
            <a:avLst/>
          </a:prstGeom>
          <a:solidFill>
            <a:srgbClr val="FCB01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12"/>
          <p:cNvSpPr/>
          <p:nvPr/>
        </p:nvSpPr>
        <p:spPr>
          <a:xfrm>
            <a:off x="5791320" y="6095880"/>
            <a:ext cx="2895120" cy="75960"/>
          </a:xfrm>
          <a:prstGeom prst="rect">
            <a:avLst/>
          </a:pr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12"/>
          <p:cNvSpPr txBox="1">
            <a:spLocks noGrp="1"/>
          </p:cNvSpPr>
          <p:nvPr>
            <p:ph type="body" idx="1"/>
          </p:nvPr>
        </p:nvSpPr>
        <p:spPr>
          <a:xfrm>
            <a:off x="2514600" y="5410080"/>
            <a:ext cx="6019560" cy="533160"/>
          </a:xfrm>
          <a:prstGeom prst="rect">
            <a:avLst/>
          </a:prstGeom>
          <a:noFill/>
          <a:ln>
            <a:noFill/>
          </a:ln>
        </p:spPr>
        <p:txBody>
          <a:bodyPr spcFirstLastPara="1" wrap="square" lIns="91425" tIns="45700" rIns="91425" bIns="45700" anchor="b" anchorCtr="0"/>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5" name="Google Shape;15;p12"/>
          <p:cNvSpPr txBox="1">
            <a:spLocks noGrp="1"/>
          </p:cNvSpPr>
          <p:nvPr>
            <p:ph type="title"/>
          </p:nvPr>
        </p:nvSpPr>
        <p:spPr>
          <a:xfrm>
            <a:off x="2514600" y="3809880"/>
            <a:ext cx="6019560" cy="1523520"/>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pic>
        <p:nvPicPr>
          <p:cNvPr id="16" name="Google Shape;16;p12"/>
          <p:cNvPicPr preferRelativeResize="0"/>
          <p:nvPr/>
        </p:nvPicPr>
        <p:blipFill rotWithShape="1">
          <a:blip r:embed="rId15">
            <a:alphaModFix/>
          </a:blip>
          <a:srcRect b="28589"/>
          <a:stretch/>
        </p:blipFill>
        <p:spPr>
          <a:xfrm>
            <a:off x="76320" y="3352680"/>
            <a:ext cx="2057040" cy="1979640"/>
          </a:xfrm>
          <a:prstGeom prst="rect">
            <a:avLst/>
          </a:prstGeom>
          <a:noFill/>
          <a:ln>
            <a:noFill/>
          </a:ln>
        </p:spPr>
      </p:pic>
      <p:sp>
        <p:nvSpPr>
          <p:cNvPr id="17" name="Google Shape;17;p12"/>
          <p:cNvSpPr/>
          <p:nvPr/>
        </p:nvSpPr>
        <p:spPr>
          <a:xfrm>
            <a:off x="-76320" y="5257800"/>
            <a:ext cx="2209320" cy="55368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900"/>
              <a:buFont typeface="Arial"/>
              <a:buNone/>
            </a:pPr>
            <a:r>
              <a:rPr lang="en-IN" sz="2900" b="1" i="0" u="none" strike="noStrike" cap="none">
                <a:solidFill>
                  <a:srgbClr val="FFFFFF"/>
                </a:solidFill>
                <a:latin typeface="Arial"/>
                <a:ea typeface="Arial"/>
                <a:cs typeface="Arial"/>
                <a:sym typeface="Arial"/>
              </a:rPr>
              <a:t>BITS</a:t>
            </a:r>
            <a:r>
              <a:rPr lang="en-IN" sz="2900" b="0" i="0" u="none" strike="noStrike" cap="none">
                <a:solidFill>
                  <a:srgbClr val="FFFFFF"/>
                </a:solidFill>
                <a:latin typeface="Arial"/>
                <a:ea typeface="Arial"/>
                <a:cs typeface="Arial"/>
                <a:sym typeface="Arial"/>
              </a:rPr>
              <a:t> Pilani</a:t>
            </a:r>
            <a:endParaRPr sz="2900" b="0" i="0" u="none" strike="noStrike" cap="none">
              <a:solidFill>
                <a:srgbClr val="000000"/>
              </a:solidFill>
              <a:latin typeface="Arial"/>
              <a:ea typeface="Arial"/>
              <a:cs typeface="Arial"/>
              <a:sym typeface="Arial"/>
            </a:endParaRPr>
          </a:p>
        </p:txBody>
      </p:sp>
      <p:sp>
        <p:nvSpPr>
          <p:cNvPr id="18" name="Google Shape;18;p12"/>
          <p:cNvSpPr/>
          <p:nvPr/>
        </p:nvSpPr>
        <p:spPr>
          <a:xfrm>
            <a:off x="152280" y="5666760"/>
            <a:ext cx="1904760" cy="276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IN" sz="1200" b="0" i="0" u="none" strike="noStrike" cap="none">
                <a:solidFill>
                  <a:srgbClr val="FFFFFF"/>
                </a:solidFill>
                <a:latin typeface="Arial"/>
                <a:ea typeface="Arial"/>
                <a:cs typeface="Arial"/>
                <a:sym typeface="Arial"/>
              </a:rPr>
              <a:t>Pilani Campus</a:t>
            </a:r>
            <a:endParaRPr sz="12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7"/>
        <p:cNvGrpSpPr/>
        <p:nvPr/>
      </p:nvGrpSpPr>
      <p:grpSpPr>
        <a:xfrm>
          <a:off x="0" y="0"/>
          <a:ext cx="0" cy="0"/>
          <a:chOff x="0" y="0"/>
          <a:chExt cx="0" cy="0"/>
        </a:xfrm>
      </p:grpSpPr>
      <p:sp>
        <p:nvSpPr>
          <p:cNvPr id="68" name="Google Shape;68;p14"/>
          <p:cNvSpPr/>
          <p:nvPr/>
        </p:nvSpPr>
        <p:spPr>
          <a:xfrm>
            <a:off x="3276720" y="6596280"/>
            <a:ext cx="5866920" cy="26136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100"/>
              <a:buFont typeface="Arial"/>
              <a:buNone/>
            </a:pPr>
            <a:r>
              <a:rPr lang="en-IN" sz="1100" b="1" i="0" u="none" strike="noStrike" cap="none">
                <a:solidFill>
                  <a:srgbClr val="101141"/>
                </a:solidFill>
                <a:latin typeface="Arial"/>
                <a:ea typeface="Arial"/>
                <a:cs typeface="Arial"/>
                <a:sym typeface="Arial"/>
              </a:rPr>
              <a:t>BITS </a:t>
            </a:r>
            <a:r>
              <a:rPr lang="en-IN" sz="1100" b="0" i="0" u="none" strike="noStrike" cap="none">
                <a:solidFill>
                  <a:srgbClr val="101141"/>
                </a:solidFill>
                <a:latin typeface="Arial"/>
                <a:ea typeface="Arial"/>
                <a:cs typeface="Arial"/>
                <a:sym typeface="Arial"/>
              </a:rPr>
              <a:t>Pilani, Pilani Campus</a:t>
            </a:r>
            <a:endParaRPr sz="1100" b="0" i="0" u="none" strike="noStrike" cap="none">
              <a:solidFill>
                <a:srgbClr val="000000"/>
              </a:solidFill>
              <a:latin typeface="Arial"/>
              <a:ea typeface="Arial"/>
              <a:cs typeface="Arial"/>
              <a:sym typeface="Arial"/>
            </a:endParaRPr>
          </a:p>
        </p:txBody>
      </p:sp>
      <p:pic>
        <p:nvPicPr>
          <p:cNvPr id="69" name="Google Shape;69;p14"/>
          <p:cNvPicPr preferRelativeResize="0"/>
          <p:nvPr/>
        </p:nvPicPr>
        <p:blipFill rotWithShape="1">
          <a:blip r:embed="rId13">
            <a:alphaModFix/>
          </a:blip>
          <a:srcRect l="1916" b="5315"/>
          <a:stretch/>
        </p:blipFill>
        <p:spPr>
          <a:xfrm>
            <a:off x="6629400" y="0"/>
            <a:ext cx="2192760" cy="692280"/>
          </a:xfrm>
          <a:prstGeom prst="rect">
            <a:avLst/>
          </a:prstGeom>
          <a:noFill/>
          <a:ln>
            <a:noFill/>
          </a:ln>
        </p:spPr>
      </p:pic>
      <p:grpSp>
        <p:nvGrpSpPr>
          <p:cNvPr id="70" name="Google Shape;70;p14"/>
          <p:cNvGrpSpPr/>
          <p:nvPr/>
        </p:nvGrpSpPr>
        <p:grpSpPr>
          <a:xfrm>
            <a:off x="2133720" y="6553080"/>
            <a:ext cx="7009920" cy="45360"/>
            <a:chOff x="2133720" y="6553080"/>
            <a:chExt cx="7009920" cy="45360"/>
          </a:xfrm>
        </p:grpSpPr>
        <p:sp>
          <p:nvSpPr>
            <p:cNvPr id="71" name="Google Shape;71;p14"/>
            <p:cNvSpPr/>
            <p:nvPr/>
          </p:nvSpPr>
          <p:spPr>
            <a:xfrm>
              <a:off x="4495680" y="6553080"/>
              <a:ext cx="2328120" cy="45360"/>
            </a:xfrm>
            <a:prstGeom prst="rect">
              <a:avLst/>
            </a:prstGeom>
            <a:solidFill>
              <a:srgbClr val="76C2E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4"/>
            <p:cNvSpPr/>
            <p:nvPr/>
          </p:nvSpPr>
          <p:spPr>
            <a:xfrm>
              <a:off x="2133720" y="6553080"/>
              <a:ext cx="2361960" cy="45360"/>
            </a:xfrm>
            <a:prstGeom prst="rect">
              <a:avLst/>
            </a:prstGeom>
            <a:solidFill>
              <a:srgbClr val="FCB01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4"/>
            <p:cNvSpPr/>
            <p:nvPr/>
          </p:nvSpPr>
          <p:spPr>
            <a:xfrm>
              <a:off x="6815520" y="6553080"/>
              <a:ext cx="2328120" cy="45360"/>
            </a:xfrm>
            <a:prstGeom prst="rect">
              <a:avLst/>
            </a:pr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4" name="Google Shape;74;p14"/>
          <p:cNvGrpSpPr/>
          <p:nvPr/>
        </p:nvGrpSpPr>
        <p:grpSpPr>
          <a:xfrm>
            <a:off x="0" y="1295280"/>
            <a:ext cx="7009920" cy="45360"/>
            <a:chOff x="0" y="1295280"/>
            <a:chExt cx="7009920" cy="45360"/>
          </a:xfrm>
        </p:grpSpPr>
        <p:sp>
          <p:nvSpPr>
            <p:cNvPr id="75" name="Google Shape;75;p14"/>
            <p:cNvSpPr/>
            <p:nvPr/>
          </p:nvSpPr>
          <p:spPr>
            <a:xfrm>
              <a:off x="2362320" y="1295280"/>
              <a:ext cx="2328120" cy="45360"/>
            </a:xfrm>
            <a:prstGeom prst="rect">
              <a:avLst/>
            </a:prstGeom>
            <a:solidFill>
              <a:srgbClr val="76C2E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14"/>
            <p:cNvSpPr/>
            <p:nvPr/>
          </p:nvSpPr>
          <p:spPr>
            <a:xfrm>
              <a:off x="0" y="1295280"/>
              <a:ext cx="2361960" cy="45360"/>
            </a:xfrm>
            <a:prstGeom prst="rect">
              <a:avLst/>
            </a:prstGeom>
            <a:solidFill>
              <a:srgbClr val="FCB01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14"/>
            <p:cNvSpPr/>
            <p:nvPr/>
          </p:nvSpPr>
          <p:spPr>
            <a:xfrm>
              <a:off x="4681800" y="1295280"/>
              <a:ext cx="2328120" cy="45360"/>
            </a:xfrm>
            <a:prstGeom prst="rect">
              <a:avLst/>
            </a:pr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8" name="Google Shape;78;p14"/>
          <p:cNvSpPr txBox="1">
            <a:spLocks noGrp="1"/>
          </p:cNvSpPr>
          <p:nvPr>
            <p:ph type="title"/>
          </p:nvPr>
        </p:nvSpPr>
        <p:spPr>
          <a:xfrm>
            <a:off x="395640" y="274680"/>
            <a:ext cx="6120360" cy="849960"/>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9" name="Google Shape;79;p14"/>
          <p:cNvSpPr txBox="1">
            <a:spLocks noGrp="1"/>
          </p:cNvSpPr>
          <p:nvPr>
            <p:ph type="body" idx="1"/>
          </p:nvPr>
        </p:nvSpPr>
        <p:spPr>
          <a:xfrm>
            <a:off x="457200" y="1600200"/>
            <a:ext cx="8229240" cy="452592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0" name="Google Shape;80;p14"/>
          <p:cNvSpPr txBox="1">
            <a:spLocks noGrp="1"/>
          </p:cNvSpPr>
          <p:nvPr>
            <p:ph type="sldNum" idx="12"/>
          </p:nvPr>
        </p:nvSpPr>
        <p:spPr>
          <a:xfrm>
            <a:off x="8532360" y="6237360"/>
            <a:ext cx="611280" cy="29268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IN"/>
              <a:t>‹#›</a:t>
            </a:fld>
            <a:endParaRPr b="0">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sldLayoutIdLst>
    <p:sldLayoutId id="2147483662"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
          <p:cNvSpPr txBox="1"/>
          <p:nvPr/>
        </p:nvSpPr>
        <p:spPr>
          <a:xfrm>
            <a:off x="1907640" y="3456720"/>
            <a:ext cx="6768360" cy="248652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200"/>
              <a:buFont typeface="Arial"/>
              <a:buNone/>
            </a:pPr>
            <a:r>
              <a:rPr lang="en-IN" sz="2200" b="1" i="0" u="none" strike="noStrike" cap="none" dirty="0">
                <a:solidFill>
                  <a:srgbClr val="FFFFFF"/>
                </a:solidFill>
                <a:latin typeface="Times New Roman"/>
                <a:ea typeface="Times New Roman"/>
                <a:cs typeface="Times New Roman"/>
                <a:sym typeface="Times New Roman"/>
              </a:rPr>
              <a:t>DSE CL557 - Artificial &amp; Computational Intelligence</a:t>
            </a:r>
            <a:br>
              <a:rPr lang="en-IN" sz="1800" b="0" i="0" u="none" strike="noStrike" cap="none" dirty="0">
                <a:solidFill>
                  <a:srgbClr val="000000"/>
                </a:solidFill>
                <a:latin typeface="Arial"/>
                <a:ea typeface="Arial"/>
                <a:cs typeface="Arial"/>
                <a:sym typeface="Arial"/>
              </a:rPr>
            </a:br>
            <a:br>
              <a:rPr lang="en-IN" sz="1800" b="0" i="0" u="none" strike="noStrike" cap="none" dirty="0">
                <a:solidFill>
                  <a:srgbClr val="000000"/>
                </a:solidFill>
                <a:latin typeface="Arial"/>
                <a:ea typeface="Arial"/>
                <a:cs typeface="Arial"/>
                <a:sym typeface="Arial"/>
              </a:rPr>
            </a:br>
            <a:r>
              <a:rPr lang="en-IN" sz="2800" b="1" i="0" u="none" strike="noStrike" cap="none" dirty="0">
                <a:solidFill>
                  <a:srgbClr val="FFC000"/>
                </a:solidFill>
                <a:latin typeface="Times New Roman"/>
                <a:ea typeface="Times New Roman"/>
                <a:cs typeface="Times New Roman"/>
                <a:sym typeface="Times New Roman"/>
              </a:rPr>
              <a:t>#</a:t>
            </a:r>
            <a:r>
              <a:rPr lang="en-IN" sz="2800" b="1" dirty="0">
                <a:solidFill>
                  <a:srgbClr val="FFC000"/>
                </a:solidFill>
                <a:latin typeface="Times New Roman"/>
                <a:ea typeface="Times New Roman"/>
                <a:cs typeface="Times New Roman"/>
                <a:sym typeface="Times New Roman"/>
              </a:rPr>
              <a:t>2</a:t>
            </a:r>
            <a:r>
              <a:rPr lang="en-IN" sz="2800" b="1" i="0" u="none" strike="noStrike" cap="none" dirty="0">
                <a:solidFill>
                  <a:srgbClr val="FFC000"/>
                </a:solidFill>
                <a:latin typeface="Times New Roman"/>
                <a:ea typeface="Times New Roman"/>
                <a:cs typeface="Times New Roman"/>
                <a:sym typeface="Times New Roman"/>
              </a:rPr>
              <a:t> : </a:t>
            </a:r>
            <a:r>
              <a:rPr lang="en-IN" sz="2800" b="1" dirty="0">
                <a:solidFill>
                  <a:srgbClr val="FFC000"/>
                </a:solidFill>
                <a:latin typeface="Times New Roman"/>
                <a:ea typeface="Times New Roman"/>
                <a:cs typeface="Times New Roman"/>
                <a:sym typeface="Times New Roman"/>
              </a:rPr>
              <a:t>Rational Agents and Environments</a:t>
            </a:r>
            <a:endParaRPr sz="2800" b="0" i="0" u="none" strike="noStrike" cap="none" dirty="0">
              <a:solidFill>
                <a:srgbClr val="000000"/>
              </a:solidFill>
              <a:latin typeface="Arial"/>
              <a:ea typeface="Arial"/>
              <a:cs typeface="Arial"/>
              <a:sym typeface="Arial"/>
            </a:endParaRPr>
          </a:p>
        </p:txBody>
      </p:sp>
      <p:sp>
        <p:nvSpPr>
          <p:cNvPr id="134" name="Google Shape;134;p1"/>
          <p:cNvSpPr txBox="1"/>
          <p:nvPr/>
        </p:nvSpPr>
        <p:spPr>
          <a:xfrm>
            <a:off x="2267640" y="5410080"/>
            <a:ext cx="6266160" cy="533160"/>
          </a:xfrm>
          <a:prstGeom prst="rect">
            <a:avLst/>
          </a:prstGeom>
          <a:noFill/>
          <a:ln>
            <a:noFill/>
          </a:ln>
        </p:spPr>
        <p:txBody>
          <a:bodyPr spcFirstLastPara="1" wrap="square" lIns="91425" tIns="45700" rIns="91425" bIns="45700" anchor="b" anchorCtr="0">
            <a:noAutofit/>
          </a:bodyPr>
          <a:lstStyle/>
          <a:p>
            <a:pPr marL="0" marR="0" lvl="0" indent="0" algn="r" rtl="0">
              <a:lnSpc>
                <a:spcPct val="128000"/>
              </a:lnSpc>
              <a:spcBef>
                <a:spcPts val="0"/>
              </a:spcBef>
              <a:spcAft>
                <a:spcPts val="0"/>
              </a:spcAft>
              <a:buClr>
                <a:srgbClr val="000000"/>
              </a:buClr>
              <a:buSzPts val="1300"/>
              <a:buFont typeface="Arial"/>
              <a:buNone/>
            </a:pPr>
            <a:r>
              <a:rPr lang="en-IN" sz="1300" b="0" i="0" u="none" strike="noStrike" cap="none" dirty="0">
                <a:solidFill>
                  <a:srgbClr val="FF9900"/>
                </a:solidFill>
                <a:latin typeface="Arial"/>
                <a:ea typeface="Arial"/>
                <a:cs typeface="Arial"/>
                <a:sym typeface="Arial"/>
              </a:rPr>
              <a:t>Dr  Jyotsana Grover</a:t>
            </a:r>
          </a:p>
          <a:p>
            <a:pPr marL="0" marR="0" lvl="0" indent="0" algn="r" rtl="0">
              <a:lnSpc>
                <a:spcPct val="128000"/>
              </a:lnSpc>
              <a:spcBef>
                <a:spcPts val="0"/>
              </a:spcBef>
              <a:spcAft>
                <a:spcPts val="0"/>
              </a:spcAft>
              <a:buClr>
                <a:srgbClr val="000000"/>
              </a:buClr>
              <a:buSzPts val="1300"/>
              <a:buFont typeface="Arial"/>
              <a:buNone/>
            </a:pPr>
            <a:r>
              <a:rPr lang="en-IN" sz="1300" dirty="0">
                <a:solidFill>
                  <a:srgbClr val="FF9900"/>
                </a:solidFill>
              </a:rPr>
              <a:t>WILP</a:t>
            </a:r>
            <a:endParaRPr sz="1300" b="0" i="0" u="none" strike="noStrike" cap="none" dirty="0">
              <a:solidFill>
                <a:srgbClr val="FF99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6C9F8-9AC7-4E40-94D1-9A9DBC9FDCCA}"/>
              </a:ext>
            </a:extLst>
          </p:cNvPr>
          <p:cNvSpPr>
            <a:spLocks noGrp="1"/>
          </p:cNvSpPr>
          <p:nvPr>
            <p:ph type="title"/>
          </p:nvPr>
        </p:nvSpPr>
        <p:spPr/>
        <p:txBody>
          <a:bodyPr/>
          <a:lstStyle/>
          <a:p>
            <a:r>
              <a:rPr lang="en-US" sz="1800" dirty="0">
                <a:solidFill>
                  <a:schemeClr val="tx1"/>
                </a:solidFill>
                <a:latin typeface="Times New Roman" panose="02020603050405020304" pitchFamily="18" charset="0"/>
                <a:cs typeface="Times New Roman" panose="02020603050405020304" pitchFamily="18" charset="0"/>
              </a:rPr>
              <a:t>Vacuum cleaner problem</a:t>
            </a:r>
            <a:br>
              <a:rPr lang="en-US" sz="1800" dirty="0">
                <a:solidFill>
                  <a:schemeClr val="accent5">
                    <a:lumMod val="75000"/>
                  </a:schemeClr>
                </a:solidFill>
                <a:latin typeface="Times New Roman" panose="02020603050405020304" pitchFamily="18" charset="0"/>
                <a:cs typeface="Times New Roman" panose="02020603050405020304" pitchFamily="18" charset="0"/>
              </a:rPr>
            </a:br>
            <a:endParaRPr lang="en-US" dirty="0"/>
          </a:p>
        </p:txBody>
      </p:sp>
      <p:sp>
        <p:nvSpPr>
          <p:cNvPr id="3" name="Text Placeholder 2">
            <a:extLst>
              <a:ext uri="{FF2B5EF4-FFF2-40B4-BE49-F238E27FC236}">
                <a16:creationId xmlns:a16="http://schemas.microsoft.com/office/drawing/2014/main" id="{ADFF3882-F0B9-4051-94D7-531208AB333D}"/>
              </a:ext>
            </a:extLst>
          </p:cNvPr>
          <p:cNvSpPr>
            <a:spLocks noGrp="1"/>
          </p:cNvSpPr>
          <p:nvPr>
            <p:ph type="body" idx="1"/>
          </p:nvPr>
        </p:nvSpPr>
        <p:spPr/>
        <p:txBody>
          <a:bodyPr/>
          <a:lstStyle/>
          <a:p>
            <a:endParaRPr lang="en-US" dirty="0"/>
          </a:p>
        </p:txBody>
      </p:sp>
      <p:pic>
        <p:nvPicPr>
          <p:cNvPr id="5" name="Picture 4">
            <a:extLst>
              <a:ext uri="{FF2B5EF4-FFF2-40B4-BE49-F238E27FC236}">
                <a16:creationId xmlns:a16="http://schemas.microsoft.com/office/drawing/2014/main" id="{BC1ED26F-6ECC-4D67-8047-CDCA7DCB90E5}"/>
              </a:ext>
            </a:extLst>
          </p:cNvPr>
          <p:cNvPicPr>
            <a:picLocks noChangeAspect="1"/>
          </p:cNvPicPr>
          <p:nvPr/>
        </p:nvPicPr>
        <p:blipFill>
          <a:blip r:embed="rId2"/>
          <a:stretch>
            <a:fillRect/>
          </a:stretch>
        </p:blipFill>
        <p:spPr>
          <a:xfrm>
            <a:off x="457200" y="1517105"/>
            <a:ext cx="8229240" cy="4943853"/>
          </a:xfrm>
          <a:prstGeom prst="rect">
            <a:avLst/>
          </a:prstGeom>
        </p:spPr>
      </p:pic>
    </p:spTree>
    <p:extLst>
      <p:ext uri="{BB962C8B-B14F-4D97-AF65-F5344CB8AC3E}">
        <p14:creationId xmlns:p14="http://schemas.microsoft.com/office/powerpoint/2010/main" val="4038736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E14AB-8B35-418B-9801-99FF84BF5A6A}"/>
              </a:ext>
            </a:extLst>
          </p:cNvPr>
          <p:cNvSpPr>
            <a:spLocks noGrp="1"/>
          </p:cNvSpPr>
          <p:nvPr>
            <p:ph type="title"/>
          </p:nvPr>
        </p:nvSpPr>
        <p:spPr>
          <a:xfrm>
            <a:off x="395640" y="274680"/>
            <a:ext cx="6120360" cy="760036"/>
          </a:xfrm>
        </p:spPr>
        <p:txBody>
          <a:bodyPr/>
          <a:lstStyle/>
          <a:p>
            <a:r>
              <a:rPr lang="en-US" sz="1800" dirty="0">
                <a:solidFill>
                  <a:schemeClr val="tx1"/>
                </a:solidFill>
                <a:effectLst/>
                <a:latin typeface="Times New Roman" panose="02020603050405020304" pitchFamily="18" charset="0"/>
                <a:ea typeface="Times New Roman" panose="02020603050405020304" pitchFamily="18" charset="0"/>
              </a:rPr>
              <a:t>Intelligent</a:t>
            </a:r>
            <a:r>
              <a:rPr lang="en-US" sz="1800" spc="-10"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Agents</a:t>
            </a:r>
            <a:br>
              <a:rPr lang="en-US" sz="1800" b="1" dirty="0">
                <a:solidFill>
                  <a:srgbClr val="FF0000"/>
                </a:solidFill>
                <a:effectLst/>
                <a:latin typeface="Times New Roman" panose="02020603050405020304" pitchFamily="18" charset="0"/>
                <a:ea typeface="Times New Roman" panose="02020603050405020304" pitchFamily="18" charset="0"/>
              </a:rPr>
            </a:br>
            <a:endParaRPr lang="en-US" dirty="0"/>
          </a:p>
        </p:txBody>
      </p:sp>
      <p:sp>
        <p:nvSpPr>
          <p:cNvPr id="3" name="Text Placeholder 2">
            <a:extLst>
              <a:ext uri="{FF2B5EF4-FFF2-40B4-BE49-F238E27FC236}">
                <a16:creationId xmlns:a16="http://schemas.microsoft.com/office/drawing/2014/main" id="{F388F5B5-FC9A-45A4-A7DF-FF6A985E481F}"/>
              </a:ext>
            </a:extLst>
          </p:cNvPr>
          <p:cNvSpPr>
            <a:spLocks noGrp="1"/>
          </p:cNvSpPr>
          <p:nvPr>
            <p:ph type="body" idx="1"/>
          </p:nvPr>
        </p:nvSpPr>
        <p:spPr>
          <a:xfrm>
            <a:off x="457200" y="1431758"/>
            <a:ext cx="8229240" cy="4694362"/>
          </a:xfrm>
        </p:spPr>
        <p:txBody>
          <a:bodyPr/>
          <a:lstStyle/>
          <a:p>
            <a:endParaRPr lang="en-US" b="1" dirty="0">
              <a:solidFill>
                <a:srgbClr val="FF0000"/>
              </a:solidFill>
              <a:latin typeface="Times New Roman" panose="02020603050405020304" pitchFamily="18" charset="0"/>
              <a:ea typeface="Times New Roman" panose="02020603050405020304" pitchFamily="18" charset="0"/>
            </a:endParaRPr>
          </a:p>
          <a:p>
            <a:pPr marL="88900" marR="207645">
              <a:spcBef>
                <a:spcPts val="0"/>
              </a:spcBef>
              <a:spcAft>
                <a:spcPts val="0"/>
              </a:spcAft>
            </a:pPr>
            <a:r>
              <a:rPr lang="en-US" sz="1800" dirty="0">
                <a:effectLst/>
                <a:latin typeface="Times New Roman" panose="02020603050405020304" pitchFamily="18" charset="0"/>
                <a:ea typeface="Times New Roman" panose="02020603050405020304" pitchFamily="18" charset="0"/>
              </a:rPr>
              <a:t>  An </a:t>
            </a:r>
            <a:r>
              <a:rPr lang="en-US" sz="1800" b="1" dirty="0">
                <a:effectLst/>
                <a:latin typeface="Times New Roman" panose="02020603050405020304" pitchFamily="18" charset="0"/>
                <a:ea typeface="Times New Roman" panose="02020603050405020304" pitchFamily="18" charset="0"/>
              </a:rPr>
              <a:t>Intelligent Agent </a:t>
            </a:r>
            <a:r>
              <a:rPr lang="en-US" sz="1800" dirty="0">
                <a:effectLst/>
                <a:latin typeface="Times New Roman" panose="02020603050405020304" pitchFamily="18" charset="0"/>
                <a:ea typeface="Times New Roman" panose="02020603050405020304" pitchFamily="18" charset="0"/>
              </a:rPr>
              <a:t>must sense, must act, must be autonomous (to some extent). It also must be rational (ideal).</a:t>
            </a: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 </a:t>
            </a:r>
          </a:p>
          <a:p>
            <a:pPr marL="88900" marR="627380">
              <a:spcBef>
                <a:spcPts val="0"/>
              </a:spcBef>
              <a:spcAft>
                <a:spcPts val="0"/>
              </a:spcAft>
            </a:pPr>
            <a:r>
              <a:rPr lang="en-US" sz="1800" dirty="0">
                <a:effectLst/>
                <a:latin typeface="Times New Roman" panose="02020603050405020304" pitchFamily="18" charset="0"/>
                <a:ea typeface="Times New Roman" panose="02020603050405020304" pitchFamily="18" charset="0"/>
              </a:rPr>
              <a:t>  AI is about building rational agents. An agent is something that perceives and acts. A rational agent always does the right thing.</a:t>
            </a:r>
          </a:p>
          <a:p>
            <a:pPr marL="88900" marR="627380">
              <a:spcBef>
                <a:spcPts val="0"/>
              </a:spcBef>
              <a:spcAft>
                <a:spcPts val="0"/>
              </a:spcAft>
            </a:pPr>
            <a:endParaRPr lang="en-US" dirty="0">
              <a:latin typeface="Times New Roman" panose="02020603050405020304" pitchFamily="18" charset="0"/>
              <a:ea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While designing the intelligent systems, there are following four main factors to be </a:t>
            </a:r>
          </a:p>
          <a:p>
            <a:pPr marL="0" indent="0">
              <a:buNone/>
            </a:pPr>
            <a:r>
              <a:rPr lang="en-US" sz="1800" dirty="0">
                <a:latin typeface="Times New Roman" panose="02020603050405020304" pitchFamily="18" charset="0"/>
                <a:cs typeface="Times New Roman" panose="02020603050405020304" pitchFamily="18" charset="0"/>
              </a:rPr>
              <a:t>   considered</a:t>
            </a:r>
          </a:p>
          <a:p>
            <a:endParaRPr lang="en-US" sz="1800" b="1" dirty="0">
              <a:latin typeface="Times New Roman" panose="02020603050405020304" pitchFamily="18" charset="0"/>
              <a:cs typeface="Times New Roman" panose="02020603050405020304" pitchFamily="18" charset="0"/>
            </a:endParaRPr>
          </a:p>
          <a:p>
            <a:r>
              <a:rPr lang="en-US" sz="1800" b="1" dirty="0">
                <a:solidFill>
                  <a:srgbClr val="D62A2A"/>
                </a:solidFill>
                <a:latin typeface="Times New Roman" panose="02020603050405020304" pitchFamily="18" charset="0"/>
                <a:cs typeface="Times New Roman" panose="02020603050405020304" pitchFamily="18" charset="0"/>
              </a:rPr>
              <a:t>   P, Percepts: </a:t>
            </a:r>
            <a:r>
              <a:rPr lang="en-US" sz="1800" dirty="0">
                <a:solidFill>
                  <a:srgbClr val="D62A2A"/>
                </a:solidFill>
                <a:latin typeface="Times New Roman" panose="02020603050405020304" pitchFamily="18" charset="0"/>
                <a:cs typeface="Times New Roman" panose="02020603050405020304" pitchFamily="18" charset="0"/>
              </a:rPr>
              <a:t>The inputs to the AI system.</a:t>
            </a:r>
          </a:p>
          <a:p>
            <a:endParaRPr lang="en-US" sz="1800" dirty="0">
              <a:solidFill>
                <a:srgbClr val="D62A2A"/>
              </a:solidFill>
              <a:latin typeface="Times New Roman" panose="02020603050405020304" pitchFamily="18" charset="0"/>
              <a:cs typeface="Times New Roman" panose="02020603050405020304" pitchFamily="18" charset="0"/>
            </a:endParaRPr>
          </a:p>
          <a:p>
            <a:r>
              <a:rPr lang="en-US" sz="1800" dirty="0">
                <a:solidFill>
                  <a:srgbClr val="D62A2A"/>
                </a:solidFill>
                <a:latin typeface="Times New Roman" panose="02020603050405020304" pitchFamily="18" charset="0"/>
                <a:cs typeface="Times New Roman" panose="02020603050405020304" pitchFamily="18" charset="0"/>
              </a:rPr>
              <a:t>   </a:t>
            </a:r>
            <a:r>
              <a:rPr lang="en-US" sz="1800" b="1" dirty="0">
                <a:solidFill>
                  <a:srgbClr val="D62A2A"/>
                </a:solidFill>
                <a:latin typeface="Times New Roman" panose="02020603050405020304" pitchFamily="18" charset="0"/>
                <a:cs typeface="Times New Roman" panose="02020603050405020304" pitchFamily="18" charset="0"/>
              </a:rPr>
              <a:t>A, Actions: </a:t>
            </a:r>
            <a:r>
              <a:rPr lang="en-US" sz="1800" dirty="0">
                <a:solidFill>
                  <a:srgbClr val="D62A2A"/>
                </a:solidFill>
                <a:latin typeface="Times New Roman" panose="02020603050405020304" pitchFamily="18" charset="0"/>
                <a:cs typeface="Times New Roman" panose="02020603050405020304" pitchFamily="18" charset="0"/>
              </a:rPr>
              <a:t>The outputs of the AI system.</a:t>
            </a:r>
          </a:p>
          <a:p>
            <a:endParaRPr lang="en-US" sz="1800" dirty="0">
              <a:solidFill>
                <a:srgbClr val="D62A2A"/>
              </a:solidFill>
              <a:latin typeface="Times New Roman" panose="02020603050405020304" pitchFamily="18" charset="0"/>
              <a:cs typeface="Times New Roman" panose="02020603050405020304" pitchFamily="18" charset="0"/>
            </a:endParaRPr>
          </a:p>
          <a:p>
            <a:r>
              <a:rPr lang="en-US" sz="1800" dirty="0">
                <a:solidFill>
                  <a:srgbClr val="D62A2A"/>
                </a:solidFill>
                <a:latin typeface="Times New Roman" panose="02020603050405020304" pitchFamily="18" charset="0"/>
                <a:cs typeface="Times New Roman" panose="02020603050405020304" pitchFamily="18" charset="0"/>
              </a:rPr>
              <a:t>   </a:t>
            </a:r>
            <a:r>
              <a:rPr lang="en-US" sz="1800" b="1" dirty="0">
                <a:solidFill>
                  <a:srgbClr val="D62A2A"/>
                </a:solidFill>
                <a:latin typeface="Times New Roman" panose="02020603050405020304" pitchFamily="18" charset="0"/>
                <a:cs typeface="Times New Roman" panose="02020603050405020304" pitchFamily="18" charset="0"/>
              </a:rPr>
              <a:t>G, Goals: </a:t>
            </a:r>
            <a:r>
              <a:rPr lang="en-US" sz="1800" dirty="0">
                <a:solidFill>
                  <a:srgbClr val="D62A2A"/>
                </a:solidFill>
                <a:latin typeface="Times New Roman" panose="02020603050405020304" pitchFamily="18" charset="0"/>
                <a:cs typeface="Times New Roman" panose="02020603050405020304" pitchFamily="18" charset="0"/>
              </a:rPr>
              <a:t>What the agent is expected to achieve.</a:t>
            </a:r>
          </a:p>
          <a:p>
            <a:endParaRPr lang="en-US" sz="1800" dirty="0">
              <a:solidFill>
                <a:srgbClr val="D62A2A"/>
              </a:solidFill>
              <a:latin typeface="Times New Roman" panose="02020603050405020304" pitchFamily="18" charset="0"/>
              <a:cs typeface="Times New Roman" panose="02020603050405020304" pitchFamily="18" charset="0"/>
            </a:endParaRPr>
          </a:p>
          <a:p>
            <a:r>
              <a:rPr lang="en-US" sz="1800" dirty="0">
                <a:solidFill>
                  <a:srgbClr val="D62A2A"/>
                </a:solidFill>
                <a:latin typeface="Times New Roman" panose="02020603050405020304" pitchFamily="18" charset="0"/>
                <a:cs typeface="Times New Roman" panose="02020603050405020304" pitchFamily="18" charset="0"/>
              </a:rPr>
              <a:t>   </a:t>
            </a:r>
            <a:r>
              <a:rPr lang="en-US" sz="1800" b="1" dirty="0">
                <a:solidFill>
                  <a:srgbClr val="D62A2A"/>
                </a:solidFill>
                <a:latin typeface="Times New Roman" panose="02020603050405020304" pitchFamily="18" charset="0"/>
                <a:cs typeface="Times New Roman" panose="02020603050405020304" pitchFamily="18" charset="0"/>
              </a:rPr>
              <a:t>E, Environment: </a:t>
            </a:r>
            <a:r>
              <a:rPr lang="en-US" sz="1800" dirty="0">
                <a:solidFill>
                  <a:srgbClr val="D62A2A"/>
                </a:solidFill>
                <a:latin typeface="Times New Roman" panose="02020603050405020304" pitchFamily="18" charset="0"/>
                <a:cs typeface="Times New Roman" panose="02020603050405020304" pitchFamily="18" charset="0"/>
              </a:rPr>
              <a:t>What the agent is interacting with one</a:t>
            </a:r>
            <a:r>
              <a:rPr lang="en-US" sz="1800" dirty="0">
                <a:latin typeface="Times New Roman" panose="02020603050405020304" pitchFamily="18" charset="0"/>
                <a:cs typeface="Times New Roman" panose="02020603050405020304" pitchFamily="18" charset="0"/>
              </a:rPr>
              <a:t>.</a:t>
            </a:r>
          </a:p>
          <a:p>
            <a:pPr marL="88900" marR="627380">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endParaRPr lang="en-US" sz="1800" b="1"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356575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4" name="Title 3">
            <a:extLst>
              <a:ext uri="{FF2B5EF4-FFF2-40B4-BE49-F238E27FC236}">
                <a16:creationId xmlns:a16="http://schemas.microsoft.com/office/drawing/2014/main" id="{B5059C2B-6841-4444-A317-EDE8CC55CA49}"/>
              </a:ext>
            </a:extLst>
          </p:cNvPr>
          <p:cNvSpPr>
            <a:spLocks noGrp="1"/>
          </p:cNvSpPr>
          <p:nvPr>
            <p:ph type="title"/>
          </p:nvPr>
        </p:nvSpPr>
        <p:spPr/>
        <p:txBody>
          <a:bodyPr/>
          <a:lstStyle/>
          <a:p>
            <a:r>
              <a:rPr lang="en-US" dirty="0"/>
              <a:t>Examples</a:t>
            </a:r>
          </a:p>
        </p:txBody>
      </p:sp>
      <p:graphicFrame>
        <p:nvGraphicFramePr>
          <p:cNvPr id="2" name="Content Placeholder 1">
            <a:extLst>
              <a:ext uri="{FF2B5EF4-FFF2-40B4-BE49-F238E27FC236}">
                <a16:creationId xmlns:a16="http://schemas.microsoft.com/office/drawing/2014/main" id="{53FF86AE-5B80-4FF6-87E9-8F19BACE98ED}"/>
              </a:ext>
            </a:extLst>
          </p:cNvPr>
          <p:cNvGraphicFramePr>
            <a:graphicFrameLocks noGrp="1"/>
          </p:cNvGraphicFramePr>
          <p:nvPr>
            <p:ph idx="1"/>
            <p:extLst>
              <p:ext uri="{D42A27DB-BD31-4B8C-83A1-F6EECF244321}">
                <p14:modId xmlns:p14="http://schemas.microsoft.com/office/powerpoint/2010/main" val="3921164505"/>
              </p:ext>
            </p:extLst>
          </p:nvPr>
        </p:nvGraphicFramePr>
        <p:xfrm>
          <a:off x="457200" y="1600200"/>
          <a:ext cx="8267416" cy="4768384"/>
        </p:xfrm>
        <a:graphic>
          <a:graphicData uri="http://schemas.openxmlformats.org/drawingml/2006/table">
            <a:tbl>
              <a:tblPr>
                <a:tableStyleId>{5C22544A-7EE6-4342-B048-85BDC9FD1C3A}</a:tableStyleId>
              </a:tblPr>
              <a:tblGrid>
                <a:gridCol w="1492728">
                  <a:extLst>
                    <a:ext uri="{9D8B030D-6E8A-4147-A177-3AD203B41FA5}">
                      <a16:colId xmlns:a16="http://schemas.microsoft.com/office/drawing/2014/main" val="2703380071"/>
                    </a:ext>
                  </a:extLst>
                </a:gridCol>
                <a:gridCol w="1664966">
                  <a:extLst>
                    <a:ext uri="{9D8B030D-6E8A-4147-A177-3AD203B41FA5}">
                      <a16:colId xmlns:a16="http://schemas.microsoft.com/office/drawing/2014/main" val="1825157909"/>
                    </a:ext>
                  </a:extLst>
                </a:gridCol>
                <a:gridCol w="1779791">
                  <a:extLst>
                    <a:ext uri="{9D8B030D-6E8A-4147-A177-3AD203B41FA5}">
                      <a16:colId xmlns:a16="http://schemas.microsoft.com/office/drawing/2014/main" val="124750432"/>
                    </a:ext>
                  </a:extLst>
                </a:gridCol>
                <a:gridCol w="1607553">
                  <a:extLst>
                    <a:ext uri="{9D8B030D-6E8A-4147-A177-3AD203B41FA5}">
                      <a16:colId xmlns:a16="http://schemas.microsoft.com/office/drawing/2014/main" val="3214660282"/>
                    </a:ext>
                  </a:extLst>
                </a:gridCol>
                <a:gridCol w="1722378">
                  <a:extLst>
                    <a:ext uri="{9D8B030D-6E8A-4147-A177-3AD203B41FA5}">
                      <a16:colId xmlns:a16="http://schemas.microsoft.com/office/drawing/2014/main" val="3799084769"/>
                    </a:ext>
                  </a:extLst>
                </a:gridCol>
              </a:tblGrid>
              <a:tr h="223529">
                <a:tc>
                  <a:txBody>
                    <a:bodyPr/>
                    <a:lstStyle/>
                    <a:p>
                      <a:pPr marL="50800" marR="0" algn="l">
                        <a:lnSpc>
                          <a:spcPts val="1145"/>
                        </a:lnSpc>
                        <a:spcBef>
                          <a:spcPts val="0"/>
                        </a:spcBef>
                        <a:spcAft>
                          <a:spcPts val="0"/>
                        </a:spcAft>
                      </a:pPr>
                      <a:r>
                        <a:rPr lang="en-US" sz="1500" b="1" kern="100" dirty="0">
                          <a:effectLst/>
                          <a:latin typeface="Times New Roman" panose="02020603050405020304" pitchFamily="18" charset="0"/>
                          <a:cs typeface="Times New Roman" panose="02020603050405020304" pitchFamily="18" charset="0"/>
                        </a:rPr>
                        <a:t>Agent type</a:t>
                      </a:r>
                      <a:endParaRPr lang="en-US" sz="1500" b="1"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34290" marB="34290" anchor="b"/>
                </a:tc>
                <a:tc>
                  <a:txBody>
                    <a:bodyPr/>
                    <a:lstStyle/>
                    <a:p>
                      <a:pPr marL="88900" marR="0" algn="l">
                        <a:lnSpc>
                          <a:spcPts val="1145"/>
                        </a:lnSpc>
                        <a:spcBef>
                          <a:spcPts val="0"/>
                        </a:spcBef>
                        <a:spcAft>
                          <a:spcPts val="0"/>
                        </a:spcAft>
                      </a:pPr>
                      <a:r>
                        <a:rPr lang="en-US" sz="1500" b="1" kern="100">
                          <a:effectLst/>
                          <a:latin typeface="Times New Roman" panose="02020603050405020304" pitchFamily="18" charset="0"/>
                          <a:cs typeface="Times New Roman" panose="02020603050405020304" pitchFamily="18" charset="0"/>
                        </a:rPr>
                        <a:t>Percepts</a:t>
                      </a:r>
                      <a:endParaRPr lang="en-US" sz="1500" b="1"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34290" marB="34290" anchor="b"/>
                </a:tc>
                <a:tc>
                  <a:txBody>
                    <a:bodyPr/>
                    <a:lstStyle/>
                    <a:p>
                      <a:pPr marL="76200" marR="0" algn="l">
                        <a:lnSpc>
                          <a:spcPts val="1145"/>
                        </a:lnSpc>
                        <a:spcBef>
                          <a:spcPts val="0"/>
                        </a:spcBef>
                        <a:spcAft>
                          <a:spcPts val="0"/>
                        </a:spcAft>
                      </a:pPr>
                      <a:r>
                        <a:rPr lang="en-US" sz="1500" b="1" kern="100">
                          <a:effectLst/>
                          <a:latin typeface="Times New Roman" panose="02020603050405020304" pitchFamily="18" charset="0"/>
                          <a:cs typeface="Times New Roman" panose="02020603050405020304" pitchFamily="18" charset="0"/>
                        </a:rPr>
                        <a:t>Actions</a:t>
                      </a:r>
                      <a:endParaRPr lang="en-US" sz="1500" b="1"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34290" marB="34290" anchor="b"/>
                </a:tc>
                <a:tc>
                  <a:txBody>
                    <a:bodyPr/>
                    <a:lstStyle/>
                    <a:p>
                      <a:pPr marL="63500" marR="0" algn="l">
                        <a:lnSpc>
                          <a:spcPts val="1145"/>
                        </a:lnSpc>
                        <a:spcBef>
                          <a:spcPts val="0"/>
                        </a:spcBef>
                        <a:spcAft>
                          <a:spcPts val="0"/>
                        </a:spcAft>
                      </a:pPr>
                      <a:r>
                        <a:rPr lang="en-US" sz="1500" b="1" kern="100">
                          <a:effectLst/>
                          <a:latin typeface="Times New Roman" panose="02020603050405020304" pitchFamily="18" charset="0"/>
                          <a:cs typeface="Times New Roman" panose="02020603050405020304" pitchFamily="18" charset="0"/>
                        </a:rPr>
                        <a:t>Goals</a:t>
                      </a:r>
                      <a:endParaRPr lang="en-US" sz="1500" b="1"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34290" marB="34290" anchor="b"/>
                </a:tc>
                <a:tc>
                  <a:txBody>
                    <a:bodyPr/>
                    <a:lstStyle/>
                    <a:p>
                      <a:pPr marL="101600" marR="0" algn="l">
                        <a:lnSpc>
                          <a:spcPts val="1145"/>
                        </a:lnSpc>
                        <a:spcBef>
                          <a:spcPts val="0"/>
                        </a:spcBef>
                        <a:spcAft>
                          <a:spcPts val="0"/>
                        </a:spcAft>
                      </a:pPr>
                      <a:r>
                        <a:rPr lang="en-US" sz="1500" b="1" kern="100" dirty="0">
                          <a:effectLst/>
                          <a:latin typeface="Times New Roman" panose="02020603050405020304" pitchFamily="18" charset="0"/>
                          <a:cs typeface="Times New Roman" panose="02020603050405020304" pitchFamily="18" charset="0"/>
                        </a:rPr>
                        <a:t>Environment</a:t>
                      </a:r>
                      <a:endParaRPr lang="en-US" sz="1500" b="1"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34290" marB="34290" anchor="b"/>
                </a:tc>
                <a:extLst>
                  <a:ext uri="{0D108BD9-81ED-4DB2-BD59-A6C34878D82A}">
                    <a16:rowId xmlns:a16="http://schemas.microsoft.com/office/drawing/2014/main" val="3165870261"/>
                  </a:ext>
                </a:extLst>
              </a:tr>
              <a:tr h="957250">
                <a:tc>
                  <a:txBody>
                    <a:bodyPr/>
                    <a:lstStyle/>
                    <a:p>
                      <a:pPr marL="76200" marR="0" algn="ctr">
                        <a:lnSpc>
                          <a:spcPct val="100000"/>
                        </a:lnSpc>
                        <a:spcBef>
                          <a:spcPts val="0"/>
                        </a:spcBef>
                        <a:spcAft>
                          <a:spcPts val="0"/>
                        </a:spcAft>
                      </a:pPr>
                      <a:r>
                        <a:rPr lang="en-US" sz="1400" kern="100" dirty="0">
                          <a:effectLst/>
                          <a:latin typeface="Times New Roman" panose="02020603050405020304" pitchFamily="18" charset="0"/>
                          <a:cs typeface="Times New Roman" panose="02020603050405020304" pitchFamily="18" charset="0"/>
                        </a:rPr>
                        <a:t>Medical</a:t>
                      </a:r>
                      <a:endParaRPr lang="en-US" sz="1400" kern="100" dirty="0">
                        <a:effectLst/>
                        <a:latin typeface="Times New Roman" panose="02020603050405020304" pitchFamily="18" charset="0"/>
                        <a:ea typeface="SimSun" panose="02010600030101010101" pitchFamily="2" charset="-122"/>
                        <a:cs typeface="Times New Roman" panose="02020603050405020304" pitchFamily="18" charset="0"/>
                      </a:endParaRPr>
                    </a:p>
                    <a:p>
                      <a:pPr marL="76200" marR="0" algn="ctr">
                        <a:lnSpc>
                          <a:spcPct val="100000"/>
                        </a:lnSpc>
                        <a:spcBef>
                          <a:spcPts val="0"/>
                        </a:spcBef>
                        <a:spcAft>
                          <a:spcPts val="0"/>
                        </a:spcAft>
                      </a:pPr>
                      <a:r>
                        <a:rPr lang="en-US" sz="1400" kern="100" dirty="0">
                          <a:effectLst/>
                          <a:latin typeface="Times New Roman" panose="02020603050405020304" pitchFamily="18" charset="0"/>
                          <a:cs typeface="Times New Roman" panose="02020603050405020304" pitchFamily="18" charset="0"/>
                        </a:rPr>
                        <a:t>diagnostic</a:t>
                      </a:r>
                      <a:endParaRPr lang="en-US" sz="1400" kern="100" dirty="0">
                        <a:effectLst/>
                        <a:latin typeface="Times New Roman" panose="02020603050405020304" pitchFamily="18" charset="0"/>
                        <a:ea typeface="SimSun" panose="02010600030101010101" pitchFamily="2" charset="-122"/>
                        <a:cs typeface="Times New Roman" panose="02020603050405020304" pitchFamily="18" charset="0"/>
                      </a:endParaRPr>
                    </a:p>
                    <a:p>
                      <a:pPr marL="76200" marR="0" algn="ctr">
                        <a:lnSpc>
                          <a:spcPct val="100000"/>
                        </a:lnSpc>
                        <a:spcBef>
                          <a:spcPts val="0"/>
                        </a:spcBef>
                        <a:spcAft>
                          <a:spcPts val="0"/>
                        </a:spcAft>
                      </a:pPr>
                      <a:r>
                        <a:rPr lang="en-US" sz="1400" kern="100" dirty="0">
                          <a:effectLst/>
                          <a:latin typeface="Times New Roman" panose="02020603050405020304" pitchFamily="18" charset="0"/>
                          <a:cs typeface="Times New Roman" panose="02020603050405020304" pitchFamily="18" charset="0"/>
                        </a:rPr>
                        <a:t>system</a:t>
                      </a:r>
                      <a:endParaRPr lang="en-US" sz="14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34290" marB="34290" anchor="b"/>
                </a:tc>
                <a:tc>
                  <a:txBody>
                    <a:bodyPr/>
                    <a:lstStyle/>
                    <a:p>
                      <a:pPr marL="114300" marR="0" algn="ctr">
                        <a:lnSpc>
                          <a:spcPct val="100000"/>
                        </a:lnSpc>
                        <a:spcBef>
                          <a:spcPts val="0"/>
                        </a:spcBef>
                        <a:spcAft>
                          <a:spcPts val="0"/>
                        </a:spcAft>
                      </a:pPr>
                      <a:r>
                        <a:rPr lang="en-US" sz="1400" kern="100" dirty="0">
                          <a:effectLst/>
                          <a:latin typeface="Times New Roman" panose="02020603050405020304" pitchFamily="18" charset="0"/>
                          <a:cs typeface="Times New Roman" panose="02020603050405020304" pitchFamily="18" charset="0"/>
                        </a:rPr>
                        <a:t>Symptoms, test</a:t>
                      </a:r>
                      <a:endParaRPr lang="en-US" sz="1400" kern="100" dirty="0">
                        <a:effectLst/>
                        <a:latin typeface="Times New Roman" panose="02020603050405020304" pitchFamily="18" charset="0"/>
                        <a:ea typeface="SimSun" panose="02010600030101010101" pitchFamily="2" charset="-122"/>
                        <a:cs typeface="Times New Roman" panose="02020603050405020304" pitchFamily="18" charset="0"/>
                      </a:endParaRPr>
                    </a:p>
                    <a:p>
                      <a:pPr marL="114300" marR="0" algn="ctr">
                        <a:lnSpc>
                          <a:spcPct val="100000"/>
                        </a:lnSpc>
                        <a:spcBef>
                          <a:spcPts val="0"/>
                        </a:spcBef>
                        <a:spcAft>
                          <a:spcPts val="0"/>
                        </a:spcAft>
                      </a:pPr>
                      <a:r>
                        <a:rPr lang="en-US" sz="1400" kern="100" dirty="0">
                          <a:effectLst/>
                          <a:latin typeface="Times New Roman" panose="02020603050405020304" pitchFamily="18" charset="0"/>
                          <a:cs typeface="Times New Roman" panose="02020603050405020304" pitchFamily="18" charset="0"/>
                        </a:rPr>
                        <a:t>results, patient’s</a:t>
                      </a:r>
                      <a:endParaRPr lang="en-US" sz="1400" kern="100" dirty="0">
                        <a:effectLst/>
                        <a:latin typeface="Times New Roman" panose="02020603050405020304" pitchFamily="18" charset="0"/>
                        <a:ea typeface="SimSun" panose="02010600030101010101" pitchFamily="2" charset="-122"/>
                        <a:cs typeface="Times New Roman" panose="02020603050405020304" pitchFamily="18" charset="0"/>
                      </a:endParaRPr>
                    </a:p>
                    <a:p>
                      <a:pPr marL="114300" marR="0" algn="ctr">
                        <a:lnSpc>
                          <a:spcPct val="100000"/>
                        </a:lnSpc>
                        <a:spcBef>
                          <a:spcPts val="0"/>
                        </a:spcBef>
                        <a:spcAft>
                          <a:spcPts val="0"/>
                        </a:spcAft>
                      </a:pPr>
                      <a:r>
                        <a:rPr lang="en-US" sz="1400" kern="100" dirty="0">
                          <a:effectLst/>
                          <a:latin typeface="Times New Roman" panose="02020603050405020304" pitchFamily="18" charset="0"/>
                          <a:cs typeface="Times New Roman" panose="02020603050405020304" pitchFamily="18" charset="0"/>
                        </a:rPr>
                        <a:t>answers</a:t>
                      </a:r>
                      <a:endParaRPr lang="en-US" sz="14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34290" marB="34290" anchor="b"/>
                </a:tc>
                <a:tc>
                  <a:txBody>
                    <a:bodyPr/>
                    <a:lstStyle/>
                    <a:p>
                      <a:pPr marL="101600" marR="0" algn="ctr">
                        <a:lnSpc>
                          <a:spcPct val="100000"/>
                        </a:lnSpc>
                        <a:spcBef>
                          <a:spcPts val="0"/>
                        </a:spcBef>
                        <a:spcAft>
                          <a:spcPts val="0"/>
                        </a:spcAft>
                      </a:pPr>
                      <a:r>
                        <a:rPr lang="en-US" sz="1400" kern="100" dirty="0">
                          <a:effectLst/>
                          <a:latin typeface="Times New Roman" panose="02020603050405020304" pitchFamily="18" charset="0"/>
                          <a:cs typeface="Times New Roman" panose="02020603050405020304" pitchFamily="18" charset="0"/>
                        </a:rPr>
                        <a:t>Questions,</a:t>
                      </a:r>
                      <a:endParaRPr lang="en-US" sz="1400" kern="100" dirty="0">
                        <a:effectLst/>
                        <a:latin typeface="Times New Roman" panose="02020603050405020304" pitchFamily="18" charset="0"/>
                        <a:ea typeface="SimSun" panose="02010600030101010101" pitchFamily="2" charset="-122"/>
                        <a:cs typeface="Times New Roman" panose="02020603050405020304" pitchFamily="18" charset="0"/>
                      </a:endParaRPr>
                    </a:p>
                    <a:p>
                      <a:pPr marL="101600" marR="0" algn="ctr">
                        <a:lnSpc>
                          <a:spcPct val="100000"/>
                        </a:lnSpc>
                        <a:spcBef>
                          <a:spcPts val="0"/>
                        </a:spcBef>
                        <a:spcAft>
                          <a:spcPts val="0"/>
                        </a:spcAft>
                      </a:pPr>
                      <a:r>
                        <a:rPr lang="en-US" sz="1400" kern="100" dirty="0">
                          <a:effectLst/>
                          <a:latin typeface="Times New Roman" panose="02020603050405020304" pitchFamily="18" charset="0"/>
                          <a:cs typeface="Times New Roman" panose="02020603050405020304" pitchFamily="18" charset="0"/>
                        </a:rPr>
                        <a:t>test requests,</a:t>
                      </a:r>
                      <a:endParaRPr lang="en-US" sz="1400" kern="100" dirty="0">
                        <a:effectLst/>
                        <a:latin typeface="Times New Roman" panose="02020603050405020304" pitchFamily="18" charset="0"/>
                        <a:ea typeface="SimSun" panose="02010600030101010101" pitchFamily="2" charset="-122"/>
                        <a:cs typeface="Times New Roman" panose="02020603050405020304" pitchFamily="18" charset="0"/>
                      </a:endParaRPr>
                    </a:p>
                    <a:p>
                      <a:pPr marL="101600" marR="0" algn="ctr">
                        <a:lnSpc>
                          <a:spcPct val="100000"/>
                        </a:lnSpc>
                        <a:spcBef>
                          <a:spcPts val="0"/>
                        </a:spcBef>
                        <a:spcAft>
                          <a:spcPts val="0"/>
                        </a:spcAft>
                      </a:pPr>
                      <a:r>
                        <a:rPr lang="en-US" sz="1400" kern="100" dirty="0">
                          <a:effectLst/>
                          <a:latin typeface="Times New Roman" panose="02020603050405020304" pitchFamily="18" charset="0"/>
                          <a:cs typeface="Times New Roman" panose="02020603050405020304" pitchFamily="18" charset="0"/>
                        </a:rPr>
                        <a:t>treatments, referrals</a:t>
                      </a:r>
                      <a:endParaRPr lang="en-US" sz="14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34290" marB="34290" anchor="b"/>
                </a:tc>
                <a:tc>
                  <a:txBody>
                    <a:bodyPr/>
                    <a:lstStyle/>
                    <a:p>
                      <a:pPr marL="88900" marR="0" algn="ctr">
                        <a:lnSpc>
                          <a:spcPct val="100000"/>
                        </a:lnSpc>
                        <a:spcBef>
                          <a:spcPts val="0"/>
                        </a:spcBef>
                        <a:spcAft>
                          <a:spcPts val="0"/>
                        </a:spcAft>
                      </a:pPr>
                      <a:r>
                        <a:rPr lang="en-US" sz="1400" kern="100" dirty="0">
                          <a:effectLst/>
                          <a:latin typeface="Times New Roman" panose="02020603050405020304" pitchFamily="18" charset="0"/>
                          <a:cs typeface="Times New Roman" panose="02020603050405020304" pitchFamily="18" charset="0"/>
                        </a:rPr>
                        <a:t>Healthy patients,</a:t>
                      </a:r>
                      <a:endParaRPr lang="en-US" sz="1400" kern="100" dirty="0">
                        <a:effectLst/>
                        <a:latin typeface="Times New Roman" panose="02020603050405020304" pitchFamily="18" charset="0"/>
                        <a:ea typeface="SimSun" panose="02010600030101010101" pitchFamily="2" charset="-122"/>
                        <a:cs typeface="Times New Roman" panose="02020603050405020304" pitchFamily="18" charset="0"/>
                      </a:endParaRPr>
                    </a:p>
                    <a:p>
                      <a:pPr marL="88900" marR="0" algn="ctr">
                        <a:lnSpc>
                          <a:spcPct val="100000"/>
                        </a:lnSpc>
                        <a:spcBef>
                          <a:spcPts val="0"/>
                        </a:spcBef>
                        <a:spcAft>
                          <a:spcPts val="0"/>
                        </a:spcAft>
                      </a:pPr>
                      <a:r>
                        <a:rPr lang="en-US" sz="1400" kern="100" dirty="0" err="1">
                          <a:effectLst/>
                          <a:latin typeface="Times New Roman" panose="02020603050405020304" pitchFamily="18" charset="0"/>
                          <a:cs typeface="Times New Roman" panose="02020603050405020304" pitchFamily="18" charset="0"/>
                        </a:rPr>
                        <a:t>minimise</a:t>
                      </a:r>
                      <a:r>
                        <a:rPr lang="en-US" sz="1400" kern="100" dirty="0">
                          <a:effectLst/>
                          <a:latin typeface="Times New Roman" panose="02020603050405020304" pitchFamily="18" charset="0"/>
                          <a:cs typeface="Times New Roman" panose="02020603050405020304" pitchFamily="18" charset="0"/>
                        </a:rPr>
                        <a:t> the</a:t>
                      </a:r>
                      <a:endParaRPr lang="en-US" sz="1400" kern="100" dirty="0">
                        <a:effectLst/>
                        <a:latin typeface="Times New Roman" panose="02020603050405020304" pitchFamily="18" charset="0"/>
                        <a:ea typeface="SimSun" panose="02010600030101010101" pitchFamily="2" charset="-122"/>
                        <a:cs typeface="Times New Roman" panose="02020603050405020304" pitchFamily="18" charset="0"/>
                      </a:endParaRPr>
                    </a:p>
                    <a:p>
                      <a:pPr marL="88900" marR="0" algn="ctr">
                        <a:lnSpc>
                          <a:spcPct val="100000"/>
                        </a:lnSpc>
                        <a:spcBef>
                          <a:spcPts val="0"/>
                        </a:spcBef>
                        <a:spcAft>
                          <a:spcPts val="0"/>
                        </a:spcAft>
                      </a:pPr>
                      <a:r>
                        <a:rPr lang="en-US" sz="1400" kern="100" dirty="0">
                          <a:effectLst/>
                          <a:latin typeface="Times New Roman" panose="02020603050405020304" pitchFamily="18" charset="0"/>
                          <a:cs typeface="Times New Roman" panose="02020603050405020304" pitchFamily="18" charset="0"/>
                        </a:rPr>
                        <a:t>costs</a:t>
                      </a:r>
                      <a:endParaRPr lang="en-US" sz="14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34290" marB="34290" anchor="b"/>
                </a:tc>
                <a:tc>
                  <a:txBody>
                    <a:bodyPr/>
                    <a:lstStyle/>
                    <a:p>
                      <a:pPr marL="127000" marR="0" algn="ctr">
                        <a:lnSpc>
                          <a:spcPct val="100000"/>
                        </a:lnSpc>
                        <a:spcBef>
                          <a:spcPts val="0"/>
                        </a:spcBef>
                        <a:spcAft>
                          <a:spcPts val="0"/>
                        </a:spcAft>
                      </a:pPr>
                      <a:r>
                        <a:rPr lang="en-US" sz="1400" kern="100" dirty="0">
                          <a:effectLst/>
                          <a:latin typeface="Times New Roman" panose="02020603050405020304" pitchFamily="18" charset="0"/>
                          <a:cs typeface="Times New Roman" panose="02020603050405020304" pitchFamily="18" charset="0"/>
                        </a:rPr>
                        <a:t>Patient, hospital,</a:t>
                      </a:r>
                      <a:endParaRPr lang="en-US" sz="1400" kern="100" dirty="0">
                        <a:effectLst/>
                        <a:latin typeface="Times New Roman" panose="02020603050405020304" pitchFamily="18" charset="0"/>
                        <a:ea typeface="SimSun" panose="02010600030101010101" pitchFamily="2" charset="-122"/>
                        <a:cs typeface="Times New Roman" panose="02020603050405020304" pitchFamily="18" charset="0"/>
                      </a:endParaRPr>
                    </a:p>
                    <a:p>
                      <a:pPr marL="127000" marR="0" algn="ctr">
                        <a:lnSpc>
                          <a:spcPct val="100000"/>
                        </a:lnSpc>
                        <a:spcBef>
                          <a:spcPts val="0"/>
                        </a:spcBef>
                        <a:spcAft>
                          <a:spcPts val="0"/>
                        </a:spcAft>
                      </a:pPr>
                      <a:r>
                        <a:rPr lang="en-US" sz="1400" kern="100" dirty="0">
                          <a:effectLst/>
                          <a:latin typeface="Times New Roman" panose="02020603050405020304" pitchFamily="18" charset="0"/>
                          <a:cs typeface="Times New Roman" panose="02020603050405020304" pitchFamily="18" charset="0"/>
                        </a:rPr>
                        <a:t>staff</a:t>
                      </a:r>
                      <a:endParaRPr lang="en-US" sz="1400" kern="1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algn="ctr">
                        <a:lnSpc>
                          <a:spcPct val="100000"/>
                        </a:lnSpc>
                        <a:spcBef>
                          <a:spcPts val="0"/>
                        </a:spcBef>
                        <a:spcAft>
                          <a:spcPts val="0"/>
                        </a:spcAft>
                      </a:pPr>
                      <a:r>
                        <a:rPr lang="en-US" sz="1400" kern="100" dirty="0">
                          <a:effectLst/>
                          <a:latin typeface="Times New Roman" panose="02020603050405020304" pitchFamily="18" charset="0"/>
                          <a:cs typeface="Times New Roman" panose="02020603050405020304" pitchFamily="18" charset="0"/>
                        </a:rPr>
                        <a:t> </a:t>
                      </a:r>
                      <a:endParaRPr lang="en-US" sz="14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34290" marB="34290" anchor="b"/>
                </a:tc>
                <a:extLst>
                  <a:ext uri="{0D108BD9-81ED-4DB2-BD59-A6C34878D82A}">
                    <a16:rowId xmlns:a16="http://schemas.microsoft.com/office/drawing/2014/main" val="1917097295"/>
                  </a:ext>
                </a:extLst>
              </a:tr>
              <a:tr h="957250">
                <a:tc>
                  <a:txBody>
                    <a:bodyPr/>
                    <a:lstStyle/>
                    <a:p>
                      <a:pPr marL="76200" marR="0" algn="ctr">
                        <a:lnSpc>
                          <a:spcPct val="100000"/>
                        </a:lnSpc>
                        <a:spcBef>
                          <a:spcPts val="0"/>
                        </a:spcBef>
                        <a:spcAft>
                          <a:spcPts val="0"/>
                        </a:spcAft>
                      </a:pPr>
                      <a:r>
                        <a:rPr lang="en-US" sz="1400" kern="100" dirty="0">
                          <a:effectLst/>
                          <a:latin typeface="Times New Roman" panose="02020603050405020304" pitchFamily="18" charset="0"/>
                          <a:cs typeface="Times New Roman" panose="02020603050405020304" pitchFamily="18" charset="0"/>
                        </a:rPr>
                        <a:t>Satellite image</a:t>
                      </a:r>
                      <a:endParaRPr lang="en-US" sz="1400" kern="100" dirty="0">
                        <a:effectLst/>
                        <a:latin typeface="Times New Roman" panose="02020603050405020304" pitchFamily="18" charset="0"/>
                        <a:ea typeface="SimSun" panose="02010600030101010101" pitchFamily="2" charset="-122"/>
                        <a:cs typeface="Times New Roman" panose="02020603050405020304" pitchFamily="18" charset="0"/>
                      </a:endParaRPr>
                    </a:p>
                    <a:p>
                      <a:pPr marL="76200" marR="0" algn="ctr">
                        <a:lnSpc>
                          <a:spcPct val="100000"/>
                        </a:lnSpc>
                        <a:spcBef>
                          <a:spcPts val="0"/>
                        </a:spcBef>
                        <a:spcAft>
                          <a:spcPts val="0"/>
                        </a:spcAft>
                      </a:pPr>
                      <a:r>
                        <a:rPr lang="en-US" sz="1400" kern="100" dirty="0">
                          <a:effectLst/>
                          <a:latin typeface="Times New Roman" panose="02020603050405020304" pitchFamily="18" charset="0"/>
                          <a:cs typeface="Times New Roman" panose="02020603050405020304" pitchFamily="18" charset="0"/>
                        </a:rPr>
                        <a:t>analysis system</a:t>
                      </a:r>
                      <a:endParaRPr lang="en-US" sz="1400" kern="1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algn="ctr">
                        <a:lnSpc>
                          <a:spcPct val="100000"/>
                        </a:lnSpc>
                        <a:spcBef>
                          <a:spcPts val="0"/>
                        </a:spcBef>
                        <a:spcAft>
                          <a:spcPts val="0"/>
                        </a:spcAft>
                      </a:pPr>
                      <a:r>
                        <a:rPr lang="en-US" sz="1400" kern="100" dirty="0">
                          <a:effectLst/>
                          <a:latin typeface="Times New Roman" panose="02020603050405020304" pitchFamily="18" charset="0"/>
                          <a:cs typeface="Times New Roman" panose="02020603050405020304" pitchFamily="18" charset="0"/>
                        </a:rPr>
                        <a:t> </a:t>
                      </a:r>
                      <a:endParaRPr lang="en-US" sz="14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34290" marB="34290" anchor="b"/>
                </a:tc>
                <a:tc>
                  <a:txBody>
                    <a:bodyPr/>
                    <a:lstStyle/>
                    <a:p>
                      <a:pPr marL="114300" marR="0" algn="ctr">
                        <a:lnSpc>
                          <a:spcPct val="100000"/>
                        </a:lnSpc>
                        <a:spcBef>
                          <a:spcPts val="0"/>
                        </a:spcBef>
                        <a:spcAft>
                          <a:spcPts val="0"/>
                        </a:spcAft>
                      </a:pPr>
                      <a:r>
                        <a:rPr lang="en-US" sz="1400" kern="100" dirty="0">
                          <a:effectLst/>
                          <a:latin typeface="Times New Roman" panose="02020603050405020304" pitchFamily="18" charset="0"/>
                          <a:cs typeface="Times New Roman" panose="02020603050405020304" pitchFamily="18" charset="0"/>
                        </a:rPr>
                        <a:t>Pixels of varying</a:t>
                      </a:r>
                      <a:endParaRPr lang="en-US" sz="1400" kern="100" dirty="0">
                        <a:effectLst/>
                        <a:latin typeface="Times New Roman" panose="02020603050405020304" pitchFamily="18" charset="0"/>
                        <a:ea typeface="SimSun" panose="02010600030101010101" pitchFamily="2" charset="-122"/>
                        <a:cs typeface="Times New Roman" panose="02020603050405020304" pitchFamily="18" charset="0"/>
                      </a:endParaRPr>
                    </a:p>
                    <a:p>
                      <a:pPr marL="114300" marR="0" algn="ctr">
                        <a:lnSpc>
                          <a:spcPct val="100000"/>
                        </a:lnSpc>
                        <a:spcBef>
                          <a:spcPts val="0"/>
                        </a:spcBef>
                        <a:spcAft>
                          <a:spcPts val="0"/>
                        </a:spcAft>
                      </a:pPr>
                      <a:r>
                        <a:rPr lang="en-US" sz="1400" kern="100" dirty="0">
                          <a:effectLst/>
                          <a:latin typeface="Times New Roman" panose="02020603050405020304" pitchFamily="18" charset="0"/>
                          <a:cs typeface="Times New Roman" panose="02020603050405020304" pitchFamily="18" charset="0"/>
                        </a:rPr>
                        <a:t>intensity and</a:t>
                      </a:r>
                      <a:endParaRPr lang="en-US" sz="1400" kern="100" dirty="0">
                        <a:effectLst/>
                        <a:latin typeface="Times New Roman" panose="02020603050405020304" pitchFamily="18" charset="0"/>
                        <a:ea typeface="SimSun" panose="02010600030101010101" pitchFamily="2" charset="-122"/>
                        <a:cs typeface="Times New Roman" panose="02020603050405020304" pitchFamily="18" charset="0"/>
                      </a:endParaRPr>
                    </a:p>
                    <a:p>
                      <a:pPr marL="114300" marR="0" algn="ctr">
                        <a:lnSpc>
                          <a:spcPct val="100000"/>
                        </a:lnSpc>
                        <a:spcBef>
                          <a:spcPts val="0"/>
                        </a:spcBef>
                        <a:spcAft>
                          <a:spcPts val="0"/>
                        </a:spcAft>
                      </a:pPr>
                      <a:r>
                        <a:rPr lang="en-US" sz="1400" kern="100" dirty="0" err="1">
                          <a:effectLst/>
                          <a:latin typeface="Times New Roman" panose="02020603050405020304" pitchFamily="18" charset="0"/>
                          <a:cs typeface="Times New Roman" panose="02020603050405020304" pitchFamily="18" charset="0"/>
                        </a:rPr>
                        <a:t>colour</a:t>
                      </a:r>
                      <a:endParaRPr lang="en-US" sz="14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34290" marB="34290" anchor="b"/>
                </a:tc>
                <a:tc>
                  <a:txBody>
                    <a:bodyPr/>
                    <a:lstStyle/>
                    <a:p>
                      <a:pPr marL="101600" marR="0" algn="ctr">
                        <a:lnSpc>
                          <a:spcPct val="100000"/>
                        </a:lnSpc>
                        <a:spcBef>
                          <a:spcPts val="0"/>
                        </a:spcBef>
                        <a:spcAft>
                          <a:spcPts val="0"/>
                        </a:spcAft>
                      </a:pPr>
                      <a:r>
                        <a:rPr lang="en-US" sz="1400" kern="100" dirty="0">
                          <a:effectLst/>
                          <a:latin typeface="Times New Roman" panose="02020603050405020304" pitchFamily="18" charset="0"/>
                          <a:cs typeface="Times New Roman" panose="02020603050405020304" pitchFamily="18" charset="0"/>
                        </a:rPr>
                        <a:t>Display a</a:t>
                      </a:r>
                      <a:endParaRPr lang="en-US" sz="1400" kern="100" dirty="0">
                        <a:effectLst/>
                        <a:latin typeface="Times New Roman" panose="02020603050405020304" pitchFamily="18" charset="0"/>
                        <a:ea typeface="SimSun" panose="02010600030101010101" pitchFamily="2" charset="-122"/>
                        <a:cs typeface="Times New Roman" panose="02020603050405020304" pitchFamily="18" charset="0"/>
                      </a:endParaRPr>
                    </a:p>
                    <a:p>
                      <a:pPr marL="101600" marR="0" algn="ctr">
                        <a:lnSpc>
                          <a:spcPct val="100000"/>
                        </a:lnSpc>
                        <a:spcBef>
                          <a:spcPts val="0"/>
                        </a:spcBef>
                        <a:spcAft>
                          <a:spcPts val="0"/>
                        </a:spcAft>
                      </a:pPr>
                      <a:r>
                        <a:rPr lang="en-US" sz="1400" kern="100" dirty="0" err="1">
                          <a:effectLst/>
                          <a:latin typeface="Times New Roman" panose="02020603050405020304" pitchFamily="18" charset="0"/>
                          <a:cs typeface="Times New Roman" panose="02020603050405020304" pitchFamily="18" charset="0"/>
                        </a:rPr>
                        <a:t>categorisation</a:t>
                      </a:r>
                      <a:r>
                        <a:rPr lang="en-US" sz="1400" kern="100" dirty="0">
                          <a:effectLst/>
                          <a:latin typeface="Times New Roman" panose="02020603050405020304" pitchFamily="18" charset="0"/>
                          <a:cs typeface="Times New Roman" panose="02020603050405020304" pitchFamily="18" charset="0"/>
                        </a:rPr>
                        <a:t> of</a:t>
                      </a:r>
                      <a:endParaRPr lang="en-US" sz="1400" kern="100" dirty="0">
                        <a:effectLst/>
                        <a:latin typeface="Times New Roman" panose="02020603050405020304" pitchFamily="18" charset="0"/>
                        <a:ea typeface="SimSun" panose="02010600030101010101" pitchFamily="2" charset="-122"/>
                        <a:cs typeface="Times New Roman" panose="02020603050405020304" pitchFamily="18" charset="0"/>
                      </a:endParaRPr>
                    </a:p>
                    <a:p>
                      <a:pPr marL="101600" marR="0" algn="ctr">
                        <a:lnSpc>
                          <a:spcPct val="100000"/>
                        </a:lnSpc>
                        <a:spcBef>
                          <a:spcPts val="0"/>
                        </a:spcBef>
                        <a:spcAft>
                          <a:spcPts val="0"/>
                        </a:spcAft>
                      </a:pPr>
                      <a:r>
                        <a:rPr lang="en-US" sz="1400" kern="100" dirty="0">
                          <a:effectLst/>
                          <a:latin typeface="Times New Roman" panose="02020603050405020304" pitchFamily="18" charset="0"/>
                          <a:cs typeface="Times New Roman" panose="02020603050405020304" pitchFamily="18" charset="0"/>
                        </a:rPr>
                        <a:t>the scene</a:t>
                      </a:r>
                      <a:endParaRPr lang="en-US" sz="14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34290" marB="34290" anchor="b"/>
                </a:tc>
                <a:tc>
                  <a:txBody>
                    <a:bodyPr/>
                    <a:lstStyle/>
                    <a:p>
                      <a:pPr marL="88900" marR="0" algn="ctr">
                        <a:lnSpc>
                          <a:spcPct val="100000"/>
                        </a:lnSpc>
                        <a:spcBef>
                          <a:spcPts val="0"/>
                        </a:spcBef>
                        <a:spcAft>
                          <a:spcPts val="0"/>
                        </a:spcAft>
                      </a:pPr>
                      <a:r>
                        <a:rPr lang="en-US" sz="1400" kern="100" dirty="0">
                          <a:effectLst/>
                          <a:latin typeface="Times New Roman" panose="02020603050405020304" pitchFamily="18" charset="0"/>
                          <a:cs typeface="Times New Roman" panose="02020603050405020304" pitchFamily="18" charset="0"/>
                        </a:rPr>
                        <a:t>Correct image</a:t>
                      </a:r>
                      <a:endParaRPr lang="en-US" sz="1400" kern="100" dirty="0">
                        <a:effectLst/>
                        <a:latin typeface="Times New Roman" panose="02020603050405020304" pitchFamily="18" charset="0"/>
                        <a:ea typeface="SimSun" panose="02010600030101010101" pitchFamily="2" charset="-122"/>
                        <a:cs typeface="Times New Roman" panose="02020603050405020304" pitchFamily="18" charset="0"/>
                      </a:endParaRPr>
                    </a:p>
                    <a:p>
                      <a:pPr marL="88900" marR="0" algn="ctr">
                        <a:lnSpc>
                          <a:spcPct val="100000"/>
                        </a:lnSpc>
                        <a:spcBef>
                          <a:spcPts val="0"/>
                        </a:spcBef>
                        <a:spcAft>
                          <a:spcPts val="0"/>
                        </a:spcAft>
                      </a:pPr>
                      <a:r>
                        <a:rPr lang="en-US" sz="1400" kern="100" dirty="0" err="1">
                          <a:effectLst/>
                          <a:latin typeface="Times New Roman" panose="02020603050405020304" pitchFamily="18" charset="0"/>
                          <a:cs typeface="Times New Roman" panose="02020603050405020304" pitchFamily="18" charset="0"/>
                        </a:rPr>
                        <a:t>categorisation</a:t>
                      </a:r>
                      <a:endParaRPr lang="en-US" sz="1400" kern="1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algn="ctr">
                        <a:lnSpc>
                          <a:spcPct val="100000"/>
                        </a:lnSpc>
                        <a:spcBef>
                          <a:spcPts val="0"/>
                        </a:spcBef>
                        <a:spcAft>
                          <a:spcPts val="0"/>
                        </a:spcAft>
                      </a:pPr>
                      <a:r>
                        <a:rPr lang="en-US" sz="1400" kern="100" dirty="0">
                          <a:effectLst/>
                          <a:latin typeface="Times New Roman" panose="02020603050405020304" pitchFamily="18" charset="0"/>
                          <a:cs typeface="Times New Roman" panose="02020603050405020304" pitchFamily="18" charset="0"/>
                        </a:rPr>
                        <a:t> </a:t>
                      </a:r>
                      <a:endParaRPr lang="en-US" sz="14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34290" marB="34290" anchor="b"/>
                </a:tc>
                <a:tc>
                  <a:txBody>
                    <a:bodyPr/>
                    <a:lstStyle/>
                    <a:p>
                      <a:pPr marL="127000" marR="0" algn="ctr">
                        <a:lnSpc>
                          <a:spcPct val="100000"/>
                        </a:lnSpc>
                        <a:spcBef>
                          <a:spcPts val="0"/>
                        </a:spcBef>
                        <a:spcAft>
                          <a:spcPts val="0"/>
                        </a:spcAft>
                      </a:pPr>
                      <a:r>
                        <a:rPr lang="en-US" sz="1400" kern="100" dirty="0">
                          <a:effectLst/>
                          <a:latin typeface="Times New Roman" panose="02020603050405020304" pitchFamily="18" charset="0"/>
                          <a:cs typeface="Times New Roman" panose="02020603050405020304" pitchFamily="18" charset="0"/>
                        </a:rPr>
                        <a:t>Images from</a:t>
                      </a:r>
                      <a:endParaRPr lang="en-US" sz="1400" kern="100" dirty="0">
                        <a:effectLst/>
                        <a:latin typeface="Times New Roman" panose="02020603050405020304" pitchFamily="18" charset="0"/>
                        <a:ea typeface="SimSun" panose="02010600030101010101" pitchFamily="2" charset="-122"/>
                        <a:cs typeface="Times New Roman" panose="02020603050405020304" pitchFamily="18" charset="0"/>
                      </a:endParaRPr>
                    </a:p>
                    <a:p>
                      <a:pPr marL="127000" marR="0" algn="ctr">
                        <a:lnSpc>
                          <a:spcPct val="100000"/>
                        </a:lnSpc>
                        <a:spcBef>
                          <a:spcPts val="0"/>
                        </a:spcBef>
                        <a:spcAft>
                          <a:spcPts val="0"/>
                        </a:spcAft>
                      </a:pPr>
                      <a:r>
                        <a:rPr lang="en-US" sz="1400" kern="100" dirty="0">
                          <a:effectLst/>
                          <a:latin typeface="Times New Roman" panose="02020603050405020304" pitchFamily="18" charset="0"/>
                          <a:cs typeface="Times New Roman" panose="02020603050405020304" pitchFamily="18" charset="0"/>
                        </a:rPr>
                        <a:t>orbiting satellite</a:t>
                      </a:r>
                      <a:endParaRPr lang="en-US" sz="1400" kern="1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algn="ctr">
                        <a:lnSpc>
                          <a:spcPct val="100000"/>
                        </a:lnSpc>
                        <a:spcBef>
                          <a:spcPts val="0"/>
                        </a:spcBef>
                        <a:spcAft>
                          <a:spcPts val="0"/>
                        </a:spcAft>
                      </a:pPr>
                      <a:r>
                        <a:rPr lang="en-US" sz="1400" kern="100" dirty="0">
                          <a:effectLst/>
                          <a:latin typeface="Times New Roman" panose="02020603050405020304" pitchFamily="18" charset="0"/>
                          <a:cs typeface="Times New Roman" panose="02020603050405020304" pitchFamily="18" charset="0"/>
                        </a:rPr>
                        <a:t> </a:t>
                      </a:r>
                      <a:endParaRPr lang="en-US" sz="14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34290" marB="34290" anchor="b"/>
                </a:tc>
                <a:extLst>
                  <a:ext uri="{0D108BD9-81ED-4DB2-BD59-A6C34878D82A}">
                    <a16:rowId xmlns:a16="http://schemas.microsoft.com/office/drawing/2014/main" val="2069747595"/>
                  </a:ext>
                </a:extLst>
              </a:tr>
              <a:tr h="957250">
                <a:tc>
                  <a:txBody>
                    <a:bodyPr/>
                    <a:lstStyle/>
                    <a:p>
                      <a:pPr marL="76200" marR="0" algn="ctr">
                        <a:lnSpc>
                          <a:spcPct val="100000"/>
                        </a:lnSpc>
                        <a:spcBef>
                          <a:spcPts val="0"/>
                        </a:spcBef>
                        <a:spcAft>
                          <a:spcPts val="0"/>
                        </a:spcAft>
                      </a:pPr>
                      <a:r>
                        <a:rPr lang="en-US" sz="1400" kern="100" dirty="0">
                          <a:effectLst/>
                          <a:latin typeface="Times New Roman" panose="02020603050405020304" pitchFamily="18" charset="0"/>
                          <a:cs typeface="Times New Roman" panose="02020603050405020304" pitchFamily="18" charset="0"/>
                        </a:rPr>
                        <a:t>Part-picking</a:t>
                      </a:r>
                      <a:endParaRPr lang="en-US" sz="1400" kern="100" dirty="0">
                        <a:effectLst/>
                        <a:latin typeface="Times New Roman" panose="02020603050405020304" pitchFamily="18" charset="0"/>
                        <a:ea typeface="SimSun" panose="02010600030101010101" pitchFamily="2" charset="-122"/>
                        <a:cs typeface="Times New Roman" panose="02020603050405020304" pitchFamily="18" charset="0"/>
                      </a:endParaRPr>
                    </a:p>
                    <a:p>
                      <a:pPr marL="76200" marR="0" algn="ctr">
                        <a:lnSpc>
                          <a:spcPct val="100000"/>
                        </a:lnSpc>
                        <a:spcBef>
                          <a:spcPts val="0"/>
                        </a:spcBef>
                        <a:spcAft>
                          <a:spcPts val="0"/>
                        </a:spcAft>
                      </a:pPr>
                      <a:r>
                        <a:rPr lang="en-US" sz="1400" kern="100" dirty="0">
                          <a:effectLst/>
                          <a:latin typeface="Times New Roman" panose="02020603050405020304" pitchFamily="18" charset="0"/>
                          <a:cs typeface="Times New Roman" panose="02020603050405020304" pitchFamily="18" charset="0"/>
                        </a:rPr>
                        <a:t>robot</a:t>
                      </a:r>
                      <a:endParaRPr lang="en-US" sz="1400" kern="1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algn="ctr">
                        <a:lnSpc>
                          <a:spcPct val="100000"/>
                        </a:lnSpc>
                        <a:spcBef>
                          <a:spcPts val="0"/>
                        </a:spcBef>
                        <a:spcAft>
                          <a:spcPts val="0"/>
                        </a:spcAft>
                      </a:pPr>
                      <a:r>
                        <a:rPr lang="en-US" sz="1400" kern="100" dirty="0">
                          <a:effectLst/>
                          <a:latin typeface="Times New Roman" panose="02020603050405020304" pitchFamily="18" charset="0"/>
                          <a:cs typeface="Times New Roman" panose="02020603050405020304" pitchFamily="18" charset="0"/>
                        </a:rPr>
                        <a:t> </a:t>
                      </a:r>
                      <a:endParaRPr lang="en-US" sz="14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34290" marB="34290" anchor="b"/>
                </a:tc>
                <a:tc>
                  <a:txBody>
                    <a:bodyPr/>
                    <a:lstStyle/>
                    <a:p>
                      <a:pPr marL="114300" marR="0" algn="ctr" defTabSz="914400" rtl="0" eaLnBrk="1" latinLnBrk="0" hangingPunct="1">
                        <a:lnSpc>
                          <a:spcPct val="100000"/>
                        </a:lnSpc>
                        <a:spcBef>
                          <a:spcPts val="0"/>
                        </a:spcBef>
                        <a:spcAft>
                          <a:spcPts val="0"/>
                        </a:spcAft>
                      </a:pPr>
                      <a:r>
                        <a:rPr lang="en-US" sz="1400" kern="100" dirty="0">
                          <a:solidFill>
                            <a:schemeClr val="dk1"/>
                          </a:solidFill>
                          <a:effectLst/>
                          <a:latin typeface="Times New Roman" panose="02020603050405020304" pitchFamily="18" charset="0"/>
                          <a:ea typeface="+mn-ea"/>
                          <a:cs typeface="Times New Roman" panose="02020603050405020304" pitchFamily="18" charset="0"/>
                        </a:rPr>
                        <a:t>Pixels of varying</a:t>
                      </a:r>
                    </a:p>
                    <a:p>
                      <a:pPr marL="114300" marR="0" algn="ctr" defTabSz="914400" rtl="0" eaLnBrk="1" latinLnBrk="0" hangingPunct="1">
                        <a:lnSpc>
                          <a:spcPct val="100000"/>
                        </a:lnSpc>
                        <a:spcBef>
                          <a:spcPts val="0"/>
                        </a:spcBef>
                        <a:spcAft>
                          <a:spcPts val="0"/>
                        </a:spcAft>
                      </a:pPr>
                      <a:r>
                        <a:rPr lang="en-US" sz="1400" kern="100" dirty="0">
                          <a:solidFill>
                            <a:schemeClr val="dk1"/>
                          </a:solidFill>
                          <a:effectLst/>
                          <a:latin typeface="Times New Roman" panose="02020603050405020304" pitchFamily="18" charset="0"/>
                          <a:ea typeface="+mn-ea"/>
                          <a:cs typeface="Times New Roman" panose="02020603050405020304" pitchFamily="18" charset="0"/>
                        </a:rPr>
                        <a:t>intensity and</a:t>
                      </a:r>
                    </a:p>
                    <a:p>
                      <a:pPr marL="114300" marR="0" algn="ctr" defTabSz="914400" rtl="0" eaLnBrk="1" latinLnBrk="0" hangingPunct="1">
                        <a:lnSpc>
                          <a:spcPct val="100000"/>
                        </a:lnSpc>
                        <a:spcBef>
                          <a:spcPts val="0"/>
                        </a:spcBef>
                        <a:spcAft>
                          <a:spcPts val="0"/>
                        </a:spcAft>
                      </a:pPr>
                      <a:r>
                        <a:rPr lang="en-US" sz="1400" kern="100" dirty="0" err="1">
                          <a:solidFill>
                            <a:schemeClr val="dk1"/>
                          </a:solidFill>
                          <a:effectLst/>
                          <a:latin typeface="Times New Roman" panose="02020603050405020304" pitchFamily="18" charset="0"/>
                          <a:ea typeface="+mn-ea"/>
                          <a:cs typeface="Times New Roman" panose="02020603050405020304" pitchFamily="18" charset="0"/>
                        </a:rPr>
                        <a:t>colour</a:t>
                      </a:r>
                      <a:endParaRPr lang="en-US" sz="1400" kern="1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34290" marB="34290" anchor="b"/>
                </a:tc>
                <a:tc>
                  <a:txBody>
                    <a:bodyPr/>
                    <a:lstStyle/>
                    <a:p>
                      <a:pPr marL="101600" marR="0" algn="ctr">
                        <a:lnSpc>
                          <a:spcPct val="100000"/>
                        </a:lnSpc>
                        <a:spcBef>
                          <a:spcPts val="0"/>
                        </a:spcBef>
                        <a:spcAft>
                          <a:spcPts val="0"/>
                        </a:spcAft>
                      </a:pPr>
                      <a:r>
                        <a:rPr lang="en-US" sz="1400" kern="100" dirty="0">
                          <a:effectLst/>
                          <a:latin typeface="Times New Roman" panose="02020603050405020304" pitchFamily="18" charset="0"/>
                          <a:cs typeface="Times New Roman" panose="02020603050405020304" pitchFamily="18" charset="0"/>
                        </a:rPr>
                        <a:t>Pick up parts and</a:t>
                      </a:r>
                      <a:endParaRPr lang="en-US" sz="1400" kern="100" dirty="0">
                        <a:effectLst/>
                        <a:latin typeface="Times New Roman" panose="02020603050405020304" pitchFamily="18" charset="0"/>
                        <a:ea typeface="SimSun" panose="02010600030101010101" pitchFamily="2" charset="-122"/>
                        <a:cs typeface="Times New Roman" panose="02020603050405020304" pitchFamily="18" charset="0"/>
                      </a:endParaRPr>
                    </a:p>
                    <a:p>
                      <a:pPr marL="101600" marR="0" algn="ctr">
                        <a:lnSpc>
                          <a:spcPct val="100000"/>
                        </a:lnSpc>
                        <a:spcBef>
                          <a:spcPts val="0"/>
                        </a:spcBef>
                        <a:spcAft>
                          <a:spcPts val="0"/>
                        </a:spcAft>
                      </a:pPr>
                      <a:r>
                        <a:rPr lang="en-US" sz="1400" kern="100" dirty="0">
                          <a:effectLst/>
                          <a:latin typeface="Times New Roman" panose="02020603050405020304" pitchFamily="18" charset="0"/>
                          <a:cs typeface="Times New Roman" panose="02020603050405020304" pitchFamily="18" charset="0"/>
                        </a:rPr>
                        <a:t>sort them into bins</a:t>
                      </a:r>
                      <a:endParaRPr lang="en-US" sz="1400" kern="1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algn="ctr">
                        <a:lnSpc>
                          <a:spcPct val="100000"/>
                        </a:lnSpc>
                        <a:spcBef>
                          <a:spcPts val="0"/>
                        </a:spcBef>
                        <a:spcAft>
                          <a:spcPts val="0"/>
                        </a:spcAft>
                      </a:pPr>
                      <a:r>
                        <a:rPr lang="en-US" sz="1400" kern="100" dirty="0">
                          <a:effectLst/>
                          <a:latin typeface="Times New Roman" panose="02020603050405020304" pitchFamily="18" charset="0"/>
                          <a:cs typeface="Times New Roman" panose="02020603050405020304" pitchFamily="18" charset="0"/>
                        </a:rPr>
                        <a:t> </a:t>
                      </a:r>
                      <a:endParaRPr lang="en-US" sz="14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34290" marB="34290" anchor="b"/>
                </a:tc>
                <a:tc>
                  <a:txBody>
                    <a:bodyPr/>
                    <a:lstStyle/>
                    <a:p>
                      <a:pPr marL="88900" marR="0" algn="ctr">
                        <a:lnSpc>
                          <a:spcPct val="100000"/>
                        </a:lnSpc>
                        <a:spcBef>
                          <a:spcPts val="0"/>
                        </a:spcBef>
                        <a:spcAft>
                          <a:spcPts val="0"/>
                        </a:spcAft>
                      </a:pPr>
                      <a:r>
                        <a:rPr lang="en-US" sz="1400" kern="100" dirty="0">
                          <a:effectLst/>
                          <a:latin typeface="Times New Roman" panose="02020603050405020304" pitchFamily="18" charset="0"/>
                          <a:cs typeface="Times New Roman" panose="02020603050405020304" pitchFamily="18" charset="0"/>
                        </a:rPr>
                        <a:t>Place parts into</a:t>
                      </a:r>
                      <a:endParaRPr lang="en-US" sz="1400" kern="100" dirty="0">
                        <a:effectLst/>
                        <a:latin typeface="Times New Roman" panose="02020603050405020304" pitchFamily="18" charset="0"/>
                        <a:ea typeface="SimSun" panose="02010600030101010101" pitchFamily="2" charset="-122"/>
                        <a:cs typeface="Times New Roman" panose="02020603050405020304" pitchFamily="18" charset="0"/>
                      </a:endParaRPr>
                    </a:p>
                    <a:p>
                      <a:pPr marL="88900" marR="0" algn="ctr">
                        <a:lnSpc>
                          <a:spcPct val="100000"/>
                        </a:lnSpc>
                        <a:spcBef>
                          <a:spcPts val="0"/>
                        </a:spcBef>
                        <a:spcAft>
                          <a:spcPts val="0"/>
                        </a:spcAft>
                      </a:pPr>
                      <a:r>
                        <a:rPr lang="en-US" sz="1400" kern="100" dirty="0">
                          <a:effectLst/>
                          <a:latin typeface="Times New Roman" panose="02020603050405020304" pitchFamily="18" charset="0"/>
                          <a:cs typeface="Times New Roman" panose="02020603050405020304" pitchFamily="18" charset="0"/>
                        </a:rPr>
                        <a:t>correct bins</a:t>
                      </a:r>
                      <a:endParaRPr lang="en-US" sz="1400" kern="1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algn="ctr">
                        <a:lnSpc>
                          <a:spcPct val="100000"/>
                        </a:lnSpc>
                        <a:spcBef>
                          <a:spcPts val="0"/>
                        </a:spcBef>
                        <a:spcAft>
                          <a:spcPts val="0"/>
                        </a:spcAft>
                      </a:pPr>
                      <a:r>
                        <a:rPr lang="en-US" sz="1400" kern="100" dirty="0">
                          <a:effectLst/>
                          <a:latin typeface="Times New Roman" panose="02020603050405020304" pitchFamily="18" charset="0"/>
                          <a:cs typeface="Times New Roman" panose="02020603050405020304" pitchFamily="18" charset="0"/>
                        </a:rPr>
                        <a:t> </a:t>
                      </a:r>
                      <a:endParaRPr lang="en-US" sz="14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34290" marB="34290" anchor="b"/>
                </a:tc>
                <a:tc>
                  <a:txBody>
                    <a:bodyPr/>
                    <a:lstStyle/>
                    <a:p>
                      <a:pPr marL="127000" marR="0" algn="ctr">
                        <a:lnSpc>
                          <a:spcPct val="100000"/>
                        </a:lnSpc>
                        <a:spcBef>
                          <a:spcPts val="0"/>
                        </a:spcBef>
                        <a:spcAft>
                          <a:spcPts val="0"/>
                        </a:spcAft>
                      </a:pPr>
                      <a:r>
                        <a:rPr lang="en-US" sz="1400" kern="100" dirty="0">
                          <a:effectLst/>
                          <a:latin typeface="Times New Roman" panose="02020603050405020304" pitchFamily="18" charset="0"/>
                          <a:cs typeface="Times New Roman" panose="02020603050405020304" pitchFamily="18" charset="0"/>
                        </a:rPr>
                        <a:t>Conveyor belt</a:t>
                      </a:r>
                      <a:endParaRPr lang="en-US" sz="1400" kern="100" dirty="0">
                        <a:effectLst/>
                        <a:latin typeface="Times New Roman" panose="02020603050405020304" pitchFamily="18" charset="0"/>
                        <a:ea typeface="SimSun" panose="02010600030101010101" pitchFamily="2" charset="-122"/>
                        <a:cs typeface="Times New Roman" panose="02020603050405020304" pitchFamily="18" charset="0"/>
                      </a:endParaRPr>
                    </a:p>
                    <a:p>
                      <a:pPr marL="127000" marR="0" algn="ctr">
                        <a:lnSpc>
                          <a:spcPct val="100000"/>
                        </a:lnSpc>
                        <a:spcBef>
                          <a:spcPts val="0"/>
                        </a:spcBef>
                        <a:spcAft>
                          <a:spcPts val="0"/>
                        </a:spcAft>
                      </a:pPr>
                      <a:r>
                        <a:rPr lang="en-US" sz="1400" kern="100" dirty="0">
                          <a:effectLst/>
                          <a:latin typeface="Times New Roman" panose="02020603050405020304" pitchFamily="18" charset="0"/>
                          <a:cs typeface="Times New Roman" panose="02020603050405020304" pitchFamily="18" charset="0"/>
                        </a:rPr>
                        <a:t>with parts, bins</a:t>
                      </a:r>
                      <a:endParaRPr lang="en-US" sz="1400" kern="1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algn="ctr">
                        <a:lnSpc>
                          <a:spcPct val="100000"/>
                        </a:lnSpc>
                        <a:spcBef>
                          <a:spcPts val="0"/>
                        </a:spcBef>
                        <a:spcAft>
                          <a:spcPts val="0"/>
                        </a:spcAft>
                      </a:pPr>
                      <a:r>
                        <a:rPr lang="en-US" sz="1400" kern="100" dirty="0">
                          <a:effectLst/>
                          <a:latin typeface="Times New Roman" panose="02020603050405020304" pitchFamily="18" charset="0"/>
                          <a:cs typeface="Times New Roman" panose="02020603050405020304" pitchFamily="18" charset="0"/>
                        </a:rPr>
                        <a:t> </a:t>
                      </a:r>
                      <a:endParaRPr lang="en-US" sz="14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34290" marB="34290" anchor="b"/>
                </a:tc>
                <a:extLst>
                  <a:ext uri="{0D108BD9-81ED-4DB2-BD59-A6C34878D82A}">
                    <a16:rowId xmlns:a16="http://schemas.microsoft.com/office/drawing/2014/main" val="1377535493"/>
                  </a:ext>
                </a:extLst>
              </a:tr>
              <a:tr h="777364">
                <a:tc>
                  <a:txBody>
                    <a:bodyPr/>
                    <a:lstStyle/>
                    <a:p>
                      <a:pPr marL="76200" marR="0" algn="ctr">
                        <a:lnSpc>
                          <a:spcPct val="100000"/>
                        </a:lnSpc>
                        <a:spcBef>
                          <a:spcPts val="0"/>
                        </a:spcBef>
                        <a:spcAft>
                          <a:spcPts val="0"/>
                        </a:spcAft>
                      </a:pPr>
                      <a:r>
                        <a:rPr lang="en-US" sz="1400" kern="100" dirty="0">
                          <a:effectLst/>
                          <a:latin typeface="Times New Roman" panose="02020603050405020304" pitchFamily="18" charset="0"/>
                          <a:cs typeface="Times New Roman" panose="02020603050405020304" pitchFamily="18" charset="0"/>
                        </a:rPr>
                        <a:t>Refinery</a:t>
                      </a:r>
                      <a:endParaRPr lang="en-US" sz="1400" kern="100" dirty="0">
                        <a:effectLst/>
                        <a:latin typeface="Times New Roman" panose="02020603050405020304" pitchFamily="18" charset="0"/>
                        <a:ea typeface="SimSun" panose="02010600030101010101" pitchFamily="2" charset="-122"/>
                        <a:cs typeface="Times New Roman" panose="02020603050405020304" pitchFamily="18" charset="0"/>
                      </a:endParaRPr>
                    </a:p>
                    <a:p>
                      <a:pPr marL="76200" marR="0" algn="ctr">
                        <a:lnSpc>
                          <a:spcPct val="100000"/>
                        </a:lnSpc>
                        <a:spcBef>
                          <a:spcPts val="0"/>
                        </a:spcBef>
                        <a:spcAft>
                          <a:spcPts val="0"/>
                        </a:spcAft>
                      </a:pPr>
                      <a:r>
                        <a:rPr lang="en-US" sz="1400" kern="100" dirty="0">
                          <a:effectLst/>
                          <a:latin typeface="Times New Roman" panose="02020603050405020304" pitchFamily="18" charset="0"/>
                          <a:cs typeface="Times New Roman" panose="02020603050405020304" pitchFamily="18" charset="0"/>
                        </a:rPr>
                        <a:t>controller</a:t>
                      </a:r>
                      <a:endParaRPr lang="en-US" sz="1400" kern="1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algn="ctr">
                        <a:lnSpc>
                          <a:spcPct val="100000"/>
                        </a:lnSpc>
                        <a:spcBef>
                          <a:spcPts val="0"/>
                        </a:spcBef>
                        <a:spcAft>
                          <a:spcPts val="0"/>
                        </a:spcAft>
                      </a:pPr>
                      <a:r>
                        <a:rPr lang="en-US" sz="1400" kern="100" dirty="0">
                          <a:effectLst/>
                          <a:latin typeface="Times New Roman" panose="02020603050405020304" pitchFamily="18" charset="0"/>
                          <a:cs typeface="Times New Roman" panose="02020603050405020304" pitchFamily="18" charset="0"/>
                        </a:rPr>
                        <a:t> </a:t>
                      </a:r>
                      <a:endParaRPr lang="en-US" sz="14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34290" marB="34290" anchor="b"/>
                </a:tc>
                <a:tc>
                  <a:txBody>
                    <a:bodyPr/>
                    <a:lstStyle/>
                    <a:p>
                      <a:pPr marL="114300" marR="0" algn="ctr">
                        <a:lnSpc>
                          <a:spcPct val="100000"/>
                        </a:lnSpc>
                        <a:spcBef>
                          <a:spcPts val="0"/>
                        </a:spcBef>
                        <a:spcAft>
                          <a:spcPts val="0"/>
                        </a:spcAft>
                      </a:pPr>
                      <a:r>
                        <a:rPr lang="en-US" sz="1400" kern="100" dirty="0">
                          <a:effectLst/>
                          <a:latin typeface="Times New Roman" panose="02020603050405020304" pitchFamily="18" charset="0"/>
                          <a:cs typeface="Times New Roman" panose="02020603050405020304" pitchFamily="18" charset="0"/>
                        </a:rPr>
                        <a:t>Temperature,</a:t>
                      </a:r>
                      <a:endParaRPr lang="en-US" sz="1400" kern="100" dirty="0">
                        <a:effectLst/>
                        <a:latin typeface="Times New Roman" panose="02020603050405020304" pitchFamily="18" charset="0"/>
                        <a:ea typeface="SimSun" panose="02010600030101010101" pitchFamily="2" charset="-122"/>
                        <a:cs typeface="Times New Roman" panose="02020603050405020304" pitchFamily="18" charset="0"/>
                      </a:endParaRPr>
                    </a:p>
                    <a:p>
                      <a:pPr marL="114300" marR="0" algn="ctr">
                        <a:lnSpc>
                          <a:spcPct val="100000"/>
                        </a:lnSpc>
                        <a:spcBef>
                          <a:spcPts val="0"/>
                        </a:spcBef>
                        <a:spcAft>
                          <a:spcPts val="0"/>
                        </a:spcAft>
                      </a:pPr>
                      <a:r>
                        <a:rPr lang="en-US" sz="1400" kern="100" dirty="0">
                          <a:effectLst/>
                          <a:latin typeface="Times New Roman" panose="02020603050405020304" pitchFamily="18" charset="0"/>
                          <a:cs typeface="Times New Roman" panose="02020603050405020304" pitchFamily="18" charset="0"/>
                        </a:rPr>
                        <a:t>pressure and</a:t>
                      </a:r>
                      <a:endParaRPr lang="en-US" sz="1400" kern="100" dirty="0">
                        <a:effectLst/>
                        <a:latin typeface="Times New Roman" panose="02020603050405020304" pitchFamily="18" charset="0"/>
                        <a:ea typeface="SimSun" panose="02010600030101010101" pitchFamily="2" charset="-122"/>
                        <a:cs typeface="Times New Roman" panose="02020603050405020304" pitchFamily="18" charset="0"/>
                      </a:endParaRPr>
                    </a:p>
                    <a:p>
                      <a:pPr marL="114300" marR="0" algn="ctr">
                        <a:lnSpc>
                          <a:spcPct val="100000"/>
                        </a:lnSpc>
                        <a:spcBef>
                          <a:spcPts val="0"/>
                        </a:spcBef>
                        <a:spcAft>
                          <a:spcPts val="0"/>
                        </a:spcAft>
                      </a:pPr>
                      <a:r>
                        <a:rPr lang="en-US" sz="1400" kern="100" dirty="0">
                          <a:effectLst/>
                          <a:latin typeface="Times New Roman" panose="02020603050405020304" pitchFamily="18" charset="0"/>
                          <a:cs typeface="Times New Roman" panose="02020603050405020304" pitchFamily="18" charset="0"/>
                        </a:rPr>
                        <a:t>chemical readings</a:t>
                      </a:r>
                      <a:endParaRPr lang="en-US" sz="14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34290" marB="34290" anchor="b"/>
                </a:tc>
                <a:tc>
                  <a:txBody>
                    <a:bodyPr/>
                    <a:lstStyle/>
                    <a:p>
                      <a:pPr marL="101600" marR="0" algn="ctr">
                        <a:lnSpc>
                          <a:spcPct val="100000"/>
                        </a:lnSpc>
                        <a:spcBef>
                          <a:spcPts val="0"/>
                        </a:spcBef>
                        <a:spcAft>
                          <a:spcPts val="0"/>
                        </a:spcAft>
                      </a:pPr>
                      <a:r>
                        <a:rPr lang="en-US" sz="1400" kern="100" dirty="0">
                          <a:effectLst/>
                          <a:latin typeface="Times New Roman" panose="02020603050405020304" pitchFamily="18" charset="0"/>
                          <a:cs typeface="Times New Roman" panose="02020603050405020304" pitchFamily="18" charset="0"/>
                        </a:rPr>
                        <a:t>Open and close</a:t>
                      </a:r>
                      <a:endParaRPr lang="en-US" sz="1400" kern="100" dirty="0">
                        <a:effectLst/>
                        <a:latin typeface="Times New Roman" panose="02020603050405020304" pitchFamily="18" charset="0"/>
                        <a:ea typeface="SimSun" panose="02010600030101010101" pitchFamily="2" charset="-122"/>
                        <a:cs typeface="Times New Roman" panose="02020603050405020304" pitchFamily="18" charset="0"/>
                      </a:endParaRPr>
                    </a:p>
                    <a:p>
                      <a:pPr marL="101600" marR="0" algn="ctr">
                        <a:lnSpc>
                          <a:spcPct val="100000"/>
                        </a:lnSpc>
                        <a:spcBef>
                          <a:spcPts val="0"/>
                        </a:spcBef>
                        <a:spcAft>
                          <a:spcPts val="0"/>
                        </a:spcAft>
                      </a:pPr>
                      <a:r>
                        <a:rPr lang="en-US" sz="1400" kern="100" dirty="0">
                          <a:effectLst/>
                          <a:latin typeface="Times New Roman" panose="02020603050405020304" pitchFamily="18" charset="0"/>
                          <a:cs typeface="Times New Roman" panose="02020603050405020304" pitchFamily="18" charset="0"/>
                        </a:rPr>
                        <a:t>valves, adjust</a:t>
                      </a:r>
                      <a:endParaRPr lang="en-US" sz="1400" kern="100" dirty="0">
                        <a:effectLst/>
                        <a:latin typeface="Times New Roman" panose="02020603050405020304" pitchFamily="18" charset="0"/>
                        <a:ea typeface="SimSun" panose="02010600030101010101" pitchFamily="2" charset="-122"/>
                        <a:cs typeface="Times New Roman" panose="02020603050405020304" pitchFamily="18" charset="0"/>
                      </a:endParaRPr>
                    </a:p>
                    <a:p>
                      <a:pPr marL="101600" marR="0" algn="ctr">
                        <a:lnSpc>
                          <a:spcPct val="100000"/>
                        </a:lnSpc>
                        <a:spcBef>
                          <a:spcPts val="0"/>
                        </a:spcBef>
                        <a:spcAft>
                          <a:spcPts val="0"/>
                        </a:spcAft>
                      </a:pPr>
                      <a:r>
                        <a:rPr lang="en-US" sz="1400" kern="100" dirty="0">
                          <a:effectLst/>
                          <a:latin typeface="Times New Roman" panose="02020603050405020304" pitchFamily="18" charset="0"/>
                          <a:cs typeface="Times New Roman" panose="02020603050405020304" pitchFamily="18" charset="0"/>
                        </a:rPr>
                        <a:t>temperature</a:t>
                      </a:r>
                      <a:endParaRPr lang="en-US" sz="14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34290" marB="34290" anchor="b"/>
                </a:tc>
                <a:tc>
                  <a:txBody>
                    <a:bodyPr/>
                    <a:lstStyle/>
                    <a:p>
                      <a:pPr marL="88900" marR="0" algn="ctr">
                        <a:lnSpc>
                          <a:spcPct val="100000"/>
                        </a:lnSpc>
                        <a:spcBef>
                          <a:spcPts val="0"/>
                        </a:spcBef>
                        <a:spcAft>
                          <a:spcPts val="0"/>
                        </a:spcAft>
                      </a:pPr>
                      <a:r>
                        <a:rPr lang="en-US" sz="1400" kern="100" dirty="0" err="1">
                          <a:effectLst/>
                          <a:latin typeface="Times New Roman" panose="02020603050405020304" pitchFamily="18" charset="0"/>
                          <a:cs typeface="Times New Roman" panose="02020603050405020304" pitchFamily="18" charset="0"/>
                        </a:rPr>
                        <a:t>Maximise</a:t>
                      </a:r>
                      <a:r>
                        <a:rPr lang="en-US" sz="1400" kern="100" dirty="0">
                          <a:effectLst/>
                          <a:latin typeface="Times New Roman" panose="02020603050405020304" pitchFamily="18" charset="0"/>
                          <a:cs typeface="Times New Roman" panose="02020603050405020304" pitchFamily="18" charset="0"/>
                        </a:rPr>
                        <a:t> purity,</a:t>
                      </a:r>
                      <a:endParaRPr lang="en-US" sz="1400" kern="100" dirty="0">
                        <a:effectLst/>
                        <a:latin typeface="Times New Roman" panose="02020603050405020304" pitchFamily="18" charset="0"/>
                        <a:ea typeface="SimSun" panose="02010600030101010101" pitchFamily="2" charset="-122"/>
                        <a:cs typeface="Times New Roman" panose="02020603050405020304" pitchFamily="18" charset="0"/>
                      </a:endParaRPr>
                    </a:p>
                    <a:p>
                      <a:pPr marL="88900" marR="0" algn="ctr">
                        <a:lnSpc>
                          <a:spcPct val="100000"/>
                        </a:lnSpc>
                        <a:spcBef>
                          <a:spcPts val="0"/>
                        </a:spcBef>
                        <a:spcAft>
                          <a:spcPts val="0"/>
                        </a:spcAft>
                      </a:pPr>
                      <a:r>
                        <a:rPr lang="en-US" sz="1400" kern="100" dirty="0">
                          <a:effectLst/>
                          <a:latin typeface="Times New Roman" panose="02020603050405020304" pitchFamily="18" charset="0"/>
                          <a:cs typeface="Times New Roman" panose="02020603050405020304" pitchFamily="18" charset="0"/>
                        </a:rPr>
                        <a:t>yield, safety</a:t>
                      </a:r>
                      <a:endParaRPr lang="en-US" sz="1400" kern="1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algn="ctr">
                        <a:lnSpc>
                          <a:spcPct val="100000"/>
                        </a:lnSpc>
                        <a:spcBef>
                          <a:spcPts val="0"/>
                        </a:spcBef>
                        <a:spcAft>
                          <a:spcPts val="0"/>
                        </a:spcAft>
                      </a:pPr>
                      <a:r>
                        <a:rPr lang="en-US" sz="1400" kern="100" dirty="0">
                          <a:effectLst/>
                          <a:latin typeface="Times New Roman" panose="02020603050405020304" pitchFamily="18" charset="0"/>
                          <a:cs typeface="Times New Roman" panose="02020603050405020304" pitchFamily="18" charset="0"/>
                        </a:rPr>
                        <a:t> </a:t>
                      </a:r>
                      <a:endParaRPr lang="en-US" sz="14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34290" marB="34290" anchor="b"/>
                </a:tc>
                <a:tc>
                  <a:txBody>
                    <a:bodyPr/>
                    <a:lstStyle/>
                    <a:p>
                      <a:pPr marL="127000" marR="0" algn="ctr">
                        <a:lnSpc>
                          <a:spcPct val="100000"/>
                        </a:lnSpc>
                        <a:spcBef>
                          <a:spcPts val="0"/>
                        </a:spcBef>
                        <a:spcAft>
                          <a:spcPts val="0"/>
                        </a:spcAft>
                      </a:pPr>
                      <a:r>
                        <a:rPr lang="en-US" sz="1400" kern="100" dirty="0">
                          <a:effectLst/>
                          <a:latin typeface="Times New Roman" panose="02020603050405020304" pitchFamily="18" charset="0"/>
                          <a:cs typeface="Times New Roman" panose="02020603050405020304" pitchFamily="18" charset="0"/>
                        </a:rPr>
                        <a:t>Refinery, staff</a:t>
                      </a:r>
                      <a:endParaRPr lang="en-US" sz="1400" kern="1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algn="ctr">
                        <a:lnSpc>
                          <a:spcPct val="100000"/>
                        </a:lnSpc>
                        <a:spcBef>
                          <a:spcPts val="0"/>
                        </a:spcBef>
                        <a:spcAft>
                          <a:spcPts val="0"/>
                        </a:spcAft>
                      </a:pPr>
                      <a:r>
                        <a:rPr lang="en-US" sz="1400" kern="100" dirty="0">
                          <a:effectLst/>
                          <a:latin typeface="Times New Roman" panose="02020603050405020304" pitchFamily="18" charset="0"/>
                          <a:cs typeface="Times New Roman" panose="02020603050405020304" pitchFamily="18" charset="0"/>
                        </a:rPr>
                        <a:t> </a:t>
                      </a:r>
                      <a:endParaRPr lang="en-US" sz="1400" kern="1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algn="ctr">
                        <a:lnSpc>
                          <a:spcPct val="100000"/>
                        </a:lnSpc>
                        <a:spcBef>
                          <a:spcPts val="0"/>
                        </a:spcBef>
                        <a:spcAft>
                          <a:spcPts val="0"/>
                        </a:spcAft>
                      </a:pPr>
                      <a:r>
                        <a:rPr lang="en-US" sz="1400" kern="100" dirty="0">
                          <a:effectLst/>
                          <a:latin typeface="Times New Roman" panose="02020603050405020304" pitchFamily="18" charset="0"/>
                          <a:cs typeface="Times New Roman" panose="02020603050405020304" pitchFamily="18" charset="0"/>
                        </a:rPr>
                        <a:t> </a:t>
                      </a:r>
                      <a:endParaRPr lang="en-US" sz="14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34290" marB="34290" anchor="b"/>
                </a:tc>
                <a:extLst>
                  <a:ext uri="{0D108BD9-81ED-4DB2-BD59-A6C34878D82A}">
                    <a16:rowId xmlns:a16="http://schemas.microsoft.com/office/drawing/2014/main" val="557578483"/>
                  </a:ext>
                </a:extLst>
              </a:tr>
              <a:tr h="597478">
                <a:tc>
                  <a:txBody>
                    <a:bodyPr/>
                    <a:lstStyle/>
                    <a:p>
                      <a:pPr marL="76200" marR="0" algn="ctr">
                        <a:lnSpc>
                          <a:spcPct val="100000"/>
                        </a:lnSpc>
                        <a:spcBef>
                          <a:spcPts val="0"/>
                        </a:spcBef>
                        <a:spcAft>
                          <a:spcPts val="0"/>
                        </a:spcAft>
                      </a:pPr>
                      <a:r>
                        <a:rPr lang="en-US" sz="1400" kern="100">
                          <a:effectLst/>
                          <a:latin typeface="Times New Roman" panose="02020603050405020304" pitchFamily="18" charset="0"/>
                          <a:cs typeface="Times New Roman" panose="02020603050405020304" pitchFamily="18" charset="0"/>
                        </a:rPr>
                        <a:t>Interactive</a:t>
                      </a:r>
                      <a:endParaRPr lang="en-US" sz="1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34290" marB="34290" anchor="b"/>
                </a:tc>
                <a:tc>
                  <a:txBody>
                    <a:bodyPr/>
                    <a:lstStyle/>
                    <a:p>
                      <a:pPr marL="114300" marR="0" algn="ctr">
                        <a:lnSpc>
                          <a:spcPct val="100000"/>
                        </a:lnSpc>
                        <a:spcBef>
                          <a:spcPts val="0"/>
                        </a:spcBef>
                        <a:spcAft>
                          <a:spcPts val="0"/>
                        </a:spcAft>
                      </a:pPr>
                      <a:r>
                        <a:rPr lang="en-US" sz="1400" kern="100">
                          <a:effectLst/>
                          <a:latin typeface="Times New Roman" panose="02020603050405020304" pitchFamily="18" charset="0"/>
                          <a:cs typeface="Times New Roman" panose="02020603050405020304" pitchFamily="18" charset="0"/>
                        </a:rPr>
                        <a:t>Typed words</a:t>
                      </a:r>
                      <a:endParaRPr lang="en-US" sz="1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34290" marB="34290" anchor="b"/>
                </a:tc>
                <a:tc>
                  <a:txBody>
                    <a:bodyPr/>
                    <a:lstStyle/>
                    <a:p>
                      <a:pPr marL="101600" marR="0" algn="ctr">
                        <a:lnSpc>
                          <a:spcPct val="100000"/>
                        </a:lnSpc>
                        <a:spcBef>
                          <a:spcPts val="0"/>
                        </a:spcBef>
                        <a:spcAft>
                          <a:spcPts val="0"/>
                        </a:spcAft>
                      </a:pPr>
                      <a:r>
                        <a:rPr lang="en-US" sz="1400" kern="100">
                          <a:effectLst/>
                          <a:latin typeface="Times New Roman" panose="02020603050405020304" pitchFamily="18" charset="0"/>
                          <a:cs typeface="Times New Roman" panose="02020603050405020304" pitchFamily="18" charset="0"/>
                        </a:rPr>
                        <a:t>Display exercises,</a:t>
                      </a:r>
                      <a:endParaRPr lang="en-US" sz="1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34290" marB="34290" anchor="b"/>
                </a:tc>
                <a:tc>
                  <a:txBody>
                    <a:bodyPr/>
                    <a:lstStyle/>
                    <a:p>
                      <a:pPr marL="88900" marR="0" algn="ctr">
                        <a:lnSpc>
                          <a:spcPct val="100000"/>
                        </a:lnSpc>
                        <a:spcBef>
                          <a:spcPts val="0"/>
                        </a:spcBef>
                        <a:spcAft>
                          <a:spcPts val="0"/>
                        </a:spcAft>
                      </a:pPr>
                      <a:r>
                        <a:rPr lang="en-US" sz="1400" kern="100" dirty="0" err="1">
                          <a:effectLst/>
                          <a:latin typeface="Times New Roman" panose="02020603050405020304" pitchFamily="18" charset="0"/>
                          <a:cs typeface="Times New Roman" panose="02020603050405020304" pitchFamily="18" charset="0"/>
                        </a:rPr>
                        <a:t>Maximise</a:t>
                      </a:r>
                      <a:endParaRPr lang="en-US" sz="1400" kern="100" dirty="0">
                        <a:effectLst/>
                        <a:latin typeface="Times New Roman" panose="02020603050405020304" pitchFamily="18" charset="0"/>
                        <a:cs typeface="Times New Roman" panose="02020603050405020304" pitchFamily="18" charset="0"/>
                      </a:endParaRPr>
                    </a:p>
                    <a:p>
                      <a:pPr marL="88900" marR="0" algn="ctr">
                        <a:lnSpc>
                          <a:spcPct val="100000"/>
                        </a:lnSpc>
                        <a:spcBef>
                          <a:spcPts val="0"/>
                        </a:spcBef>
                        <a:spcAft>
                          <a:spcPts val="0"/>
                        </a:spcAft>
                      </a:pPr>
                      <a:r>
                        <a:rPr lang="en-US" sz="1400" kern="100" dirty="0">
                          <a:effectLst/>
                          <a:latin typeface="Times New Roman" panose="02020603050405020304" pitchFamily="18" charset="0"/>
                          <a:ea typeface="SimSun" panose="02010600030101010101" pitchFamily="2" charset="-122"/>
                          <a:cs typeface="Times New Roman" panose="02020603050405020304" pitchFamily="18" charset="0"/>
                        </a:rPr>
                        <a:t>Result of students</a:t>
                      </a:r>
                    </a:p>
                  </a:txBody>
                  <a:tcPr marL="68580" marR="68580" marT="34290" marB="34290" anchor="b"/>
                </a:tc>
                <a:tc>
                  <a:txBody>
                    <a:bodyPr/>
                    <a:lstStyle/>
                    <a:p>
                      <a:pPr marL="127000" marR="0" algn="ctr">
                        <a:lnSpc>
                          <a:spcPct val="100000"/>
                        </a:lnSpc>
                        <a:spcBef>
                          <a:spcPts val="0"/>
                        </a:spcBef>
                        <a:spcAft>
                          <a:spcPts val="0"/>
                        </a:spcAft>
                      </a:pPr>
                      <a:r>
                        <a:rPr lang="en-US" sz="1400" kern="100" dirty="0">
                          <a:effectLst/>
                          <a:latin typeface="Times New Roman" panose="02020603050405020304" pitchFamily="18" charset="0"/>
                          <a:cs typeface="Times New Roman" panose="02020603050405020304" pitchFamily="18" charset="0"/>
                        </a:rPr>
                        <a:t>Set of students,</a:t>
                      </a:r>
                      <a:endParaRPr lang="en-US" sz="14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34290" marB="34290" anchor="b"/>
                </a:tc>
                <a:extLst>
                  <a:ext uri="{0D108BD9-81ED-4DB2-BD59-A6C34878D82A}">
                    <a16:rowId xmlns:a16="http://schemas.microsoft.com/office/drawing/2014/main" val="2757718787"/>
                  </a:ext>
                </a:extLst>
              </a:tr>
              <a:tr h="298263">
                <a:tc>
                  <a:txBody>
                    <a:bodyPr/>
                    <a:lstStyle/>
                    <a:p>
                      <a:pPr marL="76200" marR="0" algn="ctr">
                        <a:lnSpc>
                          <a:spcPct val="100000"/>
                        </a:lnSpc>
                        <a:spcBef>
                          <a:spcPts val="0"/>
                        </a:spcBef>
                        <a:spcAft>
                          <a:spcPts val="0"/>
                        </a:spcAft>
                      </a:pPr>
                      <a:endParaRPr lang="en-US" sz="14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34290" marB="34290" anchor="b"/>
                </a:tc>
                <a:tc>
                  <a:txBody>
                    <a:bodyPr/>
                    <a:lstStyle/>
                    <a:p>
                      <a:pPr marL="0" marR="0" algn="ctr">
                        <a:lnSpc>
                          <a:spcPct val="100000"/>
                        </a:lnSpc>
                        <a:spcBef>
                          <a:spcPts val="0"/>
                        </a:spcBef>
                        <a:spcAft>
                          <a:spcPts val="0"/>
                        </a:spcAft>
                      </a:pPr>
                      <a:r>
                        <a:rPr lang="en-US" sz="1400" kern="100">
                          <a:effectLst/>
                          <a:latin typeface="Times New Roman" panose="02020603050405020304" pitchFamily="18" charset="0"/>
                          <a:cs typeface="Times New Roman" panose="02020603050405020304" pitchFamily="18" charset="0"/>
                        </a:rPr>
                        <a:t> </a:t>
                      </a:r>
                      <a:endParaRPr lang="en-US" sz="1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34290" marB="34290" anchor="b"/>
                </a:tc>
                <a:tc>
                  <a:txBody>
                    <a:bodyPr/>
                    <a:lstStyle/>
                    <a:p>
                      <a:pPr marL="101600" marR="0" algn="ctr">
                        <a:lnSpc>
                          <a:spcPct val="100000"/>
                        </a:lnSpc>
                        <a:spcBef>
                          <a:spcPts val="0"/>
                        </a:spcBef>
                        <a:spcAft>
                          <a:spcPts val="0"/>
                        </a:spcAft>
                      </a:pPr>
                      <a:endParaRPr lang="en-US" sz="14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34290" marB="34290" anchor="b"/>
                </a:tc>
                <a:tc>
                  <a:txBody>
                    <a:bodyPr/>
                    <a:lstStyle/>
                    <a:p>
                      <a:pPr marL="88900" marR="0" algn="ctr">
                        <a:lnSpc>
                          <a:spcPct val="100000"/>
                        </a:lnSpc>
                        <a:spcBef>
                          <a:spcPts val="0"/>
                        </a:spcBef>
                        <a:spcAft>
                          <a:spcPts val="0"/>
                        </a:spcAft>
                      </a:pPr>
                      <a:endParaRPr lang="en-US" sz="14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34290" marB="34290" anchor="b"/>
                </a:tc>
                <a:tc>
                  <a:txBody>
                    <a:bodyPr/>
                    <a:lstStyle/>
                    <a:p>
                      <a:pPr marL="127000" marR="0" algn="ctr">
                        <a:lnSpc>
                          <a:spcPct val="100000"/>
                        </a:lnSpc>
                        <a:spcBef>
                          <a:spcPts val="0"/>
                        </a:spcBef>
                        <a:spcAft>
                          <a:spcPts val="0"/>
                        </a:spcAft>
                      </a:pPr>
                      <a:endParaRPr lang="en-US" sz="14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34290" marB="34290" anchor="b"/>
                </a:tc>
                <a:extLst>
                  <a:ext uri="{0D108BD9-81ED-4DB2-BD59-A6C34878D82A}">
                    <a16:rowId xmlns:a16="http://schemas.microsoft.com/office/drawing/2014/main" val="1537129930"/>
                  </a:ext>
                </a:extLst>
              </a:tr>
            </a:tbl>
          </a:graphicData>
        </a:graphic>
      </p:graphicFrame>
    </p:spTree>
    <p:extLst>
      <p:ext uri="{BB962C8B-B14F-4D97-AF65-F5344CB8AC3E}">
        <p14:creationId xmlns:p14="http://schemas.microsoft.com/office/powerpoint/2010/main" val="2548702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F168D-61C7-4B15-8CB0-E84ED45BE57C}"/>
              </a:ext>
            </a:extLst>
          </p:cNvPr>
          <p:cNvSpPr>
            <a:spLocks noGrp="1"/>
          </p:cNvSpPr>
          <p:nvPr>
            <p:ph type="title"/>
          </p:nvPr>
        </p:nvSpPr>
        <p:spPr/>
        <p:txBody>
          <a:bodyPr/>
          <a:lstStyle/>
          <a:p>
            <a:r>
              <a:rPr lang="en-US" dirty="0"/>
              <a:t>Rationality</a:t>
            </a:r>
          </a:p>
        </p:txBody>
      </p:sp>
      <p:sp>
        <p:nvSpPr>
          <p:cNvPr id="3" name="Text Placeholder 2">
            <a:extLst>
              <a:ext uri="{FF2B5EF4-FFF2-40B4-BE49-F238E27FC236}">
                <a16:creationId xmlns:a16="http://schemas.microsoft.com/office/drawing/2014/main" id="{B175BACB-4DF2-41B4-826C-84FDB9129874}"/>
              </a:ext>
            </a:extLst>
          </p:cNvPr>
          <p:cNvSpPr>
            <a:spLocks noGrp="1"/>
          </p:cNvSpPr>
          <p:nvPr>
            <p:ph type="body" idx="1"/>
          </p:nvPr>
        </p:nvSpPr>
        <p:spPr/>
        <p:txBody>
          <a:bodyPr/>
          <a:lstStyle/>
          <a:p>
            <a:r>
              <a:rPr lang="en-US" dirty="0"/>
              <a:t>We want our agents to be Rational – that is, we want them to do the “right</a:t>
            </a:r>
          </a:p>
          <a:p>
            <a:r>
              <a:rPr lang="en-US" dirty="0"/>
              <a:t>thing”</a:t>
            </a:r>
          </a:p>
          <a:p>
            <a:endParaRPr lang="en-US" dirty="0"/>
          </a:p>
          <a:p>
            <a:endParaRPr lang="en-US" dirty="0"/>
          </a:p>
          <a:p>
            <a:r>
              <a:rPr lang="en-US" dirty="0"/>
              <a:t>What is the “right thing”? Performance measure Condition or state of the world</a:t>
            </a:r>
          </a:p>
          <a:p>
            <a:r>
              <a:rPr lang="en-US" dirty="0"/>
              <a:t>we want to achieve</a:t>
            </a:r>
          </a:p>
          <a:p>
            <a:endParaRPr lang="en-US" dirty="0"/>
          </a:p>
          <a:p>
            <a:r>
              <a:rPr lang="en-US" dirty="0"/>
              <a:t>Vacuum cleaner world: “Both rooms are clean”</a:t>
            </a:r>
          </a:p>
          <a:p>
            <a:endParaRPr lang="en-US" dirty="0"/>
          </a:p>
          <a:p>
            <a:r>
              <a:rPr lang="en-US" dirty="0"/>
              <a:t>could have additional criteria – minimize time or power consumption</a:t>
            </a:r>
          </a:p>
          <a:p>
            <a:endParaRPr lang="en-US" dirty="0"/>
          </a:p>
        </p:txBody>
      </p:sp>
    </p:spTree>
    <p:extLst>
      <p:ext uri="{BB962C8B-B14F-4D97-AF65-F5344CB8AC3E}">
        <p14:creationId xmlns:p14="http://schemas.microsoft.com/office/powerpoint/2010/main" val="39839975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CEC58-27A3-488A-BF48-7E0E0B22283D}"/>
              </a:ext>
            </a:extLst>
          </p:cNvPr>
          <p:cNvSpPr>
            <a:spLocks noGrp="1"/>
          </p:cNvSpPr>
          <p:nvPr>
            <p:ph type="title"/>
          </p:nvPr>
        </p:nvSpPr>
        <p:spPr/>
        <p:txBody>
          <a:bodyPr/>
          <a:lstStyle/>
          <a:p>
            <a:r>
              <a:rPr lang="en-IN" sz="1800" dirty="0">
                <a:solidFill>
                  <a:schemeClr val="dk1"/>
                </a:solidFill>
                <a:latin typeface="Calibri"/>
                <a:ea typeface="Calibri"/>
                <a:cs typeface="Calibri"/>
                <a:sym typeface="Calibri"/>
              </a:rPr>
              <a:t>Defining Rational Agent</a:t>
            </a:r>
            <a:br>
              <a:rPr lang="en-IN" sz="1800" b="0" i="0" u="none" strike="noStrike" cap="none" dirty="0">
                <a:solidFill>
                  <a:srgbClr val="000000"/>
                </a:solidFill>
                <a:latin typeface="Calibri"/>
                <a:ea typeface="Calibri"/>
                <a:cs typeface="Calibri"/>
                <a:sym typeface="Calibri"/>
              </a:rPr>
            </a:br>
            <a:endParaRPr lang="en-US" dirty="0"/>
          </a:p>
        </p:txBody>
      </p:sp>
      <p:sp>
        <p:nvSpPr>
          <p:cNvPr id="3" name="Text Placeholder 2">
            <a:extLst>
              <a:ext uri="{FF2B5EF4-FFF2-40B4-BE49-F238E27FC236}">
                <a16:creationId xmlns:a16="http://schemas.microsoft.com/office/drawing/2014/main" id="{AA4A61DD-816C-4B6F-86F9-06DAB11A8186}"/>
              </a:ext>
            </a:extLst>
          </p:cNvPr>
          <p:cNvSpPr>
            <a:spLocks noGrp="1"/>
          </p:cNvSpPr>
          <p:nvPr>
            <p:ph type="body" idx="1"/>
          </p:nvPr>
        </p:nvSpPr>
        <p:spPr/>
        <p:txBody>
          <a:bodyPr/>
          <a:lstStyle/>
          <a:p>
            <a:r>
              <a:rPr lang="en-US" sz="1800" dirty="0">
                <a:latin typeface="Times New Roman" panose="02020603050405020304" pitchFamily="18" charset="0"/>
                <a:cs typeface="Times New Roman" panose="02020603050405020304" pitchFamily="18" charset="0"/>
              </a:rPr>
              <a:t>   A rational agent tries to maximize its performance measure, given percepts and actions.</a:t>
            </a:r>
            <a:endParaRPr lang="en-US"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     </a:t>
            </a:r>
            <a:r>
              <a:rPr lang="en-IN" sz="1800" dirty="0">
                <a:latin typeface="Calibri"/>
                <a:ea typeface="Calibri"/>
                <a:cs typeface="Calibri"/>
                <a:sym typeface="Calibri"/>
              </a:rPr>
              <a:t>For </a:t>
            </a:r>
            <a:r>
              <a:rPr lang="en-IN" sz="1800" i="1" dirty="0">
                <a:solidFill>
                  <a:srgbClr val="FF0000"/>
                </a:solidFill>
                <a:latin typeface="Calibri"/>
                <a:ea typeface="Calibri"/>
                <a:cs typeface="Calibri"/>
                <a:sym typeface="Calibri"/>
              </a:rPr>
              <a:t>each possible percept sequence</a:t>
            </a:r>
            <a:r>
              <a:rPr lang="en-IN" sz="1800" dirty="0">
                <a:latin typeface="Calibri"/>
                <a:ea typeface="Calibri"/>
                <a:cs typeface="Calibri"/>
                <a:sym typeface="Calibri"/>
              </a:rPr>
              <a:t>, a rational agent should select an action that is expected to </a:t>
            </a:r>
            <a:r>
              <a:rPr lang="en-IN" sz="1800" i="1" dirty="0">
                <a:solidFill>
                  <a:srgbClr val="0000FF"/>
                </a:solidFill>
                <a:latin typeface="Calibri"/>
                <a:ea typeface="Calibri"/>
                <a:cs typeface="Calibri"/>
                <a:sym typeface="Calibri"/>
              </a:rPr>
              <a:t>maximize its performance measure</a:t>
            </a:r>
            <a:r>
              <a:rPr lang="en-IN" sz="1800" dirty="0">
                <a:latin typeface="Calibri"/>
                <a:ea typeface="Calibri"/>
                <a:cs typeface="Calibri"/>
                <a:sym typeface="Calibri"/>
              </a:rPr>
              <a:t>, given the evidence provided by the </a:t>
            </a:r>
            <a:r>
              <a:rPr lang="en-IN" sz="1800" i="1" dirty="0">
                <a:solidFill>
                  <a:srgbClr val="38761D"/>
                </a:solidFill>
                <a:latin typeface="Calibri"/>
                <a:ea typeface="Calibri"/>
                <a:cs typeface="Calibri"/>
                <a:sym typeface="Calibri"/>
              </a:rPr>
              <a:t>percept sequence </a:t>
            </a:r>
            <a:r>
              <a:rPr lang="en-IN" sz="1800" dirty="0">
                <a:latin typeface="Calibri"/>
                <a:ea typeface="Calibri"/>
                <a:cs typeface="Calibri"/>
                <a:sym typeface="Calibri"/>
              </a:rPr>
              <a:t>and </a:t>
            </a:r>
            <a:r>
              <a:rPr lang="en-IN" sz="1800" i="1" dirty="0">
                <a:solidFill>
                  <a:srgbClr val="A64D79"/>
                </a:solidFill>
                <a:latin typeface="Calibri"/>
                <a:ea typeface="Calibri"/>
                <a:cs typeface="Calibri"/>
                <a:sym typeface="Calibri"/>
              </a:rPr>
              <a:t>whatever built-in knowledge the agent has</a:t>
            </a: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2629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60B2B-45BA-43AF-85B8-CEC40C1FA57A}"/>
              </a:ext>
            </a:extLst>
          </p:cNvPr>
          <p:cNvSpPr>
            <a:spLocks noGrp="1"/>
          </p:cNvSpPr>
          <p:nvPr>
            <p:ph type="title"/>
          </p:nvPr>
        </p:nvSpPr>
        <p:spPr/>
        <p:txBody>
          <a:bodyPr/>
          <a:lstStyle/>
          <a:p>
            <a:r>
              <a:rPr lang="en-IN" sz="1800" dirty="0">
                <a:solidFill>
                  <a:schemeClr val="dk1"/>
                </a:solidFill>
                <a:latin typeface="Calibri"/>
                <a:ea typeface="Calibri"/>
                <a:cs typeface="Calibri"/>
                <a:sym typeface="Calibri"/>
              </a:rPr>
              <a:t>Omniscience vs. Rationality</a:t>
            </a:r>
            <a:br>
              <a:rPr lang="en-IN" sz="1800" b="0" i="0" u="none" strike="noStrike" cap="none" dirty="0">
                <a:solidFill>
                  <a:srgbClr val="000000"/>
                </a:solidFill>
                <a:latin typeface="Calibri"/>
                <a:ea typeface="Calibri"/>
                <a:cs typeface="Calibri"/>
                <a:sym typeface="Calibri"/>
              </a:rPr>
            </a:br>
            <a:endParaRPr lang="en-US" dirty="0"/>
          </a:p>
        </p:txBody>
      </p:sp>
      <p:sp>
        <p:nvSpPr>
          <p:cNvPr id="3" name="Text Placeholder 2">
            <a:extLst>
              <a:ext uri="{FF2B5EF4-FFF2-40B4-BE49-F238E27FC236}">
                <a16:creationId xmlns:a16="http://schemas.microsoft.com/office/drawing/2014/main" id="{33E1524F-A1A3-4521-A69D-634B0C291704}"/>
              </a:ext>
            </a:extLst>
          </p:cNvPr>
          <p:cNvSpPr>
            <a:spLocks noGrp="1"/>
          </p:cNvSpPr>
          <p:nvPr>
            <p:ph type="body" idx="1"/>
          </p:nvPr>
        </p:nvSpPr>
        <p:spPr/>
        <p:txBody>
          <a:bodyPr>
            <a:normAutofit lnSpcReduction="10000"/>
          </a:bodyPr>
          <a:lstStyle/>
          <a:p>
            <a:r>
              <a:rPr lang="en-US" dirty="0"/>
              <a:t>An omniscient (perfect) agent knows the actual outcome of its actions and can act accordingly; but perfection is impossible in reality. </a:t>
            </a:r>
          </a:p>
          <a:p>
            <a:endParaRPr lang="en-US" dirty="0"/>
          </a:p>
          <a:p>
            <a:r>
              <a:rPr lang="en-US" dirty="0"/>
              <a:t>• Rationality is NOT the same as perfection. </a:t>
            </a:r>
          </a:p>
          <a:p>
            <a:endParaRPr lang="en-US" dirty="0"/>
          </a:p>
          <a:p>
            <a:endParaRPr lang="en-US" dirty="0"/>
          </a:p>
          <a:p>
            <a:r>
              <a:rPr lang="en-US" dirty="0"/>
              <a:t>• Rationality maximizes expected performance, while perfection maximizes actual performance. </a:t>
            </a:r>
          </a:p>
          <a:p>
            <a:endParaRPr lang="en-US" dirty="0"/>
          </a:p>
          <a:p>
            <a:endParaRPr lang="en-US" dirty="0"/>
          </a:p>
          <a:p>
            <a:r>
              <a:rPr lang="en-US" dirty="0"/>
              <a:t>• A rational agent not only to gather information (exploration) but also to learn as much as possible from what it perceives. </a:t>
            </a:r>
          </a:p>
          <a:p>
            <a:endParaRPr lang="en-US" dirty="0"/>
          </a:p>
          <a:p>
            <a:r>
              <a:rPr lang="en-US" dirty="0"/>
              <a:t>• An agent relies on the prior knowledge of its designer rather than on its own percepts, we say that the agent lacks autonomy. </a:t>
            </a:r>
          </a:p>
          <a:p>
            <a:endParaRPr lang="en-US" dirty="0"/>
          </a:p>
          <a:p>
            <a:r>
              <a:rPr lang="en-US" dirty="0"/>
              <a:t>A rational agent should be autonomous. •</a:t>
            </a:r>
          </a:p>
          <a:p>
            <a:r>
              <a:rPr lang="en-US" dirty="0"/>
              <a:t> Rational   --------</a:t>
            </a:r>
            <a:r>
              <a:rPr lang="en-US" dirty="0">
                <a:sym typeface="Wingdings" panose="05000000000000000000" pitchFamily="2" charset="2"/>
              </a:rPr>
              <a:t></a:t>
            </a:r>
            <a:r>
              <a:rPr lang="en-US" dirty="0"/>
              <a:t> exploration, learning, autonomy</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5664129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g5bec5cddc3_0_43"/>
          <p:cNvSpPr txBox="1"/>
          <p:nvPr/>
        </p:nvSpPr>
        <p:spPr>
          <a:xfrm>
            <a:off x="395640" y="274680"/>
            <a:ext cx="6120300" cy="8496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3600"/>
              <a:buFont typeface="Arial"/>
              <a:buNone/>
            </a:pPr>
            <a:r>
              <a:rPr lang="en-IN" sz="3600">
                <a:solidFill>
                  <a:schemeClr val="dk1"/>
                </a:solidFill>
                <a:latin typeface="Calibri"/>
                <a:ea typeface="Calibri"/>
                <a:cs typeface="Calibri"/>
                <a:sym typeface="Calibri"/>
              </a:rPr>
              <a:t>PEAS </a:t>
            </a:r>
            <a:endParaRPr sz="3600" b="0" i="0" u="none" strike="noStrike" cap="none">
              <a:solidFill>
                <a:srgbClr val="000000"/>
              </a:solidFill>
              <a:latin typeface="Calibri"/>
              <a:ea typeface="Calibri"/>
              <a:cs typeface="Calibri"/>
              <a:sym typeface="Calibri"/>
            </a:endParaRPr>
          </a:p>
        </p:txBody>
      </p:sp>
      <p:sp>
        <p:nvSpPr>
          <p:cNvPr id="195" name="Google Shape;195;g5bec5cddc3_0_43"/>
          <p:cNvSpPr txBox="1"/>
          <p:nvPr/>
        </p:nvSpPr>
        <p:spPr>
          <a:xfrm>
            <a:off x="457200" y="1431758"/>
            <a:ext cx="8229300" cy="5823284"/>
          </a:xfrm>
          <a:prstGeom prst="rect">
            <a:avLst/>
          </a:prstGeom>
          <a:noFill/>
          <a:ln>
            <a:noFill/>
          </a:ln>
        </p:spPr>
        <p:txBody>
          <a:bodyPr spcFirstLastPara="1" wrap="square" lIns="91425" tIns="45700" rIns="91425" bIns="45700" anchor="t" anchorCtr="0">
            <a:noAutofit/>
          </a:bodyPr>
          <a:lstStyle/>
          <a:p>
            <a:pPr marL="457200" marR="0" lvl="0" indent="-381000" algn="l" rtl="0">
              <a:lnSpc>
                <a:spcPct val="100000"/>
              </a:lnSpc>
              <a:spcBef>
                <a:spcPts val="561"/>
              </a:spcBef>
              <a:spcAft>
                <a:spcPts val="0"/>
              </a:spcAft>
              <a:buSzPts val="2400"/>
              <a:buFont typeface="Calibri"/>
              <a:buChar char="●"/>
            </a:pPr>
            <a:r>
              <a:rPr lang="en-IN" sz="2800" dirty="0">
                <a:latin typeface="Calibri"/>
                <a:ea typeface="Calibri"/>
                <a:cs typeface="Calibri"/>
                <a:sym typeface="Calibri"/>
              </a:rPr>
              <a:t>Performance measure, Environment, Actuators, Sensors - PEAS</a:t>
            </a:r>
            <a:endParaRPr sz="2800" dirty="0">
              <a:latin typeface="Calibri"/>
              <a:ea typeface="Calibri"/>
              <a:cs typeface="Calibri"/>
              <a:sym typeface="Calibri"/>
            </a:endParaRPr>
          </a:p>
          <a:p>
            <a:pPr marL="457200" marR="0" lvl="0" indent="-381000" algn="l" rtl="0">
              <a:lnSpc>
                <a:spcPct val="100000"/>
              </a:lnSpc>
              <a:spcBef>
                <a:spcPts val="0"/>
              </a:spcBef>
              <a:spcAft>
                <a:spcPts val="0"/>
              </a:spcAft>
              <a:buSzPts val="2400"/>
              <a:buFont typeface="Calibri"/>
              <a:buChar char="●"/>
            </a:pPr>
            <a:r>
              <a:rPr lang="en-IN" sz="2800" dirty="0">
                <a:latin typeface="Calibri"/>
                <a:ea typeface="Calibri"/>
                <a:cs typeface="Calibri"/>
                <a:sym typeface="Calibri"/>
              </a:rPr>
              <a:t>Must first specify the setting for intelligent agent design</a:t>
            </a:r>
            <a:endParaRPr sz="2800" dirty="0">
              <a:latin typeface="Calibri"/>
              <a:ea typeface="Calibri"/>
              <a:cs typeface="Calibri"/>
              <a:sym typeface="Calibri"/>
            </a:endParaRPr>
          </a:p>
          <a:p>
            <a:pPr marL="457200" marR="0" lvl="0" indent="-381000" algn="l" rtl="0">
              <a:lnSpc>
                <a:spcPct val="100000"/>
              </a:lnSpc>
              <a:spcBef>
                <a:spcPts val="0"/>
              </a:spcBef>
              <a:spcAft>
                <a:spcPts val="0"/>
              </a:spcAft>
              <a:buSzPts val="2400"/>
              <a:buFont typeface="Calibri"/>
              <a:buChar char="●"/>
            </a:pPr>
            <a:r>
              <a:rPr lang="en-IN" sz="2800" dirty="0">
                <a:latin typeface="Calibri"/>
                <a:ea typeface="Calibri"/>
                <a:cs typeface="Calibri"/>
                <a:sym typeface="Calibri"/>
              </a:rPr>
              <a:t>Consider, e.g., the task of designing an automated taxi driver:</a:t>
            </a:r>
            <a:endParaRPr sz="2800" dirty="0">
              <a:latin typeface="Calibri"/>
              <a:ea typeface="Calibri"/>
              <a:cs typeface="Calibri"/>
              <a:sym typeface="Calibri"/>
            </a:endParaRPr>
          </a:p>
          <a:p>
            <a:pPr marL="914400" marR="0" lvl="1" indent="-381000" algn="l" rtl="0">
              <a:lnSpc>
                <a:spcPct val="100000"/>
              </a:lnSpc>
              <a:spcBef>
                <a:spcPts val="0"/>
              </a:spcBef>
              <a:spcAft>
                <a:spcPts val="0"/>
              </a:spcAft>
              <a:buSzPts val="2400"/>
              <a:buFont typeface="Calibri"/>
              <a:buChar char="○"/>
            </a:pPr>
            <a:r>
              <a:rPr lang="en-IN" sz="2400" dirty="0">
                <a:solidFill>
                  <a:srgbClr val="980000"/>
                </a:solidFill>
                <a:latin typeface="Calibri"/>
                <a:ea typeface="Calibri"/>
                <a:cs typeface="Calibri"/>
                <a:sym typeface="Calibri"/>
              </a:rPr>
              <a:t>Performance measure</a:t>
            </a:r>
            <a:r>
              <a:rPr lang="en-IN" sz="2400" dirty="0">
                <a:latin typeface="Calibri"/>
                <a:ea typeface="Calibri"/>
                <a:cs typeface="Calibri"/>
                <a:sym typeface="Calibri"/>
              </a:rPr>
              <a:t>: Safe, fast, legal, comfortable trip, maximize profits</a:t>
            </a:r>
            <a:endParaRPr sz="2400" dirty="0">
              <a:latin typeface="Calibri"/>
              <a:ea typeface="Calibri"/>
              <a:cs typeface="Calibri"/>
              <a:sym typeface="Calibri"/>
            </a:endParaRPr>
          </a:p>
          <a:p>
            <a:pPr marL="914400" marR="0" lvl="1" indent="-381000" algn="l" rtl="0">
              <a:lnSpc>
                <a:spcPct val="100000"/>
              </a:lnSpc>
              <a:spcBef>
                <a:spcPts val="0"/>
              </a:spcBef>
              <a:spcAft>
                <a:spcPts val="0"/>
              </a:spcAft>
              <a:buSzPts val="2400"/>
              <a:buFont typeface="Calibri"/>
              <a:buChar char="○"/>
            </a:pPr>
            <a:r>
              <a:rPr lang="en-IN" sz="2400" dirty="0">
                <a:solidFill>
                  <a:srgbClr val="980000"/>
                </a:solidFill>
                <a:latin typeface="Calibri"/>
                <a:ea typeface="Calibri"/>
                <a:cs typeface="Calibri"/>
                <a:sym typeface="Calibri"/>
              </a:rPr>
              <a:t>Environment</a:t>
            </a:r>
            <a:r>
              <a:rPr lang="en-IN" sz="2400" dirty="0">
                <a:latin typeface="Calibri"/>
                <a:ea typeface="Calibri"/>
                <a:cs typeface="Calibri"/>
                <a:sym typeface="Calibri"/>
              </a:rPr>
              <a:t>: Roads, other traffic, pedestrians, customers</a:t>
            </a:r>
            <a:endParaRPr sz="2400" dirty="0">
              <a:latin typeface="Calibri"/>
              <a:ea typeface="Calibri"/>
              <a:cs typeface="Calibri"/>
              <a:sym typeface="Calibri"/>
            </a:endParaRPr>
          </a:p>
          <a:p>
            <a:pPr marL="914400" marR="0" lvl="1" indent="-381000" algn="l" rtl="0">
              <a:lnSpc>
                <a:spcPct val="100000"/>
              </a:lnSpc>
              <a:spcBef>
                <a:spcPts val="0"/>
              </a:spcBef>
              <a:spcAft>
                <a:spcPts val="0"/>
              </a:spcAft>
              <a:buSzPts val="2400"/>
              <a:buFont typeface="Calibri"/>
              <a:buChar char="○"/>
            </a:pPr>
            <a:r>
              <a:rPr lang="en-IN" sz="2400" dirty="0">
                <a:solidFill>
                  <a:srgbClr val="980000"/>
                </a:solidFill>
                <a:latin typeface="Calibri"/>
                <a:ea typeface="Calibri"/>
                <a:cs typeface="Calibri"/>
                <a:sym typeface="Calibri"/>
              </a:rPr>
              <a:t>Actuators</a:t>
            </a:r>
            <a:r>
              <a:rPr lang="en-IN" sz="2400" dirty="0">
                <a:latin typeface="Calibri"/>
                <a:ea typeface="Calibri"/>
                <a:cs typeface="Calibri"/>
                <a:sym typeface="Calibri"/>
              </a:rPr>
              <a:t>: Steering wheel, accelerator, brake, signal, horn</a:t>
            </a:r>
            <a:endParaRPr sz="2400" dirty="0">
              <a:latin typeface="Calibri"/>
              <a:ea typeface="Calibri"/>
              <a:cs typeface="Calibri"/>
              <a:sym typeface="Calibri"/>
            </a:endParaRPr>
          </a:p>
          <a:p>
            <a:pPr marL="914400" marR="0" lvl="1" indent="-381000" algn="l" rtl="0">
              <a:lnSpc>
                <a:spcPct val="100000"/>
              </a:lnSpc>
              <a:spcBef>
                <a:spcPts val="0"/>
              </a:spcBef>
              <a:spcAft>
                <a:spcPts val="0"/>
              </a:spcAft>
              <a:buClr>
                <a:srgbClr val="000000"/>
              </a:buClr>
              <a:buSzPts val="2400"/>
              <a:buFont typeface="Calibri"/>
              <a:buChar char="○"/>
            </a:pPr>
            <a:r>
              <a:rPr lang="en-IN" sz="2400" dirty="0">
                <a:solidFill>
                  <a:srgbClr val="980000"/>
                </a:solidFill>
                <a:latin typeface="Calibri"/>
                <a:ea typeface="Calibri"/>
                <a:cs typeface="Calibri"/>
                <a:sym typeface="Calibri"/>
              </a:rPr>
              <a:t>Sensors</a:t>
            </a:r>
            <a:r>
              <a:rPr lang="en-IN" sz="2400" dirty="0">
                <a:latin typeface="Calibri"/>
                <a:ea typeface="Calibri"/>
                <a:cs typeface="Calibri"/>
                <a:sym typeface="Calibri"/>
              </a:rPr>
              <a:t>: Cameras, sonar, speedometer, GPS, odometer, engine sensors, keyboard</a:t>
            </a:r>
            <a:endParaRPr sz="2400" dirty="0">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g5bec5cddc3_0_58"/>
          <p:cNvSpPr txBox="1"/>
          <p:nvPr/>
        </p:nvSpPr>
        <p:spPr>
          <a:xfrm>
            <a:off x="395640" y="274680"/>
            <a:ext cx="6120300" cy="8496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3600"/>
              <a:buFont typeface="Arial"/>
              <a:buNone/>
            </a:pPr>
            <a:r>
              <a:rPr lang="en-IN" sz="3600">
                <a:solidFill>
                  <a:schemeClr val="dk1"/>
                </a:solidFill>
                <a:latin typeface="Calibri"/>
                <a:ea typeface="Calibri"/>
                <a:cs typeface="Calibri"/>
                <a:sym typeface="Calibri"/>
              </a:rPr>
              <a:t>PEAS </a:t>
            </a:r>
            <a:endParaRPr sz="3600" b="0" i="0" u="none" strike="noStrike" cap="none">
              <a:solidFill>
                <a:srgbClr val="000000"/>
              </a:solidFill>
              <a:latin typeface="Calibri"/>
              <a:ea typeface="Calibri"/>
              <a:cs typeface="Calibri"/>
              <a:sym typeface="Calibri"/>
            </a:endParaRPr>
          </a:p>
        </p:txBody>
      </p:sp>
      <p:sp>
        <p:nvSpPr>
          <p:cNvPr id="202" name="Google Shape;202;g5bec5cddc3_0_58"/>
          <p:cNvSpPr txBox="1"/>
          <p:nvPr/>
        </p:nvSpPr>
        <p:spPr>
          <a:xfrm>
            <a:off x="457200" y="1600200"/>
            <a:ext cx="8229300" cy="4525500"/>
          </a:xfrm>
          <a:prstGeom prst="rect">
            <a:avLst/>
          </a:prstGeom>
          <a:noFill/>
          <a:ln>
            <a:noFill/>
          </a:ln>
        </p:spPr>
        <p:txBody>
          <a:bodyPr spcFirstLastPara="1" wrap="square" lIns="91425" tIns="45700" rIns="91425" bIns="45700" anchor="t" anchorCtr="0">
            <a:noAutofit/>
          </a:bodyPr>
          <a:lstStyle/>
          <a:p>
            <a:pPr marL="457200" marR="0" lvl="0" indent="0" algn="l" rtl="0">
              <a:lnSpc>
                <a:spcPct val="100000"/>
              </a:lnSpc>
              <a:spcBef>
                <a:spcPts val="561"/>
              </a:spcBef>
              <a:spcAft>
                <a:spcPts val="0"/>
              </a:spcAft>
              <a:buNone/>
            </a:pPr>
            <a:r>
              <a:rPr lang="en-IN" sz="2800">
                <a:latin typeface="Calibri"/>
                <a:ea typeface="Calibri"/>
                <a:cs typeface="Calibri"/>
                <a:sym typeface="Calibri"/>
              </a:rPr>
              <a:t>Agent: Part-picking robot</a:t>
            </a:r>
            <a:endParaRPr sz="2800">
              <a:latin typeface="Calibri"/>
              <a:ea typeface="Calibri"/>
              <a:cs typeface="Calibri"/>
              <a:sym typeface="Calibri"/>
            </a:endParaRPr>
          </a:p>
          <a:p>
            <a:pPr marL="457200" marR="0" lvl="0" indent="0" algn="l" rtl="0">
              <a:lnSpc>
                <a:spcPct val="100000"/>
              </a:lnSpc>
              <a:spcBef>
                <a:spcPts val="561"/>
              </a:spcBef>
              <a:spcAft>
                <a:spcPts val="0"/>
              </a:spcAft>
              <a:buNone/>
            </a:pPr>
            <a:endParaRPr sz="2800">
              <a:latin typeface="Calibri"/>
              <a:ea typeface="Calibri"/>
              <a:cs typeface="Calibri"/>
              <a:sym typeface="Calibri"/>
            </a:endParaRPr>
          </a:p>
          <a:p>
            <a:pPr marL="457200" marR="0" lvl="0" indent="-381000" algn="l" rtl="0">
              <a:lnSpc>
                <a:spcPct val="100000"/>
              </a:lnSpc>
              <a:spcBef>
                <a:spcPts val="561"/>
              </a:spcBef>
              <a:spcAft>
                <a:spcPts val="0"/>
              </a:spcAft>
              <a:buSzPts val="2400"/>
              <a:buFont typeface="Calibri"/>
              <a:buChar char="●"/>
            </a:pPr>
            <a:r>
              <a:rPr lang="en-IN" sz="2800">
                <a:solidFill>
                  <a:srgbClr val="980000"/>
                </a:solidFill>
                <a:latin typeface="Calibri"/>
                <a:ea typeface="Calibri"/>
                <a:cs typeface="Calibri"/>
                <a:sym typeface="Calibri"/>
              </a:rPr>
              <a:t>Performance measure</a:t>
            </a:r>
            <a:r>
              <a:rPr lang="en-IN" sz="2800">
                <a:latin typeface="Calibri"/>
                <a:ea typeface="Calibri"/>
                <a:cs typeface="Calibri"/>
                <a:sym typeface="Calibri"/>
              </a:rPr>
              <a:t>: </a:t>
            </a:r>
            <a:endParaRPr sz="2800">
              <a:latin typeface="Calibri"/>
              <a:ea typeface="Calibri"/>
              <a:cs typeface="Calibri"/>
              <a:sym typeface="Calibri"/>
            </a:endParaRPr>
          </a:p>
          <a:p>
            <a:pPr marL="457200" marR="0" lvl="0" indent="0" algn="l" rtl="0">
              <a:lnSpc>
                <a:spcPct val="100000"/>
              </a:lnSpc>
              <a:spcBef>
                <a:spcPts val="561"/>
              </a:spcBef>
              <a:spcAft>
                <a:spcPts val="0"/>
              </a:spcAft>
              <a:buNone/>
            </a:pPr>
            <a:endParaRPr sz="2800">
              <a:latin typeface="Calibri"/>
              <a:ea typeface="Calibri"/>
              <a:cs typeface="Calibri"/>
              <a:sym typeface="Calibri"/>
            </a:endParaRPr>
          </a:p>
          <a:p>
            <a:pPr marL="457200" marR="0" lvl="0" indent="-381000" algn="l" rtl="0">
              <a:lnSpc>
                <a:spcPct val="100000"/>
              </a:lnSpc>
              <a:spcBef>
                <a:spcPts val="561"/>
              </a:spcBef>
              <a:spcAft>
                <a:spcPts val="0"/>
              </a:spcAft>
              <a:buSzPts val="2400"/>
              <a:buFont typeface="Calibri"/>
              <a:buChar char="●"/>
            </a:pPr>
            <a:r>
              <a:rPr lang="en-IN" sz="2800">
                <a:solidFill>
                  <a:srgbClr val="980000"/>
                </a:solidFill>
                <a:latin typeface="Calibri"/>
                <a:ea typeface="Calibri"/>
                <a:cs typeface="Calibri"/>
                <a:sym typeface="Calibri"/>
              </a:rPr>
              <a:t>Environment</a:t>
            </a:r>
            <a:r>
              <a:rPr lang="en-IN" sz="2800">
                <a:latin typeface="Calibri"/>
                <a:ea typeface="Calibri"/>
                <a:cs typeface="Calibri"/>
                <a:sym typeface="Calibri"/>
              </a:rPr>
              <a:t>: </a:t>
            </a:r>
            <a:endParaRPr sz="2800">
              <a:latin typeface="Calibri"/>
              <a:ea typeface="Calibri"/>
              <a:cs typeface="Calibri"/>
              <a:sym typeface="Calibri"/>
            </a:endParaRPr>
          </a:p>
          <a:p>
            <a:pPr marL="457200" marR="0" lvl="0" indent="-381000" algn="l" rtl="0">
              <a:lnSpc>
                <a:spcPct val="100000"/>
              </a:lnSpc>
              <a:spcBef>
                <a:spcPts val="0"/>
              </a:spcBef>
              <a:spcAft>
                <a:spcPts val="0"/>
              </a:spcAft>
              <a:buSzPts val="2400"/>
              <a:buFont typeface="Calibri"/>
              <a:buChar char="●"/>
            </a:pPr>
            <a:r>
              <a:rPr lang="en-IN" sz="2800">
                <a:solidFill>
                  <a:srgbClr val="980000"/>
                </a:solidFill>
                <a:latin typeface="Calibri"/>
                <a:ea typeface="Calibri"/>
                <a:cs typeface="Calibri"/>
                <a:sym typeface="Calibri"/>
              </a:rPr>
              <a:t>Actuators</a:t>
            </a:r>
            <a:r>
              <a:rPr lang="en-IN" sz="2800">
                <a:latin typeface="Calibri"/>
                <a:ea typeface="Calibri"/>
                <a:cs typeface="Calibri"/>
                <a:sym typeface="Calibri"/>
              </a:rPr>
              <a:t>: </a:t>
            </a:r>
            <a:endParaRPr sz="2800">
              <a:latin typeface="Calibri"/>
              <a:ea typeface="Calibri"/>
              <a:cs typeface="Calibri"/>
              <a:sym typeface="Calibri"/>
            </a:endParaRPr>
          </a:p>
          <a:p>
            <a:pPr marL="457200" marR="0" lvl="0" indent="-381000" algn="l" rtl="0">
              <a:lnSpc>
                <a:spcPct val="100000"/>
              </a:lnSpc>
              <a:spcBef>
                <a:spcPts val="0"/>
              </a:spcBef>
              <a:spcAft>
                <a:spcPts val="0"/>
              </a:spcAft>
              <a:buSzPts val="2400"/>
              <a:buFont typeface="Calibri"/>
              <a:buChar char="●"/>
            </a:pPr>
            <a:r>
              <a:rPr lang="en-IN" sz="2800">
                <a:solidFill>
                  <a:srgbClr val="980000"/>
                </a:solidFill>
                <a:latin typeface="Calibri"/>
                <a:ea typeface="Calibri"/>
                <a:cs typeface="Calibri"/>
                <a:sym typeface="Calibri"/>
              </a:rPr>
              <a:t>Sensors</a:t>
            </a:r>
            <a:r>
              <a:rPr lang="en-IN" sz="2800">
                <a:latin typeface="Calibri"/>
                <a:ea typeface="Calibri"/>
                <a:cs typeface="Calibri"/>
                <a:sym typeface="Calibri"/>
              </a:rPr>
              <a:t>: </a:t>
            </a:r>
            <a:endParaRPr sz="2800">
              <a:latin typeface="Calibri"/>
              <a:ea typeface="Calibri"/>
              <a:cs typeface="Calibri"/>
              <a:sym typeface="Calibri"/>
            </a:endParaRPr>
          </a:p>
        </p:txBody>
      </p:sp>
      <p:sp>
        <p:nvSpPr>
          <p:cNvPr id="203" name="Google Shape;203;g5bec5cddc3_0_58"/>
          <p:cNvSpPr txBox="1"/>
          <p:nvPr/>
        </p:nvSpPr>
        <p:spPr>
          <a:xfrm>
            <a:off x="231250" y="5337175"/>
            <a:ext cx="8912700" cy="98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b="1" i="1">
                <a:solidFill>
                  <a:schemeClr val="accent1"/>
                </a:solidFill>
              </a:rPr>
              <a:t>Task environments, are essentially the “problems” to which rational agents are the “solutions.”</a:t>
            </a:r>
            <a:endParaRPr b="1" i="1">
              <a:solidFill>
                <a:schemeClr val="accen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g5bec5cddc3_0_51"/>
          <p:cNvSpPr txBox="1"/>
          <p:nvPr/>
        </p:nvSpPr>
        <p:spPr>
          <a:xfrm>
            <a:off x="395640" y="274680"/>
            <a:ext cx="6120300" cy="8496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3600"/>
              <a:buFont typeface="Arial"/>
              <a:buNone/>
            </a:pPr>
            <a:r>
              <a:rPr lang="en-IN" sz="3600">
                <a:solidFill>
                  <a:schemeClr val="dk1"/>
                </a:solidFill>
                <a:latin typeface="Calibri"/>
                <a:ea typeface="Calibri"/>
                <a:cs typeface="Calibri"/>
                <a:sym typeface="Calibri"/>
              </a:rPr>
              <a:t>PEAS </a:t>
            </a:r>
            <a:endParaRPr sz="3600" b="0" i="0" u="none" strike="noStrike" cap="none">
              <a:solidFill>
                <a:srgbClr val="000000"/>
              </a:solidFill>
              <a:latin typeface="Calibri"/>
              <a:ea typeface="Calibri"/>
              <a:cs typeface="Calibri"/>
              <a:sym typeface="Calibri"/>
            </a:endParaRPr>
          </a:p>
        </p:txBody>
      </p:sp>
      <p:sp>
        <p:nvSpPr>
          <p:cNvPr id="210" name="Google Shape;210;g5bec5cddc3_0_51"/>
          <p:cNvSpPr txBox="1"/>
          <p:nvPr/>
        </p:nvSpPr>
        <p:spPr>
          <a:xfrm>
            <a:off x="-1" y="1395663"/>
            <a:ext cx="8614611" cy="4884821"/>
          </a:xfrm>
          <a:prstGeom prst="rect">
            <a:avLst/>
          </a:prstGeom>
          <a:noFill/>
          <a:ln>
            <a:noFill/>
          </a:ln>
        </p:spPr>
        <p:txBody>
          <a:bodyPr spcFirstLastPara="1" wrap="square" lIns="91425" tIns="45700" rIns="91425" bIns="45700" anchor="t" anchorCtr="0">
            <a:noAutofit/>
          </a:bodyPr>
          <a:lstStyle/>
          <a:p>
            <a:pPr marL="457200" marR="0" lvl="0" indent="0" algn="l" rtl="0">
              <a:lnSpc>
                <a:spcPct val="100000"/>
              </a:lnSpc>
              <a:spcBef>
                <a:spcPts val="561"/>
              </a:spcBef>
              <a:spcAft>
                <a:spcPts val="0"/>
              </a:spcAft>
              <a:buNone/>
            </a:pPr>
            <a:r>
              <a:rPr lang="en-IN" sz="2800" dirty="0">
                <a:latin typeface="Calibri"/>
                <a:ea typeface="Calibri"/>
                <a:cs typeface="Calibri"/>
                <a:sym typeface="Calibri"/>
              </a:rPr>
              <a:t>Agent: Part-picking robot</a:t>
            </a:r>
          </a:p>
          <a:p>
            <a:pPr marL="457200" marR="0" lvl="0" indent="0" algn="l" rtl="0">
              <a:lnSpc>
                <a:spcPct val="100000"/>
              </a:lnSpc>
              <a:spcBef>
                <a:spcPts val="561"/>
              </a:spcBef>
              <a:spcAft>
                <a:spcPts val="0"/>
              </a:spcAft>
              <a:buNone/>
            </a:pPr>
            <a:endParaRPr sz="2800" dirty="0">
              <a:latin typeface="Calibri"/>
              <a:ea typeface="Calibri"/>
              <a:cs typeface="Calibri"/>
              <a:sym typeface="Calibri"/>
            </a:endParaRPr>
          </a:p>
          <a:p>
            <a:pPr marL="457200" marR="0" lvl="0" indent="0" algn="l" rtl="0">
              <a:lnSpc>
                <a:spcPct val="100000"/>
              </a:lnSpc>
              <a:spcBef>
                <a:spcPts val="561"/>
              </a:spcBef>
              <a:spcAft>
                <a:spcPts val="0"/>
              </a:spcAft>
              <a:buNone/>
            </a:pPr>
            <a:endParaRPr lang="en-US" sz="2800" dirty="0">
              <a:latin typeface="Calibri"/>
              <a:ea typeface="Calibri"/>
              <a:cs typeface="Calibri"/>
              <a:sym typeface="Calibri"/>
            </a:endParaRPr>
          </a:p>
          <a:p>
            <a:pPr marL="76200" marR="0" lvl="0" algn="l" rtl="0">
              <a:lnSpc>
                <a:spcPct val="100000"/>
              </a:lnSpc>
              <a:spcBef>
                <a:spcPts val="561"/>
              </a:spcBef>
              <a:spcAft>
                <a:spcPts val="0"/>
              </a:spcAft>
              <a:buSzPts val="2400"/>
            </a:pPr>
            <a:endParaRPr lang="en-US" sz="2800" dirty="0">
              <a:solidFill>
                <a:srgbClr val="980000"/>
              </a:solidFill>
              <a:latin typeface="Calibri"/>
              <a:ea typeface="Calibri"/>
              <a:cs typeface="Calibri"/>
              <a:sym typeface="Calibri"/>
            </a:endParaRPr>
          </a:p>
          <a:p>
            <a:pPr marL="457200" marR="0" lvl="0" indent="-381000" algn="l" rtl="0">
              <a:lnSpc>
                <a:spcPct val="100000"/>
              </a:lnSpc>
              <a:spcBef>
                <a:spcPts val="561"/>
              </a:spcBef>
              <a:spcAft>
                <a:spcPts val="0"/>
              </a:spcAft>
              <a:buSzPts val="2400"/>
              <a:buFont typeface="Calibri"/>
              <a:buChar char="●"/>
            </a:pPr>
            <a:r>
              <a:rPr lang="en-IN" sz="2800" dirty="0">
                <a:solidFill>
                  <a:srgbClr val="980000"/>
                </a:solidFill>
                <a:latin typeface="Calibri"/>
                <a:ea typeface="Calibri"/>
                <a:cs typeface="Calibri"/>
                <a:sym typeface="Calibri"/>
              </a:rPr>
              <a:t>Performance measure</a:t>
            </a:r>
            <a:r>
              <a:rPr lang="en-IN" sz="2800" dirty="0">
                <a:latin typeface="Calibri"/>
                <a:ea typeface="Calibri"/>
                <a:cs typeface="Calibri"/>
                <a:sym typeface="Calibri"/>
              </a:rPr>
              <a:t>: Percentage of parts in correct bins</a:t>
            </a:r>
            <a:endParaRPr sz="2800" dirty="0">
              <a:latin typeface="Calibri"/>
              <a:ea typeface="Calibri"/>
              <a:cs typeface="Calibri"/>
              <a:sym typeface="Calibri"/>
            </a:endParaRPr>
          </a:p>
          <a:p>
            <a:pPr marL="457200" marR="0" lvl="0" indent="-381000" algn="l" rtl="0">
              <a:lnSpc>
                <a:spcPct val="100000"/>
              </a:lnSpc>
              <a:spcBef>
                <a:spcPts val="0"/>
              </a:spcBef>
              <a:spcAft>
                <a:spcPts val="0"/>
              </a:spcAft>
              <a:buSzPts val="2400"/>
              <a:buFont typeface="Calibri"/>
              <a:buChar char="●"/>
            </a:pPr>
            <a:r>
              <a:rPr lang="en-IN" sz="2800" dirty="0">
                <a:solidFill>
                  <a:srgbClr val="980000"/>
                </a:solidFill>
                <a:latin typeface="Calibri"/>
                <a:ea typeface="Calibri"/>
                <a:cs typeface="Calibri"/>
                <a:sym typeface="Calibri"/>
              </a:rPr>
              <a:t>Environment</a:t>
            </a:r>
            <a:r>
              <a:rPr lang="en-IN" sz="2800" dirty="0">
                <a:latin typeface="Calibri"/>
                <a:ea typeface="Calibri"/>
                <a:cs typeface="Calibri"/>
                <a:sym typeface="Calibri"/>
              </a:rPr>
              <a:t>: Conveyor belt with parts, bins</a:t>
            </a:r>
            <a:endParaRPr sz="2800" dirty="0">
              <a:latin typeface="Calibri"/>
              <a:ea typeface="Calibri"/>
              <a:cs typeface="Calibri"/>
              <a:sym typeface="Calibri"/>
            </a:endParaRPr>
          </a:p>
          <a:p>
            <a:pPr marL="457200" marR="0" lvl="0" indent="-381000" algn="l" rtl="0">
              <a:lnSpc>
                <a:spcPct val="100000"/>
              </a:lnSpc>
              <a:spcBef>
                <a:spcPts val="0"/>
              </a:spcBef>
              <a:spcAft>
                <a:spcPts val="0"/>
              </a:spcAft>
              <a:buSzPts val="2400"/>
              <a:buFont typeface="Calibri"/>
              <a:buChar char="●"/>
            </a:pPr>
            <a:r>
              <a:rPr lang="en-IN" sz="2800" dirty="0">
                <a:solidFill>
                  <a:srgbClr val="980000"/>
                </a:solidFill>
                <a:latin typeface="Calibri"/>
                <a:ea typeface="Calibri"/>
                <a:cs typeface="Calibri"/>
                <a:sym typeface="Calibri"/>
              </a:rPr>
              <a:t>Actuators</a:t>
            </a:r>
            <a:r>
              <a:rPr lang="en-IN" sz="2800" dirty="0">
                <a:latin typeface="Calibri"/>
                <a:ea typeface="Calibri"/>
                <a:cs typeface="Calibri"/>
                <a:sym typeface="Calibri"/>
              </a:rPr>
              <a:t>: Jointed arm and hand</a:t>
            </a:r>
            <a:endParaRPr sz="2800" dirty="0">
              <a:latin typeface="Calibri"/>
              <a:ea typeface="Calibri"/>
              <a:cs typeface="Calibri"/>
              <a:sym typeface="Calibri"/>
            </a:endParaRPr>
          </a:p>
          <a:p>
            <a:pPr marL="457200" marR="0" lvl="0" indent="-381000" algn="l" rtl="0">
              <a:lnSpc>
                <a:spcPct val="100000"/>
              </a:lnSpc>
              <a:spcBef>
                <a:spcPts val="0"/>
              </a:spcBef>
              <a:spcAft>
                <a:spcPts val="0"/>
              </a:spcAft>
              <a:buClr>
                <a:srgbClr val="000000"/>
              </a:buClr>
              <a:buSzPts val="2400"/>
              <a:buFont typeface="Calibri"/>
              <a:buChar char="●"/>
            </a:pPr>
            <a:r>
              <a:rPr lang="en-IN" sz="2800" dirty="0">
                <a:solidFill>
                  <a:srgbClr val="980000"/>
                </a:solidFill>
                <a:latin typeface="Calibri"/>
                <a:ea typeface="Calibri"/>
                <a:cs typeface="Calibri"/>
                <a:sym typeface="Calibri"/>
              </a:rPr>
              <a:t>Sensors</a:t>
            </a:r>
            <a:r>
              <a:rPr lang="en-IN" sz="2800" dirty="0">
                <a:latin typeface="Calibri"/>
                <a:ea typeface="Calibri"/>
                <a:cs typeface="Calibri"/>
                <a:sym typeface="Calibri"/>
              </a:rPr>
              <a:t>: Camera, joint angle sensors</a:t>
            </a:r>
            <a:endParaRPr sz="2800" dirty="0">
              <a:latin typeface="Calibri"/>
              <a:ea typeface="Calibri"/>
              <a:cs typeface="Calibri"/>
              <a:sym typeface="Calibri"/>
            </a:endParaRPr>
          </a:p>
        </p:txBody>
      </p:sp>
      <p:pic>
        <p:nvPicPr>
          <p:cNvPr id="5" name="Picture 2" descr="Piece-picking Robots | RoboticsTomorrow">
            <a:extLst>
              <a:ext uri="{FF2B5EF4-FFF2-40B4-BE49-F238E27FC236}">
                <a16:creationId xmlns:a16="http://schemas.microsoft.com/office/drawing/2014/main" id="{CA8BFC9D-2755-42DB-BCF3-3F75318F7E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3021" y="1914525"/>
            <a:ext cx="4475747" cy="1514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7" name="Google Shape;217;g5bec5cddc3_0_64"/>
          <p:cNvSpPr txBox="1"/>
          <p:nvPr/>
        </p:nvSpPr>
        <p:spPr>
          <a:xfrm>
            <a:off x="395640" y="274680"/>
            <a:ext cx="6120300" cy="8496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3600"/>
              <a:buFont typeface="Arial"/>
              <a:buNone/>
            </a:pPr>
            <a:r>
              <a:rPr lang="en-IN" sz="3600">
                <a:solidFill>
                  <a:schemeClr val="dk1"/>
                </a:solidFill>
                <a:latin typeface="Calibri"/>
                <a:ea typeface="Calibri"/>
                <a:cs typeface="Calibri"/>
                <a:sym typeface="Calibri"/>
              </a:rPr>
              <a:t>PEAS </a:t>
            </a:r>
            <a:endParaRPr sz="3600" b="0" i="0" u="none" strike="noStrike" cap="none">
              <a:solidFill>
                <a:srgbClr val="000000"/>
              </a:solidFill>
              <a:latin typeface="Calibri"/>
              <a:ea typeface="Calibri"/>
              <a:cs typeface="Calibri"/>
              <a:sym typeface="Calibri"/>
            </a:endParaRPr>
          </a:p>
        </p:txBody>
      </p:sp>
      <p:pic>
        <p:nvPicPr>
          <p:cNvPr id="4" name="Google Shape;216;g5bec5cddc3_0_64">
            <a:extLst>
              <a:ext uri="{FF2B5EF4-FFF2-40B4-BE49-F238E27FC236}">
                <a16:creationId xmlns:a16="http://schemas.microsoft.com/office/drawing/2014/main" id="{4B8832BC-EDB8-42F3-88D7-194AF29F890B}"/>
              </a:ext>
            </a:extLst>
          </p:cNvPr>
          <p:cNvPicPr preferRelativeResize="0"/>
          <p:nvPr/>
        </p:nvPicPr>
        <p:blipFill rotWithShape="1">
          <a:blip r:embed="rId3">
            <a:alphaModFix/>
          </a:blip>
          <a:srcRect b="30557"/>
          <a:stretch/>
        </p:blipFill>
        <p:spPr>
          <a:xfrm>
            <a:off x="304800" y="1905000"/>
            <a:ext cx="8724900" cy="228198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7" name="Title 6">
            <a:extLst>
              <a:ext uri="{FF2B5EF4-FFF2-40B4-BE49-F238E27FC236}">
                <a16:creationId xmlns:a16="http://schemas.microsoft.com/office/drawing/2014/main" id="{C9769B76-C060-4310-B545-6AC92012547E}"/>
              </a:ext>
            </a:extLst>
          </p:cNvPr>
          <p:cNvSpPr>
            <a:spLocks noGrp="1"/>
          </p:cNvSpPr>
          <p:nvPr>
            <p:ph type="title"/>
          </p:nvPr>
        </p:nvSpPr>
        <p:spPr>
          <a:xfrm>
            <a:off x="1056687" y="302023"/>
            <a:ext cx="5533611" cy="994172"/>
          </a:xfrm>
        </p:spPr>
        <p:txBody>
          <a:bodyPr>
            <a:normAutofit/>
          </a:bodyPr>
          <a:lstStyle/>
          <a:p>
            <a:pPr algn="ctr"/>
            <a:r>
              <a:rPr lang="en-US" sz="2400" b="1" dirty="0">
                <a:solidFill>
                  <a:srgbClr val="0070C0"/>
                </a:solidFill>
                <a:latin typeface="Times New Roman" panose="02020603050405020304" pitchFamily="18" charset="0"/>
                <a:cs typeface="Times New Roman" panose="02020603050405020304" pitchFamily="18" charset="0"/>
              </a:rPr>
              <a:t>Learning Objectives</a:t>
            </a:r>
          </a:p>
        </p:txBody>
      </p:sp>
      <p:sp>
        <p:nvSpPr>
          <p:cNvPr id="8" name="Content Placeholder 7">
            <a:extLst>
              <a:ext uri="{FF2B5EF4-FFF2-40B4-BE49-F238E27FC236}">
                <a16:creationId xmlns:a16="http://schemas.microsoft.com/office/drawing/2014/main" id="{A6888F09-487F-430F-A5B8-1B2694F8DCE5}"/>
              </a:ext>
            </a:extLst>
          </p:cNvPr>
          <p:cNvSpPr>
            <a:spLocks noGrp="1"/>
          </p:cNvSpPr>
          <p:nvPr>
            <p:ph idx="1"/>
          </p:nvPr>
        </p:nvSpPr>
        <p:spPr>
          <a:xfrm>
            <a:off x="818147" y="1612232"/>
            <a:ext cx="7697203" cy="3877741"/>
          </a:xfrm>
        </p:spPr>
        <p:txBody>
          <a:bodyPr>
            <a:normAutofit/>
          </a:bodyPr>
          <a:lstStyle/>
          <a:p>
            <a:pPr marL="0" indent="0"/>
            <a:r>
              <a:rPr lang="en-US" dirty="0">
                <a:latin typeface="Times New Roman" panose="02020603050405020304" pitchFamily="18" charset="0"/>
                <a:cs typeface="Times New Roman" panose="02020603050405020304" pitchFamily="18" charset="0"/>
              </a:rPr>
              <a:t>After this session, you will be able to :</a:t>
            </a:r>
          </a:p>
          <a:p>
            <a:pPr marL="5143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Understand the concept of artificial intelligent agent</a:t>
            </a:r>
          </a:p>
          <a:p>
            <a:pPr marL="5143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Understand the basic concept of rationality</a:t>
            </a:r>
          </a:p>
          <a:p>
            <a:pPr marL="5143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Interpret and apply fundamental of type of agent on current problems         </a:t>
            </a:r>
          </a:p>
          <a:p>
            <a:pPr marL="228600" indent="0"/>
            <a:r>
              <a:rPr lang="en-US" dirty="0">
                <a:latin typeface="Times New Roman" panose="02020603050405020304" pitchFamily="18" charset="0"/>
                <a:cs typeface="Times New Roman" panose="02020603050405020304" pitchFamily="18" charset="0"/>
              </a:rPr>
              <a:t>         related to artificial intelligence.</a:t>
            </a:r>
          </a:p>
        </p:txBody>
      </p:sp>
      <p:sp>
        <p:nvSpPr>
          <p:cNvPr id="6" name="Footer Placeholder 5"/>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Copyright © 2019 by Wiley India Pvt. Ltd., 4436/7, Ansari Road, Daryaganj, New Delhi-110002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g5bec5cddc3_0_70"/>
          <p:cNvSpPr txBox="1"/>
          <p:nvPr/>
        </p:nvSpPr>
        <p:spPr>
          <a:xfrm>
            <a:off x="395640" y="274680"/>
            <a:ext cx="6120300" cy="8496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3600"/>
              <a:buFont typeface="Arial"/>
              <a:buNone/>
            </a:pPr>
            <a:r>
              <a:rPr lang="en-IN" sz="3600" dirty="0">
                <a:solidFill>
                  <a:schemeClr val="dk1"/>
                </a:solidFill>
                <a:latin typeface="Calibri"/>
                <a:ea typeface="Calibri"/>
                <a:cs typeface="Calibri"/>
                <a:sym typeface="Calibri"/>
              </a:rPr>
              <a:t>Environment types</a:t>
            </a:r>
            <a:endParaRPr sz="3600" b="0" i="0" u="none" strike="noStrike" cap="none" dirty="0">
              <a:solidFill>
                <a:srgbClr val="000000"/>
              </a:solidFill>
              <a:latin typeface="Calibri"/>
              <a:ea typeface="Calibri"/>
              <a:cs typeface="Calibri"/>
              <a:sym typeface="Calibri"/>
            </a:endParaRPr>
          </a:p>
        </p:txBody>
      </p:sp>
      <p:sp>
        <p:nvSpPr>
          <p:cNvPr id="224" name="Google Shape;224;g5bec5cddc3_0_70"/>
          <p:cNvSpPr txBox="1"/>
          <p:nvPr/>
        </p:nvSpPr>
        <p:spPr>
          <a:xfrm>
            <a:off x="457200" y="1600200"/>
            <a:ext cx="8229300" cy="4525500"/>
          </a:xfrm>
          <a:prstGeom prst="rect">
            <a:avLst/>
          </a:prstGeom>
          <a:noFill/>
          <a:ln>
            <a:noFill/>
          </a:ln>
        </p:spPr>
        <p:txBody>
          <a:bodyPr spcFirstLastPara="1" wrap="square" lIns="91425" tIns="45700" rIns="91425" bIns="45700" anchor="t" anchorCtr="0">
            <a:noAutofit/>
          </a:bodyPr>
          <a:lstStyle/>
          <a:p>
            <a:pPr marL="88900" marR="86995" algn="just">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88900" marR="86995" algn="just">
              <a:spcBef>
                <a:spcPts val="0"/>
              </a:spcBef>
              <a:spcAft>
                <a:spcPts val="0"/>
              </a:spcAft>
            </a:pPr>
            <a:r>
              <a:rPr lang="en-US" sz="1800" b="1" dirty="0">
                <a:latin typeface="Times New Roman" panose="02020603050405020304" pitchFamily="18" charset="0"/>
                <a:ea typeface="Times New Roman" panose="02020603050405020304" pitchFamily="18" charset="0"/>
              </a:rPr>
              <a:t>1. Observable  vs Partially observable</a:t>
            </a:r>
          </a:p>
          <a:p>
            <a:pPr marL="88900" marR="86995" algn="just">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88900" marR="86995"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In a fully observable environment all of the environment relevant to the action being considered is observable. A chess playing system is an example of a system that operates in a fully observable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environment.</a:t>
            </a: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 </a:t>
            </a:r>
          </a:p>
          <a:p>
            <a:pPr marL="88900" marR="85725"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In a partially observable environment, the relevant features of the environment are only partially observable. A poker playing program is an example of a system operating in a partially observable environment.</a:t>
            </a:r>
          </a:p>
          <a:p>
            <a:pPr marL="457200" marR="0" lvl="0" indent="-381000" algn="l" rtl="0">
              <a:lnSpc>
                <a:spcPct val="100000"/>
              </a:lnSpc>
              <a:spcBef>
                <a:spcPts val="561"/>
              </a:spcBef>
              <a:spcAft>
                <a:spcPts val="0"/>
              </a:spcAft>
              <a:buSzPts val="2400"/>
              <a:buFont typeface="Calibri"/>
              <a:buChar char="●"/>
            </a:pPr>
            <a:endParaRPr sz="2800" dirty="0">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60477-8204-465E-9032-06A4028E8966}"/>
              </a:ext>
            </a:extLst>
          </p:cNvPr>
          <p:cNvSpPr>
            <a:spLocks noGrp="1"/>
          </p:cNvSpPr>
          <p:nvPr>
            <p:ph type="title"/>
          </p:nvPr>
        </p:nvSpPr>
        <p:spPr/>
        <p:txBody>
          <a:bodyPr/>
          <a:lstStyle/>
          <a:p>
            <a:r>
              <a:rPr lang="en-US" dirty="0"/>
              <a:t>Deterministic/Stochastic/Strategic</a:t>
            </a:r>
          </a:p>
        </p:txBody>
      </p:sp>
      <p:sp>
        <p:nvSpPr>
          <p:cNvPr id="3" name="Text Placeholder 2">
            <a:extLst>
              <a:ext uri="{FF2B5EF4-FFF2-40B4-BE49-F238E27FC236}">
                <a16:creationId xmlns:a16="http://schemas.microsoft.com/office/drawing/2014/main" id="{ED461D71-B420-44D6-A2BF-1A4C68A4927F}"/>
              </a:ext>
            </a:extLst>
          </p:cNvPr>
          <p:cNvSpPr>
            <a:spLocks noGrp="1"/>
          </p:cNvSpPr>
          <p:nvPr>
            <p:ph type="body" idx="1"/>
          </p:nvPr>
        </p:nvSpPr>
        <p:spPr>
          <a:xfrm>
            <a:off x="733926" y="1648326"/>
            <a:ext cx="8229240" cy="4525920"/>
          </a:xfrm>
        </p:spPr>
        <p:txBody>
          <a:bodyPr>
            <a:normAutofit/>
          </a:bodyPr>
          <a:lstStyle/>
          <a:p>
            <a:pPr marL="88900" marR="86360" algn="just">
              <a:spcBef>
                <a:spcPts val="810"/>
              </a:spcBef>
              <a:spcAft>
                <a:spcPts val="0"/>
              </a:spcAft>
            </a:pPr>
            <a:r>
              <a:rPr lang="en-US" sz="1800" dirty="0">
                <a:effectLst/>
                <a:latin typeface="Times New Roman" panose="02020603050405020304" pitchFamily="18" charset="0"/>
                <a:ea typeface="Times New Roman" panose="02020603050405020304" pitchFamily="18" charset="0"/>
              </a:rPr>
              <a:t> In </a:t>
            </a:r>
            <a:r>
              <a:rPr lang="en-US" sz="1800" b="1" dirty="0">
                <a:effectLst/>
                <a:latin typeface="Times New Roman" panose="02020603050405020304" pitchFamily="18" charset="0"/>
                <a:ea typeface="Times New Roman" panose="02020603050405020304" pitchFamily="18" charset="0"/>
              </a:rPr>
              <a:t>deterministic</a:t>
            </a:r>
            <a:r>
              <a:rPr lang="en-US" sz="1800" dirty="0">
                <a:effectLst/>
                <a:latin typeface="Times New Roman" panose="02020603050405020304" pitchFamily="18" charset="0"/>
                <a:ea typeface="Times New Roman" panose="02020603050405020304" pitchFamily="18" charset="0"/>
              </a:rPr>
              <a:t> environments, the next state of the environment is completely described by the current state and the agent’s action. Image analysis systems are examples of this kind of situation. The processed image is determined completely by the current image and the processing operations.</a:t>
            </a:r>
          </a:p>
          <a:p>
            <a:pPr marL="0" marR="0">
              <a:spcBef>
                <a:spcPts val="50"/>
              </a:spcBef>
              <a:spcAft>
                <a:spcPts val="0"/>
              </a:spcAft>
            </a:pPr>
            <a:r>
              <a:rPr lang="en-US" sz="1800" dirty="0">
                <a:effectLst/>
                <a:latin typeface="Times New Roman" panose="02020603050405020304" pitchFamily="18" charset="0"/>
                <a:ea typeface="Times New Roman" panose="02020603050405020304" pitchFamily="18" charset="0"/>
              </a:rPr>
              <a:t> </a:t>
            </a:r>
          </a:p>
          <a:p>
            <a:pPr marL="88900" marR="86995"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If an element of interference or uncertainty occurs then the environment is </a:t>
            </a:r>
            <a:r>
              <a:rPr lang="en-US" sz="1800" b="1" dirty="0">
                <a:effectLst/>
                <a:latin typeface="Times New Roman" panose="02020603050405020304" pitchFamily="18" charset="0"/>
                <a:ea typeface="Times New Roman" panose="02020603050405020304" pitchFamily="18" charset="0"/>
              </a:rPr>
              <a:t>stochastic</a:t>
            </a:r>
            <a:r>
              <a:rPr lang="en-US" sz="1800" dirty="0">
                <a:effectLst/>
                <a:latin typeface="Times New Roman" panose="02020603050405020304" pitchFamily="18" charset="0"/>
                <a:ea typeface="Times New Roman" panose="02020603050405020304" pitchFamily="18" charset="0"/>
              </a:rPr>
              <a:t>. Examples of this: backgammon game (because it involves throwing a dice)</a:t>
            </a:r>
          </a:p>
          <a:p>
            <a:pPr marL="88900" marR="86995" algn="just">
              <a:spcBef>
                <a:spcPts val="0"/>
              </a:spcBef>
              <a:spcAft>
                <a:spcPts val="0"/>
              </a:spcAft>
            </a:pPr>
            <a:endParaRPr lang="en-US" dirty="0">
              <a:latin typeface="Times New Roman" panose="02020603050405020304" pitchFamily="18" charset="0"/>
              <a:ea typeface="Times New Roman" panose="02020603050405020304" pitchFamily="18" charset="0"/>
            </a:endParaRPr>
          </a:p>
          <a:p>
            <a:pPr marL="88900" marR="86995" algn="just"/>
            <a:r>
              <a:rPr lang="en-US" sz="1800" dirty="0">
                <a:effectLst/>
                <a:latin typeface="Times New Roman" panose="02020603050405020304" pitchFamily="18" charset="0"/>
                <a:ea typeface="Times New Roman" panose="02020603050405020304" pitchFamily="18" charset="0"/>
              </a:rPr>
              <a:t>  If the environment state is wholly determined by the preceding state and the actions of </a:t>
            </a:r>
            <a:r>
              <a:rPr lang="en-US" sz="1800" i="1" dirty="0">
                <a:effectLst/>
                <a:latin typeface="Times New Roman" panose="02020603050405020304" pitchFamily="18" charset="0"/>
                <a:ea typeface="Times New Roman" panose="02020603050405020304" pitchFamily="18" charset="0"/>
              </a:rPr>
              <a:t>multiple </a:t>
            </a:r>
            <a:r>
              <a:rPr lang="en-US" sz="1800" dirty="0">
                <a:effectLst/>
                <a:latin typeface="Times New Roman" panose="02020603050405020304" pitchFamily="18" charset="0"/>
                <a:ea typeface="Times New Roman" panose="02020603050405020304" pitchFamily="18" charset="0"/>
              </a:rPr>
              <a:t>agents, then the environment is said to be strategic. Example: Chess. There are  two agents, the players and the next state of the board is strategically determined by the players’ actions.</a:t>
            </a:r>
          </a:p>
          <a:p>
            <a:pPr marL="88900" marR="86995" algn="just">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88900" marR="86360" algn="just">
              <a:spcBef>
                <a:spcPts val="810"/>
              </a:spcBef>
              <a:spcAft>
                <a:spcPts val="0"/>
              </a:spcAft>
            </a:pPr>
            <a:endParaRPr lang="en-US" sz="1800" dirty="0">
              <a:effectLst/>
              <a:latin typeface="Times New Roman" panose="02020603050405020304" pitchFamily="18" charset="0"/>
              <a:ea typeface="Times New Roman" panose="02020603050405020304" pitchFamily="18" charset="0"/>
            </a:endParaRPr>
          </a:p>
          <a:p>
            <a:pPr marL="0" marR="0">
              <a:spcBef>
                <a:spcPts val="50"/>
              </a:spcBef>
              <a:spcAft>
                <a:spcPts val="0"/>
              </a:spcAft>
            </a:pPr>
            <a:r>
              <a:rPr lang="en-US" sz="1800" dirty="0">
                <a:effectLst/>
                <a:latin typeface="Times New Roman" panose="02020603050405020304" pitchFamily="18" charset="0"/>
                <a:ea typeface="Times New Roman" panose="02020603050405020304" pitchFamily="18" charset="0"/>
              </a:rPr>
              <a:t> </a:t>
            </a:r>
            <a:endParaRPr lang="en-US" dirty="0"/>
          </a:p>
        </p:txBody>
      </p:sp>
    </p:spTree>
    <p:extLst>
      <p:ext uri="{BB962C8B-B14F-4D97-AF65-F5344CB8AC3E}">
        <p14:creationId xmlns:p14="http://schemas.microsoft.com/office/powerpoint/2010/main" val="16375312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BF53B-C920-46DA-9111-455D80FF6A9D}"/>
              </a:ext>
            </a:extLst>
          </p:cNvPr>
          <p:cNvSpPr>
            <a:spLocks noGrp="1"/>
          </p:cNvSpPr>
          <p:nvPr>
            <p:ph type="title"/>
          </p:nvPr>
        </p:nvSpPr>
        <p:spPr/>
        <p:txBody>
          <a:bodyPr/>
          <a:lstStyle/>
          <a:p>
            <a:r>
              <a:rPr lang="en-US" dirty="0"/>
              <a:t>Episodic  vs Sequential</a:t>
            </a:r>
          </a:p>
        </p:txBody>
      </p:sp>
      <p:sp>
        <p:nvSpPr>
          <p:cNvPr id="3" name="Text Placeholder 2">
            <a:extLst>
              <a:ext uri="{FF2B5EF4-FFF2-40B4-BE49-F238E27FC236}">
                <a16:creationId xmlns:a16="http://schemas.microsoft.com/office/drawing/2014/main" id="{A9356043-5483-40F9-8521-6D0EDC18DB2B}"/>
              </a:ext>
            </a:extLst>
          </p:cNvPr>
          <p:cNvSpPr>
            <a:spLocks noGrp="1"/>
          </p:cNvSpPr>
          <p:nvPr>
            <p:ph type="body" idx="1"/>
          </p:nvPr>
        </p:nvSpPr>
        <p:spPr/>
        <p:txBody>
          <a:bodyPr/>
          <a:lstStyle/>
          <a:p>
            <a:r>
              <a:rPr lang="en-US" sz="1800" dirty="0">
                <a:solidFill>
                  <a:srgbClr val="980000"/>
                </a:solidFill>
                <a:latin typeface="Calibri"/>
                <a:ea typeface="Calibri"/>
                <a:cs typeface="Calibri"/>
                <a:sym typeface="Calibri"/>
              </a:rPr>
              <a:t>Episodic:</a:t>
            </a:r>
            <a:r>
              <a:rPr lang="en-US" sz="1800" dirty="0">
                <a:latin typeface="Calibri"/>
                <a:ea typeface="Calibri"/>
                <a:cs typeface="Calibri"/>
                <a:sym typeface="Calibri"/>
              </a:rPr>
              <a:t> The agent's experience is divided into atomic "episodes" (each episode</a:t>
            </a:r>
          </a:p>
          <a:p>
            <a:r>
              <a:rPr lang="en-US" sz="1800" dirty="0">
                <a:latin typeface="Calibri"/>
                <a:ea typeface="Calibri"/>
                <a:cs typeface="Calibri"/>
                <a:sym typeface="Calibri"/>
              </a:rPr>
              <a:t>consists of the agent perceiving and then performing a single action), and the choice of action in each episode depends only on the episode itself. </a:t>
            </a:r>
          </a:p>
          <a:p>
            <a:r>
              <a:rPr lang="en-US" dirty="0">
                <a:latin typeface="Calibri"/>
                <a:ea typeface="Calibri"/>
                <a:cs typeface="Calibri"/>
                <a:sym typeface="Calibri"/>
              </a:rPr>
              <a:t>  example : many classifiers</a:t>
            </a:r>
          </a:p>
          <a:p>
            <a:r>
              <a:rPr lang="en-US" sz="1800" dirty="0">
                <a:latin typeface="Calibri"/>
                <a:ea typeface="Calibri"/>
                <a:cs typeface="Calibri"/>
                <a:sym typeface="Calibri"/>
              </a:rPr>
              <a:t> mail spam or not?</a:t>
            </a:r>
          </a:p>
          <a:p>
            <a:endParaRPr lang="en-US" dirty="0">
              <a:latin typeface="Calibri"/>
              <a:ea typeface="Calibri"/>
              <a:cs typeface="Calibri"/>
              <a:sym typeface="Calibri"/>
            </a:endParaRPr>
          </a:p>
          <a:p>
            <a:endParaRPr lang="en-US" sz="1800" dirty="0">
              <a:latin typeface="Calibri"/>
              <a:ea typeface="Calibri"/>
              <a:cs typeface="Calibri"/>
              <a:sym typeface="Calibri"/>
            </a:endParaRPr>
          </a:p>
          <a:p>
            <a:r>
              <a:rPr lang="en-US" dirty="0">
                <a:solidFill>
                  <a:srgbClr val="980000"/>
                </a:solidFill>
                <a:latin typeface="Calibri"/>
                <a:ea typeface="Calibri"/>
                <a:cs typeface="Calibri"/>
                <a:sym typeface="Calibri"/>
              </a:rPr>
              <a:t>S</a:t>
            </a:r>
            <a:r>
              <a:rPr lang="en-US" sz="1800" dirty="0">
                <a:solidFill>
                  <a:srgbClr val="980000"/>
                </a:solidFill>
                <a:latin typeface="Calibri"/>
                <a:ea typeface="Calibri"/>
                <a:cs typeface="Calibri"/>
                <a:sym typeface="Calibri"/>
              </a:rPr>
              <a:t>equential: </a:t>
            </a:r>
            <a:r>
              <a:rPr lang="en-US" sz="1800" dirty="0">
                <a:effectLst/>
                <a:latin typeface="Times New Roman" panose="02020603050405020304" pitchFamily="18" charset="0"/>
                <a:ea typeface="Times New Roman" panose="02020603050405020304" pitchFamily="18" charset="0"/>
              </a:rPr>
              <a:t>In a </a:t>
            </a:r>
            <a:r>
              <a:rPr lang="en-US" sz="1800" b="1" dirty="0">
                <a:effectLst/>
                <a:latin typeface="Times New Roman" panose="02020603050405020304" pitchFamily="18" charset="0"/>
                <a:ea typeface="Times New Roman" panose="02020603050405020304" pitchFamily="18" charset="0"/>
              </a:rPr>
              <a:t>sequential </a:t>
            </a:r>
            <a:r>
              <a:rPr lang="en-US" sz="1800" dirty="0">
                <a:effectLst/>
                <a:latin typeface="Times New Roman" panose="02020603050405020304" pitchFamily="18" charset="0"/>
                <a:ea typeface="Times New Roman" panose="02020603050405020304" pitchFamily="18" charset="0"/>
              </a:rPr>
              <a:t>environment, the agent engages in a series of connected episodes.</a:t>
            </a:r>
          </a:p>
          <a:p>
            <a:endParaRPr lang="en-US" sz="1800" dirty="0">
              <a:effectLst/>
              <a:latin typeface="Times New Roman" panose="02020603050405020304" pitchFamily="18" charset="0"/>
              <a:ea typeface="Times New Roman" panose="02020603050405020304" pitchFamily="18" charset="0"/>
            </a:endParaRPr>
          </a:p>
          <a:p>
            <a:endParaRPr lang="en-US" sz="1800" dirty="0">
              <a:latin typeface="Calibri"/>
              <a:ea typeface="Calibri"/>
              <a:cs typeface="Calibri"/>
              <a:sym typeface="Calibri"/>
            </a:endParaRPr>
          </a:p>
          <a:p>
            <a:endParaRPr lang="en-US" dirty="0"/>
          </a:p>
        </p:txBody>
      </p:sp>
    </p:spTree>
    <p:extLst>
      <p:ext uri="{BB962C8B-B14F-4D97-AF65-F5344CB8AC3E}">
        <p14:creationId xmlns:p14="http://schemas.microsoft.com/office/powerpoint/2010/main" val="35387515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C2AC7-407B-4A32-8C02-37A7E9A7E98A}"/>
              </a:ext>
            </a:extLst>
          </p:cNvPr>
          <p:cNvSpPr>
            <a:spLocks noGrp="1"/>
          </p:cNvSpPr>
          <p:nvPr>
            <p:ph type="title"/>
          </p:nvPr>
        </p:nvSpPr>
        <p:spPr/>
        <p:txBody>
          <a:bodyPr/>
          <a:lstStyle/>
          <a:p>
            <a:r>
              <a:rPr lang="en-US" dirty="0"/>
              <a:t>Static vs Dynamic</a:t>
            </a:r>
          </a:p>
        </p:txBody>
      </p:sp>
      <p:sp>
        <p:nvSpPr>
          <p:cNvPr id="3" name="Text Placeholder 2">
            <a:extLst>
              <a:ext uri="{FF2B5EF4-FFF2-40B4-BE49-F238E27FC236}">
                <a16:creationId xmlns:a16="http://schemas.microsoft.com/office/drawing/2014/main" id="{7B1C52F0-11CB-47AB-92B3-642E6D133260}"/>
              </a:ext>
            </a:extLst>
          </p:cNvPr>
          <p:cNvSpPr>
            <a:spLocks noGrp="1"/>
          </p:cNvSpPr>
          <p:nvPr>
            <p:ph type="body" idx="1"/>
          </p:nvPr>
        </p:nvSpPr>
        <p:spPr/>
        <p:txBody>
          <a:bodyPr/>
          <a:lstStyle/>
          <a:p>
            <a:r>
              <a:rPr lang="en-US" dirty="0"/>
              <a:t>   Static Environment: does not change from one state to the next while the agent is considering its course of action. The only changes to the environment are those caused by the agent itself.</a:t>
            </a:r>
          </a:p>
          <a:p>
            <a:r>
              <a:rPr lang="en-US" dirty="0"/>
              <a:t>•	A static environment does not change while the agent is thinking.</a:t>
            </a:r>
          </a:p>
          <a:p>
            <a:r>
              <a:rPr lang="en-US" dirty="0"/>
              <a:t>•	The passage of time as an agent deliberates is irrelevant.</a:t>
            </a:r>
          </a:p>
          <a:p>
            <a:r>
              <a:rPr lang="en-US" dirty="0"/>
              <a:t>•	The agent doesn’t need to observe the world during deliberation.</a:t>
            </a:r>
          </a:p>
          <a:p>
            <a:endParaRPr lang="en-US" dirty="0"/>
          </a:p>
          <a:p>
            <a:r>
              <a:rPr lang="en-US" dirty="0"/>
              <a:t>  A Dynamic Environment changes over time independent of the actions of the agent -- and thus if an agent does not respond in a timely manner, this counts as a choice to do nothing</a:t>
            </a:r>
          </a:p>
          <a:p>
            <a:endParaRPr lang="en-US" dirty="0"/>
          </a:p>
          <a:p>
            <a:endParaRPr lang="en-US" dirty="0"/>
          </a:p>
        </p:txBody>
      </p:sp>
    </p:spTree>
    <p:extLst>
      <p:ext uri="{BB962C8B-B14F-4D97-AF65-F5344CB8AC3E}">
        <p14:creationId xmlns:p14="http://schemas.microsoft.com/office/powerpoint/2010/main" val="39474145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F2374-8FC1-4CCA-9E8C-F7053A393477}"/>
              </a:ext>
            </a:extLst>
          </p:cNvPr>
          <p:cNvSpPr>
            <a:spLocks noGrp="1"/>
          </p:cNvSpPr>
          <p:nvPr>
            <p:ph type="title"/>
          </p:nvPr>
        </p:nvSpPr>
        <p:spPr/>
        <p:txBody>
          <a:bodyPr/>
          <a:lstStyle/>
          <a:p>
            <a:r>
              <a:rPr lang="en-US" dirty="0"/>
              <a:t>Static vs Dynamic</a:t>
            </a:r>
          </a:p>
        </p:txBody>
      </p:sp>
      <p:sp>
        <p:nvSpPr>
          <p:cNvPr id="3" name="Text Placeholder 2">
            <a:extLst>
              <a:ext uri="{FF2B5EF4-FFF2-40B4-BE49-F238E27FC236}">
                <a16:creationId xmlns:a16="http://schemas.microsoft.com/office/drawing/2014/main" id="{2C263FA1-0C85-4449-B8E7-7182BB8EA46B}"/>
              </a:ext>
            </a:extLst>
          </p:cNvPr>
          <p:cNvSpPr>
            <a:spLocks noGrp="1"/>
          </p:cNvSpPr>
          <p:nvPr>
            <p:ph type="body" idx="1"/>
          </p:nvPr>
        </p:nvSpPr>
        <p:spPr/>
        <p:txBody>
          <a:bodyPr/>
          <a:lstStyle/>
          <a:p>
            <a:endParaRPr lang="en-US" dirty="0"/>
          </a:p>
        </p:txBody>
      </p:sp>
      <p:pic>
        <p:nvPicPr>
          <p:cNvPr id="6" name="Picture 5">
            <a:extLst>
              <a:ext uri="{FF2B5EF4-FFF2-40B4-BE49-F238E27FC236}">
                <a16:creationId xmlns:a16="http://schemas.microsoft.com/office/drawing/2014/main" id="{F8BDB29F-9566-405C-B1B5-9114EB7DF2F4}"/>
              </a:ext>
            </a:extLst>
          </p:cNvPr>
          <p:cNvPicPr>
            <a:picLocks noChangeAspect="1"/>
          </p:cNvPicPr>
          <p:nvPr/>
        </p:nvPicPr>
        <p:blipFill rotWithShape="1">
          <a:blip r:embed="rId2"/>
          <a:srcRect l="4327" t="9456" r="4327" b="8576"/>
          <a:stretch/>
        </p:blipFill>
        <p:spPr>
          <a:xfrm>
            <a:off x="395640" y="1937084"/>
            <a:ext cx="8352720" cy="4276118"/>
          </a:xfrm>
          <a:prstGeom prst="rect">
            <a:avLst/>
          </a:prstGeom>
        </p:spPr>
      </p:pic>
    </p:spTree>
    <p:extLst>
      <p:ext uri="{BB962C8B-B14F-4D97-AF65-F5344CB8AC3E}">
        <p14:creationId xmlns:p14="http://schemas.microsoft.com/office/powerpoint/2010/main" val="40322090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g5bec5cddc3_0_94"/>
          <p:cNvSpPr txBox="1"/>
          <p:nvPr/>
        </p:nvSpPr>
        <p:spPr>
          <a:xfrm>
            <a:off x="371577" y="307500"/>
            <a:ext cx="6120300" cy="8496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3600"/>
              <a:buFont typeface="Arial"/>
              <a:buNone/>
            </a:pPr>
            <a:r>
              <a:rPr lang="en-IN" sz="3600" dirty="0">
                <a:solidFill>
                  <a:schemeClr val="dk1"/>
                </a:solidFill>
                <a:latin typeface="Calibri"/>
                <a:ea typeface="Calibri"/>
                <a:cs typeface="Calibri"/>
                <a:sym typeface="Calibri"/>
              </a:rPr>
              <a:t>Discrete  vs. continuous </a:t>
            </a:r>
            <a:endParaRPr sz="3600" b="0" i="0" u="none" strike="noStrike" cap="none" dirty="0">
              <a:solidFill>
                <a:srgbClr val="000000"/>
              </a:solidFill>
              <a:latin typeface="Calibri"/>
              <a:ea typeface="Calibri"/>
              <a:cs typeface="Calibri"/>
              <a:sym typeface="Calibri"/>
            </a:endParaRPr>
          </a:p>
        </p:txBody>
      </p:sp>
      <p:sp>
        <p:nvSpPr>
          <p:cNvPr id="238" name="Google Shape;238;g5bec5cddc3_0_94"/>
          <p:cNvSpPr txBox="1"/>
          <p:nvPr/>
        </p:nvSpPr>
        <p:spPr>
          <a:xfrm>
            <a:off x="457200" y="1600200"/>
            <a:ext cx="8229300" cy="4525500"/>
          </a:xfrm>
          <a:prstGeom prst="rect">
            <a:avLst/>
          </a:prstGeom>
          <a:noFill/>
          <a:ln>
            <a:noFill/>
          </a:ln>
        </p:spPr>
        <p:txBody>
          <a:bodyPr spcFirstLastPara="1" wrap="square" lIns="91425" tIns="45700" rIns="91425" bIns="45700" anchor="t" anchorCtr="0">
            <a:noAutofit/>
          </a:bodyPr>
          <a:lstStyle/>
          <a:p>
            <a:pPr marL="457200" marR="0" lvl="0" indent="-406400" algn="l" rtl="0">
              <a:lnSpc>
                <a:spcPct val="100000"/>
              </a:lnSpc>
              <a:spcBef>
                <a:spcPts val="561"/>
              </a:spcBef>
              <a:spcAft>
                <a:spcPts val="0"/>
              </a:spcAft>
              <a:buSzPts val="2800"/>
              <a:buFont typeface="Calibri"/>
              <a:buChar char="●"/>
            </a:pPr>
            <a:r>
              <a:rPr lang="en-IN" sz="2800" dirty="0">
                <a:solidFill>
                  <a:srgbClr val="980000"/>
                </a:solidFill>
                <a:latin typeface="Calibri"/>
                <a:ea typeface="Calibri"/>
                <a:cs typeface="Calibri"/>
                <a:sym typeface="Calibri"/>
              </a:rPr>
              <a:t>Discrete (vs. continuous)</a:t>
            </a:r>
            <a:r>
              <a:rPr lang="en-IN" sz="2800" dirty="0">
                <a:latin typeface="Calibri"/>
                <a:ea typeface="Calibri"/>
                <a:cs typeface="Calibri"/>
                <a:sym typeface="Calibri"/>
              </a:rPr>
              <a:t>: A limited number of distinct, clearly defined </a:t>
            </a:r>
            <a:r>
              <a:rPr lang="en-IN" sz="2800" dirty="0" err="1">
                <a:latin typeface="Calibri"/>
                <a:ea typeface="Calibri"/>
                <a:cs typeface="Calibri"/>
                <a:sym typeface="Calibri"/>
              </a:rPr>
              <a:t>percepts</a:t>
            </a:r>
            <a:r>
              <a:rPr lang="en-IN" sz="2800" dirty="0">
                <a:latin typeface="Calibri"/>
                <a:ea typeface="Calibri"/>
                <a:cs typeface="Calibri"/>
                <a:sym typeface="Calibri"/>
              </a:rPr>
              <a:t> and actions.</a:t>
            </a:r>
          </a:p>
          <a:p>
            <a:pPr marL="457200" marR="0" lvl="0" indent="-406400" algn="l" rtl="0">
              <a:lnSpc>
                <a:spcPct val="100000"/>
              </a:lnSpc>
              <a:spcBef>
                <a:spcPts val="561"/>
              </a:spcBef>
              <a:spcAft>
                <a:spcPts val="0"/>
              </a:spcAft>
              <a:buSzPts val="2800"/>
              <a:buFont typeface="Calibri"/>
              <a:buChar char="●"/>
            </a:pPr>
            <a:endParaRPr lang="en-IN" sz="2800" dirty="0">
              <a:latin typeface="Calibri"/>
              <a:ea typeface="Calibri"/>
              <a:cs typeface="Calibri"/>
              <a:sym typeface="Calibri"/>
            </a:endParaRPr>
          </a:p>
          <a:p>
            <a:pPr marL="457200" marR="0" lvl="0" indent="-406400" algn="l" rtl="0">
              <a:lnSpc>
                <a:spcPct val="100000"/>
              </a:lnSpc>
              <a:spcBef>
                <a:spcPts val="561"/>
              </a:spcBef>
              <a:spcAft>
                <a:spcPts val="0"/>
              </a:spcAft>
              <a:buSzPts val="2800"/>
              <a:buFont typeface="Calibri"/>
              <a:buChar char="●"/>
            </a:pPr>
            <a:endParaRPr lang="en-IN" sz="2800" dirty="0">
              <a:latin typeface="Calibri"/>
              <a:ea typeface="Calibri"/>
              <a:cs typeface="Calibri"/>
              <a:sym typeface="Calibri"/>
            </a:endParaRPr>
          </a:p>
          <a:p>
            <a:pPr marL="50800" marR="0" lvl="0" algn="l" rtl="0">
              <a:lnSpc>
                <a:spcPct val="100000"/>
              </a:lnSpc>
              <a:spcBef>
                <a:spcPts val="561"/>
              </a:spcBef>
              <a:spcAft>
                <a:spcPts val="0"/>
              </a:spcAft>
              <a:buSzPts val="2800"/>
            </a:pPr>
            <a:endParaRPr sz="2800" dirty="0">
              <a:latin typeface="Calibri"/>
              <a:ea typeface="Calibri"/>
              <a:cs typeface="Calibri"/>
              <a:sym typeface="Calibri"/>
            </a:endParaRPr>
          </a:p>
        </p:txBody>
      </p:sp>
      <p:pic>
        <p:nvPicPr>
          <p:cNvPr id="7" name="Picture 6">
            <a:extLst>
              <a:ext uri="{FF2B5EF4-FFF2-40B4-BE49-F238E27FC236}">
                <a16:creationId xmlns:a16="http://schemas.microsoft.com/office/drawing/2014/main" id="{EF9160B3-AEDC-40F3-84B6-201A847ABB36}"/>
              </a:ext>
            </a:extLst>
          </p:cNvPr>
          <p:cNvPicPr>
            <a:picLocks noChangeAspect="1"/>
          </p:cNvPicPr>
          <p:nvPr/>
        </p:nvPicPr>
        <p:blipFill rotWithShape="1">
          <a:blip r:embed="rId3"/>
          <a:srcRect l="3706" t="10876" r="4062" b="20235"/>
          <a:stretch/>
        </p:blipFill>
        <p:spPr>
          <a:xfrm>
            <a:off x="457200" y="2766063"/>
            <a:ext cx="8433757" cy="3541603"/>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06BB1-74D3-4B9B-B632-643FDF2A160F}"/>
              </a:ext>
            </a:extLst>
          </p:cNvPr>
          <p:cNvSpPr>
            <a:spLocks noGrp="1"/>
          </p:cNvSpPr>
          <p:nvPr>
            <p:ph type="title"/>
          </p:nvPr>
        </p:nvSpPr>
        <p:spPr/>
        <p:txBody>
          <a:bodyPr/>
          <a:lstStyle/>
          <a:p>
            <a:r>
              <a:rPr lang="en-US" sz="1800" dirty="0">
                <a:solidFill>
                  <a:srgbClr val="980000"/>
                </a:solidFill>
                <a:latin typeface="Calibri"/>
                <a:ea typeface="Calibri"/>
                <a:cs typeface="Calibri"/>
                <a:sym typeface="Calibri"/>
              </a:rPr>
              <a:t>Single agent (vs. multiagent)</a:t>
            </a:r>
            <a:endParaRPr lang="en-US" dirty="0"/>
          </a:p>
        </p:txBody>
      </p:sp>
      <p:sp>
        <p:nvSpPr>
          <p:cNvPr id="3" name="Text Placeholder 2">
            <a:extLst>
              <a:ext uri="{FF2B5EF4-FFF2-40B4-BE49-F238E27FC236}">
                <a16:creationId xmlns:a16="http://schemas.microsoft.com/office/drawing/2014/main" id="{F1D5DDA4-A774-4AAA-A006-A713445D8071}"/>
              </a:ext>
            </a:extLst>
          </p:cNvPr>
          <p:cNvSpPr>
            <a:spLocks noGrp="1"/>
          </p:cNvSpPr>
          <p:nvPr>
            <p:ph type="body" idx="1"/>
          </p:nvPr>
        </p:nvSpPr>
        <p:spPr/>
        <p:txBody>
          <a:bodyPr/>
          <a:lstStyle/>
          <a:p>
            <a:r>
              <a:rPr lang="en-US" sz="1800" dirty="0">
                <a:solidFill>
                  <a:srgbClr val="980000"/>
                </a:solidFill>
                <a:latin typeface="Calibri"/>
                <a:ea typeface="Calibri"/>
                <a:cs typeface="Calibri"/>
                <a:sym typeface="Calibri"/>
              </a:rPr>
              <a:t>Single agent (vs. multiagent)</a:t>
            </a:r>
            <a:r>
              <a:rPr lang="en-US" sz="1800" dirty="0">
                <a:latin typeface="Calibri"/>
                <a:ea typeface="Calibri"/>
                <a:cs typeface="Calibri"/>
                <a:sym typeface="Calibri"/>
              </a:rPr>
              <a:t>: An agent operating by itself in an environment whereas in multiagent we have more than one agent’s actions are important.</a:t>
            </a:r>
          </a:p>
          <a:p>
            <a:endParaRPr lang="en-US" dirty="0"/>
          </a:p>
        </p:txBody>
      </p:sp>
      <p:pic>
        <p:nvPicPr>
          <p:cNvPr id="6" name="Picture 5">
            <a:extLst>
              <a:ext uri="{FF2B5EF4-FFF2-40B4-BE49-F238E27FC236}">
                <a16:creationId xmlns:a16="http://schemas.microsoft.com/office/drawing/2014/main" id="{5B653555-4A2A-4E90-A4C7-5F6BB9F2280D}"/>
              </a:ext>
            </a:extLst>
          </p:cNvPr>
          <p:cNvPicPr>
            <a:picLocks noChangeAspect="1"/>
          </p:cNvPicPr>
          <p:nvPr/>
        </p:nvPicPr>
        <p:blipFill rotWithShape="1">
          <a:blip r:embed="rId2"/>
          <a:srcRect l="10004" t="20850" r="6050" b="10859"/>
          <a:stretch/>
        </p:blipFill>
        <p:spPr>
          <a:xfrm>
            <a:off x="1010354" y="2615275"/>
            <a:ext cx="7676086" cy="3510845"/>
          </a:xfrm>
          <a:prstGeom prst="rect">
            <a:avLst/>
          </a:prstGeom>
        </p:spPr>
      </p:pic>
    </p:spTree>
    <p:extLst>
      <p:ext uri="{BB962C8B-B14F-4D97-AF65-F5344CB8AC3E}">
        <p14:creationId xmlns:p14="http://schemas.microsoft.com/office/powerpoint/2010/main" val="6103071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5" name="Google Shape;245;g5bec5cddc3_0_107"/>
          <p:cNvSpPr txBox="1"/>
          <p:nvPr/>
        </p:nvSpPr>
        <p:spPr>
          <a:xfrm>
            <a:off x="395640" y="274680"/>
            <a:ext cx="6120300" cy="8496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3600"/>
              <a:buFont typeface="Arial"/>
              <a:buNone/>
            </a:pPr>
            <a:r>
              <a:rPr lang="en-IN" sz="3600">
                <a:solidFill>
                  <a:schemeClr val="dk1"/>
                </a:solidFill>
                <a:latin typeface="Calibri"/>
                <a:ea typeface="Calibri"/>
                <a:cs typeface="Calibri"/>
                <a:sym typeface="Calibri"/>
              </a:rPr>
              <a:t>Environment types</a:t>
            </a:r>
            <a:endParaRPr sz="3600" b="0" i="0" u="none" strike="noStrike" cap="none">
              <a:solidFill>
                <a:srgbClr val="000000"/>
              </a:solidFill>
              <a:latin typeface="Calibri"/>
              <a:ea typeface="Calibri"/>
              <a:cs typeface="Calibri"/>
              <a:sym typeface="Calibri"/>
            </a:endParaRPr>
          </a:p>
        </p:txBody>
      </p:sp>
      <p:sp>
        <p:nvSpPr>
          <p:cNvPr id="246" name="Google Shape;246;g5bec5cddc3_0_107"/>
          <p:cNvSpPr txBox="1"/>
          <p:nvPr/>
        </p:nvSpPr>
        <p:spPr>
          <a:xfrm>
            <a:off x="526075" y="5011975"/>
            <a:ext cx="8091900" cy="765300"/>
          </a:xfrm>
          <a:prstGeom prst="rect">
            <a:avLst/>
          </a:prstGeom>
          <a:noFill/>
          <a:ln>
            <a:noFill/>
          </a:ln>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IN" sz="2000"/>
              <a:t>The environment type largely determines the agent design</a:t>
            </a:r>
            <a:endParaRPr sz="2000"/>
          </a:p>
          <a:p>
            <a:pPr marL="457200" lvl="0" indent="-355600" algn="l" rtl="0">
              <a:spcBef>
                <a:spcPts val="0"/>
              </a:spcBef>
              <a:spcAft>
                <a:spcPts val="0"/>
              </a:spcAft>
              <a:buSzPts val="2000"/>
              <a:buChar char="●"/>
            </a:pPr>
            <a:r>
              <a:rPr lang="en-IN" sz="2000"/>
              <a:t>The real world is (of course) partially observable, stochastic, sequential, dynamic, continuous, multi-agent</a:t>
            </a:r>
            <a:endParaRPr sz="2000"/>
          </a:p>
        </p:txBody>
      </p:sp>
      <p:pic>
        <p:nvPicPr>
          <p:cNvPr id="3" name="Picture 2">
            <a:extLst>
              <a:ext uri="{FF2B5EF4-FFF2-40B4-BE49-F238E27FC236}">
                <a16:creationId xmlns:a16="http://schemas.microsoft.com/office/drawing/2014/main" id="{D9EBA44B-D8BE-44B0-8890-ECA5F241F2E3}"/>
              </a:ext>
            </a:extLst>
          </p:cNvPr>
          <p:cNvPicPr>
            <a:picLocks noChangeAspect="1"/>
          </p:cNvPicPr>
          <p:nvPr/>
        </p:nvPicPr>
        <p:blipFill rotWithShape="1">
          <a:blip r:embed="rId3"/>
          <a:srcRect l="12469" t="23485" r="12592" b="27548"/>
          <a:stretch/>
        </p:blipFill>
        <p:spPr>
          <a:xfrm>
            <a:off x="1027289" y="1501422"/>
            <a:ext cx="6852355" cy="2517422"/>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g5bec5cddc3_0_120"/>
          <p:cNvSpPr txBox="1"/>
          <p:nvPr/>
        </p:nvSpPr>
        <p:spPr>
          <a:xfrm>
            <a:off x="395640" y="274680"/>
            <a:ext cx="6120300" cy="8496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3600"/>
              <a:buFont typeface="Arial"/>
              <a:buNone/>
            </a:pPr>
            <a:r>
              <a:rPr lang="en-IN" sz="3600">
                <a:solidFill>
                  <a:schemeClr val="dk1"/>
                </a:solidFill>
                <a:latin typeface="Calibri"/>
                <a:ea typeface="Calibri"/>
                <a:cs typeface="Calibri"/>
                <a:sym typeface="Calibri"/>
              </a:rPr>
              <a:t>Simple Reflex Agent</a:t>
            </a:r>
            <a:endParaRPr sz="3600" b="0" i="0" u="none" strike="noStrike" cap="none">
              <a:solidFill>
                <a:srgbClr val="000000"/>
              </a:solidFill>
              <a:latin typeface="Calibri"/>
              <a:ea typeface="Calibri"/>
              <a:cs typeface="Calibri"/>
              <a:sym typeface="Calibri"/>
            </a:endParaRPr>
          </a:p>
        </p:txBody>
      </p:sp>
      <p:pic>
        <p:nvPicPr>
          <p:cNvPr id="261" name="Google Shape;261;g5bec5cddc3_0_120"/>
          <p:cNvPicPr preferRelativeResize="0"/>
          <p:nvPr/>
        </p:nvPicPr>
        <p:blipFill>
          <a:blip r:embed="rId3">
            <a:alphaModFix/>
          </a:blip>
          <a:stretch>
            <a:fillRect/>
          </a:stretch>
        </p:blipFill>
        <p:spPr>
          <a:xfrm>
            <a:off x="762000" y="1429080"/>
            <a:ext cx="7010400" cy="1247775"/>
          </a:xfrm>
          <a:prstGeom prst="rect">
            <a:avLst/>
          </a:prstGeom>
          <a:noFill/>
          <a:ln>
            <a:noFill/>
          </a:ln>
        </p:spPr>
      </p:pic>
      <p:sp>
        <p:nvSpPr>
          <p:cNvPr id="5" name="Title 4">
            <a:extLst>
              <a:ext uri="{FF2B5EF4-FFF2-40B4-BE49-F238E27FC236}">
                <a16:creationId xmlns:a16="http://schemas.microsoft.com/office/drawing/2014/main" id="{6BC09998-20ED-4802-B990-D3D359B81B5E}"/>
              </a:ext>
            </a:extLst>
          </p:cNvPr>
          <p:cNvSpPr>
            <a:spLocks noGrp="1"/>
          </p:cNvSpPr>
          <p:nvPr>
            <p:ph type="title"/>
          </p:nvPr>
        </p:nvSpPr>
        <p:spPr/>
        <p:txBody>
          <a:bodyPr/>
          <a:lstStyle/>
          <a:p>
            <a:endParaRPr lang="en-US" dirty="0"/>
          </a:p>
        </p:txBody>
      </p:sp>
      <p:sp>
        <p:nvSpPr>
          <p:cNvPr id="6" name="Text Placeholder 5">
            <a:extLst>
              <a:ext uri="{FF2B5EF4-FFF2-40B4-BE49-F238E27FC236}">
                <a16:creationId xmlns:a16="http://schemas.microsoft.com/office/drawing/2014/main" id="{9FA97FF9-9A9C-4106-A8B3-C7A974135054}"/>
              </a:ext>
            </a:extLst>
          </p:cNvPr>
          <p:cNvSpPr>
            <a:spLocks noGrp="1"/>
          </p:cNvSpPr>
          <p:nvPr>
            <p:ph type="body" idx="1"/>
          </p:nvPr>
        </p:nvSpPr>
        <p:spPr>
          <a:xfrm>
            <a:off x="152580" y="1353570"/>
            <a:ext cx="8229240" cy="2646570"/>
          </a:xfrm>
        </p:spPr>
        <p:txBody>
          <a:bodyPr/>
          <a:lstStyle/>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D3231-307C-4A0B-BF4A-CBD7F35B06FA}"/>
              </a:ext>
            </a:extLst>
          </p:cNvPr>
          <p:cNvSpPr>
            <a:spLocks noGrp="1"/>
          </p:cNvSpPr>
          <p:nvPr>
            <p:ph type="title"/>
          </p:nvPr>
        </p:nvSpPr>
        <p:spPr/>
        <p:txBody>
          <a:bodyPr/>
          <a:lstStyle/>
          <a:p>
            <a:r>
              <a:rPr lang="en-US" dirty="0"/>
              <a:t>Simple Reflex Agents</a:t>
            </a:r>
          </a:p>
        </p:txBody>
      </p:sp>
      <p:sp>
        <p:nvSpPr>
          <p:cNvPr id="3" name="Text Placeholder 2">
            <a:extLst>
              <a:ext uri="{FF2B5EF4-FFF2-40B4-BE49-F238E27FC236}">
                <a16:creationId xmlns:a16="http://schemas.microsoft.com/office/drawing/2014/main" id="{617ACE45-C8DE-42F9-A90B-6DAA96FB3F64}"/>
              </a:ext>
            </a:extLst>
          </p:cNvPr>
          <p:cNvSpPr>
            <a:spLocks noGrp="1"/>
          </p:cNvSpPr>
          <p:nvPr>
            <p:ph type="body" idx="1"/>
          </p:nvPr>
        </p:nvSpPr>
        <p:spPr>
          <a:xfrm>
            <a:off x="457200" y="1600199"/>
            <a:ext cx="8229240" cy="4179711"/>
          </a:xfrm>
        </p:spPr>
        <p:txBody>
          <a:bodyPr>
            <a:normAutofit/>
          </a:bodyPr>
          <a:lstStyle/>
          <a:p>
            <a:pPr marL="88900" marR="0">
              <a:spcBef>
                <a:spcPts val="800"/>
              </a:spcBef>
              <a:spcAft>
                <a:spcPts val="0"/>
              </a:spcAft>
            </a:pPr>
            <a:r>
              <a:rPr lang="en-US" sz="1600" dirty="0">
                <a:effectLst/>
                <a:latin typeface="Times New Roman" panose="02020603050405020304" pitchFamily="18" charset="0"/>
                <a:ea typeface="Times New Roman" panose="02020603050405020304" pitchFamily="18" charset="0"/>
              </a:rPr>
              <a:t>In reflex based agents,</a:t>
            </a:r>
          </a:p>
          <a:p>
            <a:pPr marL="2057400" marR="0" lvl="4" indent="-228600">
              <a:spcBef>
                <a:spcPts val="0"/>
              </a:spcBef>
              <a:spcAft>
                <a:spcPts val="0"/>
              </a:spcAft>
              <a:buSzPts val="1200"/>
              <a:buFont typeface="Times New Roman" panose="02020603050405020304" pitchFamily="18" charset="0"/>
              <a:buAutoNum type="arabicPeriod"/>
              <a:tabLst>
                <a:tab pos="546100" algn="l"/>
              </a:tabLst>
            </a:pPr>
            <a:r>
              <a:rPr lang="en-US" sz="1600" spc="-10" dirty="0">
                <a:effectLst/>
                <a:latin typeface="Times New Roman" panose="02020603050405020304" pitchFamily="18" charset="0"/>
                <a:ea typeface="Times New Roman" panose="02020603050405020304" pitchFamily="18" charset="0"/>
              </a:rPr>
              <a:t>information comes from </a:t>
            </a:r>
            <a:r>
              <a:rPr lang="en-US" sz="1600" b="1" spc="-10" dirty="0">
                <a:effectLst/>
                <a:latin typeface="Times New Roman" panose="02020603050405020304" pitchFamily="18" charset="0"/>
                <a:ea typeface="Times New Roman" panose="02020603050405020304" pitchFamily="18" charset="0"/>
              </a:rPr>
              <a:t>sensors </a:t>
            </a:r>
            <a:r>
              <a:rPr lang="en-US" sz="1600" spc="-10" dirty="0">
                <a:effectLst/>
                <a:latin typeface="Times New Roman" panose="02020603050405020304" pitchFamily="18" charset="0"/>
                <a:ea typeface="Times New Roman" panose="02020603050405020304" pitchFamily="18" charset="0"/>
              </a:rPr>
              <a:t>-</a:t>
            </a:r>
            <a:r>
              <a:rPr lang="en-US" sz="1600" spc="-5" dirty="0">
                <a:effectLst/>
                <a:latin typeface="Times New Roman" panose="02020603050405020304" pitchFamily="18" charset="0"/>
                <a:ea typeface="Times New Roman" panose="02020603050405020304" pitchFamily="18" charset="0"/>
              </a:rPr>
              <a:t> </a:t>
            </a:r>
            <a:r>
              <a:rPr lang="en-US" sz="1600" b="1" spc="-10" dirty="0">
                <a:effectLst/>
                <a:latin typeface="Times New Roman" panose="02020603050405020304" pitchFamily="18" charset="0"/>
                <a:ea typeface="Times New Roman" panose="02020603050405020304" pitchFamily="18" charset="0"/>
              </a:rPr>
              <a:t>percepts</a:t>
            </a:r>
            <a:endParaRPr lang="en-US" sz="1600" spc="-10" dirty="0">
              <a:effectLst/>
              <a:latin typeface="Times New Roman" panose="02020603050405020304" pitchFamily="18" charset="0"/>
              <a:ea typeface="Times New Roman" panose="02020603050405020304" pitchFamily="18" charset="0"/>
            </a:endParaRPr>
          </a:p>
          <a:p>
            <a:pPr marL="2057400" marR="0" lvl="4" indent="-228600">
              <a:spcBef>
                <a:spcPts val="0"/>
              </a:spcBef>
              <a:spcAft>
                <a:spcPts val="0"/>
              </a:spcAft>
              <a:buSzPts val="1200"/>
              <a:buFont typeface="Times New Roman" panose="02020603050405020304" pitchFamily="18" charset="0"/>
              <a:buAutoNum type="arabicPeriod"/>
              <a:tabLst>
                <a:tab pos="546100" algn="l"/>
              </a:tabLst>
            </a:pPr>
            <a:r>
              <a:rPr lang="en-US" sz="1600" spc="-10" dirty="0">
                <a:effectLst/>
                <a:latin typeface="Times New Roman" panose="02020603050405020304" pitchFamily="18" charset="0"/>
                <a:ea typeface="Times New Roman" panose="02020603050405020304" pitchFamily="18" charset="0"/>
              </a:rPr>
              <a:t>changes the agents current </a:t>
            </a:r>
            <a:r>
              <a:rPr lang="en-US" sz="1600" b="1" spc="-10" dirty="0">
                <a:effectLst/>
                <a:latin typeface="Times New Roman" panose="02020603050405020304" pitchFamily="18" charset="0"/>
                <a:ea typeface="Times New Roman" panose="02020603050405020304" pitchFamily="18" charset="0"/>
              </a:rPr>
              <a:t>state of the</a:t>
            </a:r>
            <a:r>
              <a:rPr lang="en-US" sz="1600" b="1" spc="-25" dirty="0">
                <a:effectLst/>
                <a:latin typeface="Times New Roman" panose="02020603050405020304" pitchFamily="18" charset="0"/>
                <a:ea typeface="Times New Roman" panose="02020603050405020304" pitchFamily="18" charset="0"/>
              </a:rPr>
              <a:t> </a:t>
            </a:r>
            <a:r>
              <a:rPr lang="en-US" sz="1600" b="1" spc="-10" dirty="0">
                <a:effectLst/>
                <a:latin typeface="Times New Roman" panose="02020603050405020304" pitchFamily="18" charset="0"/>
                <a:ea typeface="Times New Roman" panose="02020603050405020304" pitchFamily="18" charset="0"/>
              </a:rPr>
              <a:t>world</a:t>
            </a:r>
            <a:endParaRPr lang="en-US" sz="1600" spc="-10" dirty="0">
              <a:effectLst/>
              <a:latin typeface="Times New Roman" panose="02020603050405020304" pitchFamily="18" charset="0"/>
              <a:ea typeface="Times New Roman" panose="02020603050405020304" pitchFamily="18" charset="0"/>
            </a:endParaRPr>
          </a:p>
          <a:p>
            <a:pPr marL="2057400" marR="0" lvl="4" indent="-228600">
              <a:spcBef>
                <a:spcPts val="0"/>
              </a:spcBef>
              <a:spcAft>
                <a:spcPts val="0"/>
              </a:spcAft>
              <a:buSzPts val="1200"/>
              <a:buFont typeface="Times New Roman" panose="02020603050405020304" pitchFamily="18" charset="0"/>
              <a:buAutoNum type="arabicPeriod"/>
              <a:tabLst>
                <a:tab pos="546100" algn="l"/>
              </a:tabLst>
            </a:pPr>
            <a:r>
              <a:rPr lang="en-US" sz="1600" spc="-10" dirty="0">
                <a:effectLst/>
                <a:latin typeface="Times New Roman" panose="02020603050405020304" pitchFamily="18" charset="0"/>
                <a:ea typeface="Times New Roman" panose="02020603050405020304" pitchFamily="18" charset="0"/>
              </a:rPr>
              <a:t>triggers </a:t>
            </a:r>
            <a:r>
              <a:rPr lang="en-US" sz="1600" b="1" spc="-10" dirty="0">
                <a:effectLst/>
                <a:latin typeface="Times New Roman" panose="02020603050405020304" pitchFamily="18" charset="0"/>
                <a:ea typeface="Times New Roman" panose="02020603050405020304" pitchFamily="18" charset="0"/>
              </a:rPr>
              <a:t>actions </a:t>
            </a:r>
            <a:r>
              <a:rPr lang="en-US" sz="1600" spc="-10" dirty="0">
                <a:effectLst/>
                <a:latin typeface="Times New Roman" panose="02020603050405020304" pitchFamily="18" charset="0"/>
                <a:ea typeface="Times New Roman" panose="02020603050405020304" pitchFamily="18" charset="0"/>
              </a:rPr>
              <a:t>through the</a:t>
            </a:r>
            <a:r>
              <a:rPr lang="en-US" sz="1600" spc="-20" dirty="0">
                <a:effectLst/>
                <a:latin typeface="Times New Roman" panose="02020603050405020304" pitchFamily="18" charset="0"/>
                <a:ea typeface="Times New Roman" panose="02020603050405020304" pitchFamily="18" charset="0"/>
              </a:rPr>
              <a:t> </a:t>
            </a:r>
            <a:r>
              <a:rPr lang="en-US" sz="1600" b="1" spc="-10" dirty="0">
                <a:effectLst/>
                <a:latin typeface="Times New Roman" panose="02020603050405020304" pitchFamily="18" charset="0"/>
                <a:ea typeface="Times New Roman" panose="02020603050405020304" pitchFamily="18" charset="0"/>
              </a:rPr>
              <a:t>effectors</a:t>
            </a:r>
            <a:endParaRPr lang="en-US" sz="1600" spc="-10" dirty="0">
              <a:effectLst/>
              <a:latin typeface="Times New Roman" panose="02020603050405020304" pitchFamily="18" charset="0"/>
              <a:ea typeface="Times New Roman" panose="02020603050405020304" pitchFamily="18" charset="0"/>
            </a:endParaRPr>
          </a:p>
          <a:p>
            <a:pPr marL="260350" marR="83185" indent="-171450" algn="just">
              <a:spcBef>
                <a:spcPts val="380"/>
              </a:spcBef>
              <a:spcAft>
                <a:spcPts val="0"/>
              </a:spcAft>
            </a:pPr>
            <a:endParaRPr lang="en-US" sz="1600" dirty="0">
              <a:latin typeface="Times New Roman" panose="02020603050405020304" pitchFamily="18" charset="0"/>
              <a:ea typeface="Times New Roman" panose="02020603050405020304" pitchFamily="18" charset="0"/>
            </a:endParaRPr>
          </a:p>
          <a:p>
            <a:pPr marL="260350" marR="83185" indent="-171450" algn="just">
              <a:spcBef>
                <a:spcPts val="380"/>
              </a:spcBef>
              <a:spcAft>
                <a:spcPts val="0"/>
              </a:spcAft>
            </a:pPr>
            <a:endParaRPr lang="en-US" sz="1600" dirty="0">
              <a:effectLst/>
              <a:latin typeface="Times New Roman" panose="02020603050405020304" pitchFamily="18" charset="0"/>
              <a:ea typeface="Times New Roman" panose="02020603050405020304" pitchFamily="18" charset="0"/>
            </a:endParaRPr>
          </a:p>
          <a:p>
            <a:pPr marL="260350" marR="83185" indent="-171450" algn="just">
              <a:spcBef>
                <a:spcPts val="380"/>
              </a:spcBef>
              <a:spcAft>
                <a:spcPts val="0"/>
              </a:spcAft>
            </a:pPr>
            <a:r>
              <a:rPr lang="en-US" sz="1600" dirty="0">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Reactive agents have no notion of history. The current state is as the sensors see it right now. The action is based on the current percepts only.</a:t>
            </a:r>
          </a:p>
          <a:p>
            <a:pPr marL="0" marR="0">
              <a:spcBef>
                <a:spcPts val="0"/>
              </a:spcBef>
              <a:spcAft>
                <a:spcPts val="0"/>
              </a:spcAft>
            </a:pPr>
            <a:r>
              <a:rPr lang="en-US" sz="1600" dirty="0">
                <a:effectLst/>
                <a:latin typeface="Times New Roman" panose="02020603050405020304" pitchFamily="18" charset="0"/>
                <a:ea typeface="Times New Roman" panose="02020603050405020304" pitchFamily="18" charset="0"/>
              </a:rPr>
              <a:t> </a:t>
            </a:r>
          </a:p>
          <a:p>
            <a:pPr marL="88900" marR="0">
              <a:spcBef>
                <a:spcPts val="5"/>
              </a:spcBef>
              <a:spcAft>
                <a:spcPts val="0"/>
              </a:spcAft>
            </a:pPr>
            <a:r>
              <a:rPr lang="en-US" sz="1600" dirty="0">
                <a:effectLst/>
                <a:latin typeface="Times New Roman" panose="02020603050405020304" pitchFamily="18" charset="0"/>
                <a:ea typeface="Times New Roman" panose="02020603050405020304" pitchFamily="18" charset="0"/>
              </a:rPr>
              <a:t>The following are some of the characteristics of percept-based agents.</a:t>
            </a:r>
          </a:p>
          <a:p>
            <a:pPr marL="342900" marR="0" lvl="0" indent="-342900">
              <a:lnSpc>
                <a:spcPts val="1465"/>
              </a:lnSpc>
              <a:spcBef>
                <a:spcPts val="0"/>
              </a:spcBef>
              <a:spcAft>
                <a:spcPts val="0"/>
              </a:spcAft>
              <a:buSzPts val="1200"/>
              <a:buFont typeface="Symbol" panose="05050102010706020507" pitchFamily="18" charset="2"/>
              <a:buChar char=""/>
              <a:tabLst>
                <a:tab pos="474980" algn="l"/>
                <a:tab pos="475615" algn="l"/>
              </a:tabLst>
            </a:pPr>
            <a:r>
              <a:rPr lang="en-US" sz="1600" dirty="0">
                <a:effectLst/>
                <a:latin typeface="Times New Roman" panose="02020603050405020304" pitchFamily="18" charset="0"/>
                <a:ea typeface="Symbol" panose="05050102010706020507" pitchFamily="18" charset="2"/>
                <a:cs typeface="Symbol" panose="05050102010706020507" pitchFamily="18" charset="2"/>
              </a:rPr>
              <a:t>Efficient</a:t>
            </a:r>
          </a:p>
          <a:p>
            <a:pPr marL="342900" marR="0" lvl="0" indent="-342900">
              <a:lnSpc>
                <a:spcPts val="1465"/>
              </a:lnSpc>
              <a:spcBef>
                <a:spcPts val="0"/>
              </a:spcBef>
              <a:spcAft>
                <a:spcPts val="0"/>
              </a:spcAft>
              <a:buSzPts val="1200"/>
              <a:buFont typeface="Symbol" panose="05050102010706020507" pitchFamily="18" charset="2"/>
              <a:buChar char=""/>
              <a:tabLst>
                <a:tab pos="474980" algn="l"/>
                <a:tab pos="475615" algn="l"/>
              </a:tabLst>
            </a:pPr>
            <a:r>
              <a:rPr lang="en-US" sz="1600" dirty="0">
                <a:effectLst/>
                <a:latin typeface="Times New Roman" panose="02020603050405020304" pitchFamily="18" charset="0"/>
                <a:ea typeface="Symbol" panose="05050102010706020507" pitchFamily="18" charset="2"/>
                <a:cs typeface="Symbol" panose="05050102010706020507" pitchFamily="18" charset="2"/>
              </a:rPr>
              <a:t>No internal representation for reasoning, inference.</a:t>
            </a:r>
          </a:p>
          <a:p>
            <a:pPr marL="342900" marR="0" lvl="0" indent="-342900">
              <a:lnSpc>
                <a:spcPts val="1465"/>
              </a:lnSpc>
              <a:spcBef>
                <a:spcPts val="0"/>
              </a:spcBef>
              <a:spcAft>
                <a:spcPts val="0"/>
              </a:spcAft>
              <a:buSzPts val="1200"/>
              <a:buFont typeface="Symbol" panose="05050102010706020507" pitchFamily="18" charset="2"/>
              <a:buChar char=""/>
              <a:tabLst>
                <a:tab pos="474980" algn="l"/>
                <a:tab pos="475615" algn="l"/>
              </a:tabLst>
            </a:pPr>
            <a:r>
              <a:rPr lang="en-US" sz="1600" dirty="0">
                <a:effectLst/>
                <a:latin typeface="Times New Roman" panose="02020603050405020304" pitchFamily="18" charset="0"/>
                <a:ea typeface="Symbol" panose="05050102010706020507" pitchFamily="18" charset="2"/>
                <a:cs typeface="Symbol" panose="05050102010706020507" pitchFamily="18" charset="2"/>
              </a:rPr>
              <a:t>No strategic planning,</a:t>
            </a:r>
            <a:r>
              <a:rPr lang="en-US" sz="16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600" dirty="0">
                <a:effectLst/>
                <a:latin typeface="Times New Roman" panose="02020603050405020304" pitchFamily="18" charset="0"/>
                <a:ea typeface="Symbol" panose="05050102010706020507" pitchFamily="18" charset="2"/>
                <a:cs typeface="Symbol" panose="05050102010706020507" pitchFamily="18" charset="2"/>
              </a:rPr>
              <a:t>learning.</a:t>
            </a:r>
          </a:p>
          <a:p>
            <a:pPr marL="342900" marR="0" lvl="0" indent="-342900">
              <a:lnSpc>
                <a:spcPts val="1465"/>
              </a:lnSpc>
              <a:spcBef>
                <a:spcPts val="0"/>
              </a:spcBef>
              <a:spcAft>
                <a:spcPts val="0"/>
              </a:spcAft>
              <a:buSzPts val="1200"/>
              <a:buFont typeface="Symbol" panose="05050102010706020507" pitchFamily="18" charset="2"/>
              <a:buChar char=""/>
              <a:tabLst>
                <a:tab pos="474980" algn="l"/>
                <a:tab pos="475615" algn="l"/>
              </a:tabLst>
            </a:pPr>
            <a:r>
              <a:rPr lang="en-US" sz="1600" dirty="0">
                <a:effectLst/>
                <a:latin typeface="Times New Roman" panose="02020603050405020304" pitchFamily="18" charset="0"/>
                <a:ea typeface="Symbol" panose="05050102010706020507" pitchFamily="18" charset="2"/>
                <a:cs typeface="Symbol" panose="05050102010706020507" pitchFamily="18" charset="2"/>
              </a:rPr>
              <a:t>Percept-based agents are not good for multiple, opposing,</a:t>
            </a:r>
            <a:r>
              <a:rPr lang="en-US" sz="1600" spc="-5" dirty="0">
                <a:effectLst/>
                <a:latin typeface="Times New Roman" panose="02020603050405020304" pitchFamily="18" charset="0"/>
                <a:ea typeface="Symbol" panose="05050102010706020507" pitchFamily="18" charset="2"/>
                <a:cs typeface="Symbol" panose="05050102010706020507" pitchFamily="18" charset="2"/>
              </a:rPr>
              <a:t> </a:t>
            </a:r>
            <a:r>
              <a:rPr lang="en-US" sz="1600" dirty="0">
                <a:effectLst/>
                <a:latin typeface="Times New Roman" panose="02020603050405020304" pitchFamily="18" charset="0"/>
                <a:ea typeface="Symbol" panose="05050102010706020507" pitchFamily="18" charset="2"/>
                <a:cs typeface="Symbol" panose="05050102010706020507" pitchFamily="18" charset="2"/>
              </a:rPr>
              <a:t>goals.</a:t>
            </a:r>
          </a:p>
          <a:p>
            <a:endParaRPr lang="en-US" dirty="0"/>
          </a:p>
        </p:txBody>
      </p:sp>
    </p:spTree>
    <p:extLst>
      <p:ext uri="{BB962C8B-B14F-4D97-AF65-F5344CB8AC3E}">
        <p14:creationId xmlns:p14="http://schemas.microsoft.com/office/powerpoint/2010/main" val="143009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g59959ff20d_1_5"/>
          <p:cNvSpPr txBox="1"/>
          <p:nvPr/>
        </p:nvSpPr>
        <p:spPr>
          <a:xfrm>
            <a:off x="395640" y="274680"/>
            <a:ext cx="6120300" cy="8496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3600"/>
              <a:buFont typeface="Arial"/>
              <a:buNone/>
            </a:pPr>
            <a:r>
              <a:rPr lang="en-IN" sz="3600">
                <a:solidFill>
                  <a:schemeClr val="dk1"/>
                </a:solidFill>
                <a:latin typeface="Calibri"/>
                <a:ea typeface="Calibri"/>
                <a:cs typeface="Calibri"/>
                <a:sym typeface="Calibri"/>
              </a:rPr>
              <a:t>Agents</a:t>
            </a:r>
            <a:endParaRPr sz="3600" b="0" i="0" u="none" strike="noStrike" cap="none">
              <a:solidFill>
                <a:srgbClr val="000000"/>
              </a:solidFill>
              <a:latin typeface="Calibri"/>
              <a:ea typeface="Calibri"/>
              <a:cs typeface="Calibri"/>
              <a:sym typeface="Calibri"/>
            </a:endParaRPr>
          </a:p>
        </p:txBody>
      </p:sp>
      <p:sp>
        <p:nvSpPr>
          <p:cNvPr id="149" name="Google Shape;149;g59959ff20d_1_5"/>
          <p:cNvSpPr txBox="1"/>
          <p:nvPr/>
        </p:nvSpPr>
        <p:spPr>
          <a:xfrm>
            <a:off x="457200" y="1600200"/>
            <a:ext cx="8265900" cy="2182800"/>
          </a:xfrm>
          <a:prstGeom prst="rect">
            <a:avLst/>
          </a:prstGeom>
          <a:noFill/>
          <a:ln>
            <a:noFill/>
          </a:ln>
        </p:spPr>
        <p:txBody>
          <a:bodyPr spcFirstLastPara="1" wrap="square" lIns="91425" tIns="45700" rIns="91425" bIns="45700" anchor="t" anchorCtr="0">
            <a:noAutofit/>
          </a:bodyPr>
          <a:lstStyle/>
          <a:p>
            <a:pPr marL="457200" marR="0" lvl="0" indent="-381000" algn="l" rtl="0">
              <a:lnSpc>
                <a:spcPct val="100000"/>
              </a:lnSpc>
              <a:spcBef>
                <a:spcPts val="561"/>
              </a:spcBef>
              <a:spcAft>
                <a:spcPts val="0"/>
              </a:spcAft>
              <a:buSzPts val="2400"/>
              <a:buFont typeface="Calibri"/>
              <a:buChar char="●"/>
            </a:pPr>
            <a:r>
              <a:rPr lang="en-IN" sz="2400" dirty="0">
                <a:latin typeface="Calibri"/>
                <a:ea typeface="Calibri"/>
                <a:cs typeface="Calibri"/>
                <a:sym typeface="Calibri"/>
              </a:rPr>
              <a:t>An agent is anything that can be viewed as perceiving its environment through sensors and acting upon that environment through actuators</a:t>
            </a:r>
            <a:endParaRPr sz="2400" dirty="0">
              <a:latin typeface="Calibri"/>
              <a:ea typeface="Calibri"/>
              <a:cs typeface="Calibri"/>
              <a:sym typeface="Calibri"/>
            </a:endParaRPr>
          </a:p>
        </p:txBody>
      </p:sp>
      <p:pic>
        <p:nvPicPr>
          <p:cNvPr id="8" name="Picture 2">
            <a:extLst>
              <a:ext uri="{FF2B5EF4-FFF2-40B4-BE49-F238E27FC236}">
                <a16:creationId xmlns:a16="http://schemas.microsoft.com/office/drawing/2014/main" id="{B83AD23E-F2D5-46A6-A5B3-5B93ACE7DD2A}"/>
              </a:ext>
            </a:extLst>
          </p:cNvPr>
          <p:cNvPicPr>
            <a:picLocks noChangeAspect="1" noChangeArrowheads="1"/>
          </p:cNvPicPr>
          <p:nvPr/>
        </p:nvPicPr>
        <p:blipFill>
          <a:blip r:embed="rId3"/>
          <a:srcRect/>
          <a:stretch>
            <a:fillRect/>
          </a:stretch>
        </p:blipFill>
        <p:spPr bwMode="auto">
          <a:xfrm>
            <a:off x="644214" y="2839453"/>
            <a:ext cx="7855571" cy="2070008"/>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g5bec5cddc3_0_132"/>
          <p:cNvSpPr txBox="1"/>
          <p:nvPr/>
        </p:nvSpPr>
        <p:spPr>
          <a:xfrm>
            <a:off x="395640" y="274680"/>
            <a:ext cx="6120300" cy="8496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3600"/>
              <a:buFont typeface="Arial"/>
              <a:buNone/>
            </a:pPr>
            <a:r>
              <a:rPr lang="en-IN" sz="3600">
                <a:solidFill>
                  <a:schemeClr val="dk1"/>
                </a:solidFill>
                <a:latin typeface="Calibri"/>
                <a:ea typeface="Calibri"/>
                <a:cs typeface="Calibri"/>
                <a:sym typeface="Calibri"/>
              </a:rPr>
              <a:t>Simple Reflex Agent</a:t>
            </a:r>
            <a:endParaRPr sz="3600" b="0" i="0" u="none" strike="noStrike" cap="none">
              <a:solidFill>
                <a:srgbClr val="000000"/>
              </a:solidFill>
              <a:latin typeface="Calibri"/>
              <a:ea typeface="Calibri"/>
              <a:cs typeface="Calibri"/>
              <a:sym typeface="Calibri"/>
            </a:endParaRPr>
          </a:p>
        </p:txBody>
      </p:sp>
      <p:pic>
        <p:nvPicPr>
          <p:cNvPr id="268" name="Google Shape;268;g5bec5cddc3_0_132"/>
          <p:cNvPicPr preferRelativeResize="0"/>
          <p:nvPr/>
        </p:nvPicPr>
        <p:blipFill>
          <a:blip r:embed="rId3">
            <a:alphaModFix/>
          </a:blip>
          <a:stretch>
            <a:fillRect/>
          </a:stretch>
        </p:blipFill>
        <p:spPr>
          <a:xfrm>
            <a:off x="762000" y="1429080"/>
            <a:ext cx="7010400" cy="1247775"/>
          </a:xfrm>
          <a:prstGeom prst="rect">
            <a:avLst/>
          </a:prstGeom>
          <a:noFill/>
          <a:ln>
            <a:noFill/>
          </a:ln>
        </p:spPr>
      </p:pic>
      <p:pic>
        <p:nvPicPr>
          <p:cNvPr id="269" name="Google Shape;269;g5bec5cddc3_0_132"/>
          <p:cNvPicPr preferRelativeResize="0"/>
          <p:nvPr/>
        </p:nvPicPr>
        <p:blipFill>
          <a:blip r:embed="rId4">
            <a:alphaModFix/>
          </a:blip>
          <a:stretch>
            <a:fillRect/>
          </a:stretch>
        </p:blipFill>
        <p:spPr>
          <a:xfrm>
            <a:off x="1600200" y="2753055"/>
            <a:ext cx="6017566" cy="357154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g5bec5cddc3_0_139"/>
          <p:cNvSpPr txBox="1"/>
          <p:nvPr/>
        </p:nvSpPr>
        <p:spPr>
          <a:xfrm>
            <a:off x="395640" y="274680"/>
            <a:ext cx="6120300" cy="8496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3600"/>
              <a:buFont typeface="Arial"/>
              <a:buNone/>
            </a:pPr>
            <a:r>
              <a:rPr lang="en-IN" sz="3600">
                <a:solidFill>
                  <a:schemeClr val="dk1"/>
                </a:solidFill>
                <a:latin typeface="Calibri"/>
                <a:ea typeface="Calibri"/>
                <a:cs typeface="Calibri"/>
                <a:sym typeface="Calibri"/>
              </a:rPr>
              <a:t>Simple Reflex Agent</a:t>
            </a:r>
            <a:endParaRPr sz="3600" b="0" i="0" u="none" strike="noStrike" cap="none">
              <a:solidFill>
                <a:srgbClr val="000000"/>
              </a:solidFill>
              <a:latin typeface="Calibri"/>
              <a:ea typeface="Calibri"/>
              <a:cs typeface="Calibri"/>
              <a:sym typeface="Calibri"/>
            </a:endParaRPr>
          </a:p>
        </p:txBody>
      </p:sp>
      <p:pic>
        <p:nvPicPr>
          <p:cNvPr id="276" name="Google Shape;276;g5bec5cddc3_0_139"/>
          <p:cNvPicPr preferRelativeResize="0"/>
          <p:nvPr/>
        </p:nvPicPr>
        <p:blipFill rotWithShape="1">
          <a:blip r:embed="rId3">
            <a:alphaModFix/>
          </a:blip>
          <a:srcRect t="-2129" b="2129"/>
          <a:stretch/>
        </p:blipFill>
        <p:spPr>
          <a:xfrm>
            <a:off x="1600200" y="2753055"/>
            <a:ext cx="6017566" cy="3571545"/>
          </a:xfrm>
          <a:prstGeom prst="rect">
            <a:avLst/>
          </a:prstGeom>
          <a:noFill/>
          <a:ln>
            <a:noFill/>
          </a:ln>
        </p:spPr>
      </p:pic>
      <p:pic>
        <p:nvPicPr>
          <p:cNvPr id="277" name="Google Shape;277;g5bec5cddc3_0_139"/>
          <p:cNvPicPr preferRelativeResize="0"/>
          <p:nvPr/>
        </p:nvPicPr>
        <p:blipFill>
          <a:blip r:embed="rId4">
            <a:alphaModFix/>
          </a:blip>
          <a:stretch>
            <a:fillRect/>
          </a:stretch>
        </p:blipFill>
        <p:spPr>
          <a:xfrm>
            <a:off x="276225" y="1381125"/>
            <a:ext cx="5448650" cy="16025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D430C-E061-44E2-AC62-B4A9041DCEAF}"/>
              </a:ext>
            </a:extLst>
          </p:cNvPr>
          <p:cNvSpPr>
            <a:spLocks noGrp="1"/>
          </p:cNvSpPr>
          <p:nvPr>
            <p:ph type="title"/>
          </p:nvPr>
        </p:nvSpPr>
        <p:spPr/>
        <p:txBody>
          <a:bodyPr/>
          <a:lstStyle/>
          <a:p>
            <a:r>
              <a:rPr lang="en-US" dirty="0"/>
              <a:t>Model based  Agents</a:t>
            </a:r>
          </a:p>
        </p:txBody>
      </p:sp>
      <p:sp>
        <p:nvSpPr>
          <p:cNvPr id="3" name="Text Placeholder 2">
            <a:extLst>
              <a:ext uri="{FF2B5EF4-FFF2-40B4-BE49-F238E27FC236}">
                <a16:creationId xmlns:a16="http://schemas.microsoft.com/office/drawing/2014/main" id="{F004BDEA-1299-4ABB-8990-74707AD6DA4D}"/>
              </a:ext>
            </a:extLst>
          </p:cNvPr>
          <p:cNvSpPr>
            <a:spLocks noGrp="1"/>
          </p:cNvSpPr>
          <p:nvPr>
            <p:ph type="body" idx="1"/>
          </p:nvPr>
        </p:nvSpPr>
        <p:spPr/>
        <p:txBody>
          <a:bodyPr/>
          <a:lstStyle/>
          <a:p>
            <a:pPr marL="88900" marR="86360" algn="just">
              <a:spcBef>
                <a:spcPts val="805"/>
              </a:spcBef>
              <a:spcAft>
                <a:spcPts val="0"/>
              </a:spcAft>
            </a:pPr>
            <a:r>
              <a:rPr lang="en-US" dirty="0">
                <a:latin typeface="Times New Roman" panose="02020603050405020304" pitchFamily="18" charset="0"/>
                <a:ea typeface="Times New Roman" panose="02020603050405020304" pitchFamily="18" charset="0"/>
              </a:rPr>
              <a:t>Model </a:t>
            </a:r>
            <a:r>
              <a:rPr lang="en-US" dirty="0">
                <a:effectLst/>
                <a:latin typeface="Times New Roman" panose="02020603050405020304" pitchFamily="18" charset="0"/>
                <a:ea typeface="Times New Roman" panose="02020603050405020304" pitchFamily="18" charset="0"/>
              </a:rPr>
              <a:t>based agents differ from percept based agents in that such agents maintain some sort of state based on the percept sequence received so far. The state is updated regularly based on what the agent senses, and the agent’s actions. Keeping track of the state requires that:</a:t>
            </a:r>
          </a:p>
          <a:p>
            <a:pPr marL="88900" marR="207645">
              <a:spcBef>
                <a:spcPts val="380"/>
              </a:spcBef>
              <a:spcAft>
                <a:spcPts val="0"/>
              </a:spcAft>
            </a:pPr>
            <a:br>
              <a:rPr lang="en-US" dirty="0">
                <a:effectLst/>
                <a:latin typeface="Times New Roman" panose="02020603050405020304" pitchFamily="18" charset="0"/>
                <a:ea typeface="Times New Roman" panose="02020603050405020304" pitchFamily="18" charset="0"/>
              </a:rPr>
            </a:br>
            <a:r>
              <a:rPr lang="en-US" dirty="0">
                <a:effectLst/>
                <a:latin typeface="Times New Roman" panose="02020603050405020304" pitchFamily="18" charset="0"/>
                <a:ea typeface="Times New Roman" panose="02020603050405020304" pitchFamily="18" charset="0"/>
              </a:rPr>
              <a:t>the agent has knowledge about how the world evolves, and how the agent’s actions affect the world.</a:t>
            </a:r>
          </a:p>
          <a:p>
            <a:pPr marL="0" marR="0">
              <a:spcBef>
                <a:spcPts val="0"/>
              </a:spcBef>
              <a:spcAft>
                <a:spcPts val="0"/>
              </a:spcAft>
            </a:pPr>
            <a:r>
              <a:rPr lang="en-US" dirty="0">
                <a:effectLst/>
                <a:latin typeface="Times New Roman" panose="02020603050405020304" pitchFamily="18" charset="0"/>
                <a:ea typeface="Times New Roman" panose="02020603050405020304" pitchFamily="18" charset="0"/>
              </a:rPr>
              <a:t> </a:t>
            </a:r>
          </a:p>
          <a:p>
            <a:pPr marL="88900" marR="0">
              <a:spcBef>
                <a:spcPts val="5"/>
              </a:spcBef>
              <a:spcAft>
                <a:spcPts val="0"/>
              </a:spcAft>
            </a:pPr>
            <a:r>
              <a:rPr lang="en-US" dirty="0">
                <a:effectLst/>
                <a:latin typeface="Times New Roman" panose="02020603050405020304" pitchFamily="18" charset="0"/>
                <a:ea typeface="Times New Roman" panose="02020603050405020304" pitchFamily="18" charset="0"/>
              </a:rPr>
              <a:t>Thus a state based agent works as follows:</a:t>
            </a:r>
          </a:p>
          <a:p>
            <a:pPr marL="2057400" marR="0" lvl="4" indent="-228600">
              <a:lnSpc>
                <a:spcPts val="1465"/>
              </a:lnSpc>
              <a:spcBef>
                <a:spcPts val="0"/>
              </a:spcBef>
              <a:spcAft>
                <a:spcPts val="0"/>
              </a:spcAft>
              <a:buSzPts val="1200"/>
              <a:buFont typeface="Symbol" panose="05050102010706020507" pitchFamily="18" charset="2"/>
              <a:buChar char=""/>
              <a:tabLst>
                <a:tab pos="545465" algn="l"/>
                <a:tab pos="546100" algn="l"/>
              </a:tabLst>
            </a:pPr>
            <a:r>
              <a:rPr lang="en-US" dirty="0">
                <a:effectLst/>
                <a:latin typeface="Times New Roman" panose="02020603050405020304" pitchFamily="18" charset="0"/>
                <a:ea typeface="Symbol" panose="05050102010706020507" pitchFamily="18" charset="2"/>
                <a:cs typeface="Symbol" panose="05050102010706020507" pitchFamily="18" charset="2"/>
              </a:rPr>
              <a:t>information comes from </a:t>
            </a:r>
            <a:r>
              <a:rPr lang="en-US" b="1" dirty="0">
                <a:effectLst/>
                <a:latin typeface="Times New Roman" panose="02020603050405020304" pitchFamily="18" charset="0"/>
                <a:ea typeface="Symbol" panose="05050102010706020507" pitchFamily="18" charset="2"/>
                <a:cs typeface="Symbol" panose="05050102010706020507" pitchFamily="18" charset="2"/>
              </a:rPr>
              <a:t>sensors </a:t>
            </a:r>
            <a:r>
              <a:rPr lang="en-US" dirty="0">
                <a:effectLst/>
                <a:latin typeface="Times New Roman" panose="02020603050405020304" pitchFamily="18" charset="0"/>
                <a:ea typeface="Symbol" panose="05050102010706020507" pitchFamily="18" charset="2"/>
                <a:cs typeface="Symbol" panose="05050102010706020507" pitchFamily="18" charset="2"/>
              </a:rPr>
              <a:t>-</a:t>
            </a:r>
            <a:r>
              <a:rPr lang="en-US" spc="-5" dirty="0">
                <a:effectLst/>
                <a:latin typeface="Times New Roman" panose="02020603050405020304" pitchFamily="18" charset="0"/>
                <a:ea typeface="Symbol" panose="05050102010706020507" pitchFamily="18" charset="2"/>
                <a:cs typeface="Symbol" panose="05050102010706020507" pitchFamily="18" charset="2"/>
              </a:rPr>
              <a:t> </a:t>
            </a:r>
            <a:r>
              <a:rPr lang="en-US" b="1" dirty="0">
                <a:effectLst/>
                <a:latin typeface="Times New Roman" panose="02020603050405020304" pitchFamily="18" charset="0"/>
                <a:ea typeface="Symbol" panose="05050102010706020507" pitchFamily="18" charset="2"/>
                <a:cs typeface="Symbol" panose="05050102010706020507" pitchFamily="18" charset="2"/>
              </a:rPr>
              <a:t>percepts</a:t>
            </a:r>
            <a:endParaRPr lang="en-US" dirty="0">
              <a:effectLst/>
              <a:latin typeface="Times New Roman" panose="02020603050405020304" pitchFamily="18" charset="0"/>
              <a:ea typeface="Symbol" panose="05050102010706020507" pitchFamily="18" charset="2"/>
              <a:cs typeface="Symbol" panose="05050102010706020507" pitchFamily="18" charset="2"/>
            </a:endParaRPr>
          </a:p>
          <a:p>
            <a:pPr marL="2057400" marR="0" lvl="4" indent="-228600">
              <a:lnSpc>
                <a:spcPts val="1465"/>
              </a:lnSpc>
              <a:spcBef>
                <a:spcPts val="0"/>
              </a:spcBef>
              <a:spcAft>
                <a:spcPts val="0"/>
              </a:spcAft>
              <a:buSzPts val="1200"/>
              <a:buFont typeface="Symbol" panose="05050102010706020507" pitchFamily="18" charset="2"/>
              <a:buChar char=""/>
              <a:tabLst>
                <a:tab pos="545465" algn="l"/>
                <a:tab pos="546100" algn="l"/>
              </a:tabLst>
            </a:pPr>
            <a:r>
              <a:rPr lang="en-US" dirty="0">
                <a:effectLst/>
                <a:latin typeface="Times New Roman" panose="02020603050405020304" pitchFamily="18" charset="0"/>
                <a:ea typeface="Symbol" panose="05050102010706020507" pitchFamily="18" charset="2"/>
                <a:cs typeface="Symbol" panose="05050102010706020507" pitchFamily="18" charset="2"/>
              </a:rPr>
              <a:t>based on this, the agent changes the current </a:t>
            </a:r>
            <a:r>
              <a:rPr lang="en-US" b="1" dirty="0">
                <a:effectLst/>
                <a:latin typeface="Times New Roman" panose="02020603050405020304" pitchFamily="18" charset="0"/>
                <a:ea typeface="Symbol" panose="05050102010706020507" pitchFamily="18" charset="2"/>
                <a:cs typeface="Symbol" panose="05050102010706020507" pitchFamily="18" charset="2"/>
              </a:rPr>
              <a:t>state of the</a:t>
            </a:r>
            <a:r>
              <a:rPr lang="en-US" b="1" spc="-60" dirty="0">
                <a:effectLst/>
                <a:latin typeface="Times New Roman" panose="02020603050405020304" pitchFamily="18" charset="0"/>
                <a:ea typeface="Symbol" panose="05050102010706020507" pitchFamily="18" charset="2"/>
                <a:cs typeface="Symbol" panose="05050102010706020507" pitchFamily="18" charset="2"/>
              </a:rPr>
              <a:t> </a:t>
            </a:r>
            <a:r>
              <a:rPr lang="en-US" b="1" dirty="0">
                <a:effectLst/>
                <a:latin typeface="Times New Roman" panose="02020603050405020304" pitchFamily="18" charset="0"/>
                <a:ea typeface="Symbol" panose="05050102010706020507" pitchFamily="18" charset="2"/>
                <a:cs typeface="Symbol" panose="05050102010706020507" pitchFamily="18" charset="2"/>
              </a:rPr>
              <a:t>world</a:t>
            </a:r>
            <a:endParaRPr lang="en-US" dirty="0">
              <a:effectLst/>
              <a:latin typeface="Times New Roman" panose="02020603050405020304" pitchFamily="18" charset="0"/>
              <a:ea typeface="Symbol" panose="05050102010706020507" pitchFamily="18" charset="2"/>
              <a:cs typeface="Symbol" panose="05050102010706020507" pitchFamily="18" charset="2"/>
            </a:endParaRPr>
          </a:p>
          <a:p>
            <a:pPr marL="2057400" marR="86995" lvl="4" indent="-228600">
              <a:spcBef>
                <a:spcPts val="0"/>
              </a:spcBef>
              <a:spcAft>
                <a:spcPts val="0"/>
              </a:spcAft>
              <a:buSzPts val="1200"/>
              <a:buFont typeface="Symbol" panose="05050102010706020507" pitchFamily="18" charset="2"/>
              <a:buChar char=""/>
              <a:tabLst>
                <a:tab pos="545465" algn="l"/>
                <a:tab pos="546100" algn="l"/>
              </a:tabLst>
            </a:pPr>
            <a:r>
              <a:rPr lang="en-US" dirty="0">
                <a:effectLst/>
                <a:latin typeface="Times New Roman" panose="02020603050405020304" pitchFamily="18" charset="0"/>
                <a:ea typeface="Symbol" panose="05050102010706020507" pitchFamily="18" charset="2"/>
                <a:cs typeface="Symbol" panose="05050102010706020507" pitchFamily="18" charset="2"/>
              </a:rPr>
              <a:t>based on </a:t>
            </a:r>
            <a:r>
              <a:rPr lang="en-US" b="1" dirty="0">
                <a:effectLst/>
                <a:latin typeface="Times New Roman" panose="02020603050405020304" pitchFamily="18" charset="0"/>
                <a:ea typeface="Symbol" panose="05050102010706020507" pitchFamily="18" charset="2"/>
                <a:cs typeface="Symbol" panose="05050102010706020507" pitchFamily="18" charset="2"/>
              </a:rPr>
              <a:t>state of the world </a:t>
            </a:r>
            <a:r>
              <a:rPr lang="en-US" dirty="0">
                <a:effectLst/>
                <a:latin typeface="Times New Roman" panose="02020603050405020304" pitchFamily="18" charset="0"/>
                <a:ea typeface="Symbol" panose="05050102010706020507" pitchFamily="18" charset="2"/>
                <a:cs typeface="Symbol" panose="05050102010706020507" pitchFamily="18" charset="2"/>
              </a:rPr>
              <a:t>and </a:t>
            </a:r>
            <a:r>
              <a:rPr lang="en-US" b="1" dirty="0">
                <a:effectLst/>
                <a:latin typeface="Times New Roman" panose="02020603050405020304" pitchFamily="18" charset="0"/>
                <a:ea typeface="Symbol" panose="05050102010706020507" pitchFamily="18" charset="2"/>
                <a:cs typeface="Symbol" panose="05050102010706020507" pitchFamily="18" charset="2"/>
              </a:rPr>
              <a:t>knowledge (memory)</a:t>
            </a:r>
            <a:r>
              <a:rPr lang="en-US" dirty="0">
                <a:effectLst/>
                <a:latin typeface="Times New Roman" panose="02020603050405020304" pitchFamily="18" charset="0"/>
                <a:ea typeface="Symbol" panose="05050102010706020507" pitchFamily="18" charset="2"/>
                <a:cs typeface="Symbol" panose="05050102010706020507" pitchFamily="18" charset="2"/>
              </a:rPr>
              <a:t>, it triggers </a:t>
            </a:r>
            <a:r>
              <a:rPr lang="en-US" b="1" dirty="0">
                <a:effectLst/>
                <a:latin typeface="Times New Roman" panose="02020603050405020304" pitchFamily="18" charset="0"/>
                <a:ea typeface="Symbol" panose="05050102010706020507" pitchFamily="18" charset="2"/>
                <a:cs typeface="Symbol" panose="05050102010706020507" pitchFamily="18" charset="2"/>
              </a:rPr>
              <a:t>actions </a:t>
            </a:r>
            <a:r>
              <a:rPr lang="en-US" dirty="0">
                <a:effectLst/>
                <a:latin typeface="Times New Roman" panose="02020603050405020304" pitchFamily="18" charset="0"/>
                <a:ea typeface="Symbol" panose="05050102010706020507" pitchFamily="18" charset="2"/>
                <a:cs typeface="Symbol" panose="05050102010706020507" pitchFamily="18" charset="2"/>
              </a:rPr>
              <a:t>through the</a:t>
            </a:r>
            <a:r>
              <a:rPr lang="en-US" spc="-5" dirty="0">
                <a:effectLst/>
                <a:latin typeface="Times New Roman" panose="02020603050405020304" pitchFamily="18" charset="0"/>
                <a:ea typeface="Symbol" panose="05050102010706020507" pitchFamily="18" charset="2"/>
                <a:cs typeface="Symbol" panose="05050102010706020507" pitchFamily="18" charset="2"/>
              </a:rPr>
              <a:t> </a:t>
            </a:r>
            <a:r>
              <a:rPr lang="en-US" b="1" dirty="0">
                <a:effectLst/>
                <a:latin typeface="Times New Roman" panose="02020603050405020304" pitchFamily="18" charset="0"/>
                <a:ea typeface="Symbol" panose="05050102010706020507" pitchFamily="18" charset="2"/>
                <a:cs typeface="Symbol" panose="05050102010706020507" pitchFamily="18" charset="2"/>
              </a:rPr>
              <a:t>effectors</a:t>
            </a:r>
            <a:endParaRPr lang="en-US" dirty="0">
              <a:effectLst/>
              <a:latin typeface="Times New Roman" panose="02020603050405020304" pitchFamily="18" charset="0"/>
              <a:ea typeface="Symbol" panose="05050102010706020507" pitchFamily="18" charset="2"/>
              <a:cs typeface="Symbol" panose="05050102010706020507" pitchFamily="18" charset="2"/>
            </a:endParaRPr>
          </a:p>
          <a:p>
            <a:endParaRPr lang="en-US" dirty="0"/>
          </a:p>
        </p:txBody>
      </p:sp>
    </p:spTree>
    <p:extLst>
      <p:ext uri="{BB962C8B-B14F-4D97-AF65-F5344CB8AC3E}">
        <p14:creationId xmlns:p14="http://schemas.microsoft.com/office/powerpoint/2010/main" val="11469214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g5bec5cddc3_0_147"/>
          <p:cNvSpPr txBox="1"/>
          <p:nvPr/>
        </p:nvSpPr>
        <p:spPr>
          <a:xfrm>
            <a:off x="395640" y="274680"/>
            <a:ext cx="6120300" cy="8496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3600"/>
              <a:buFont typeface="Arial"/>
              <a:buNone/>
            </a:pPr>
            <a:r>
              <a:rPr lang="en-IN" sz="3600" dirty="0">
                <a:solidFill>
                  <a:schemeClr val="dk1"/>
                </a:solidFill>
                <a:latin typeface="Calibri"/>
                <a:ea typeface="Calibri"/>
                <a:cs typeface="Calibri"/>
                <a:sym typeface="Calibri"/>
              </a:rPr>
              <a:t>Model Based  Agent</a:t>
            </a:r>
            <a:endParaRPr sz="3600" b="0" i="0" u="none" strike="noStrike" cap="none" dirty="0">
              <a:solidFill>
                <a:srgbClr val="000000"/>
              </a:solidFill>
              <a:latin typeface="Calibri"/>
              <a:ea typeface="Calibri"/>
              <a:cs typeface="Calibri"/>
              <a:sym typeface="Calibri"/>
            </a:endParaRPr>
          </a:p>
        </p:txBody>
      </p:sp>
      <p:pic>
        <p:nvPicPr>
          <p:cNvPr id="284" name="Google Shape;284;g5bec5cddc3_0_147"/>
          <p:cNvPicPr preferRelativeResize="0"/>
          <p:nvPr/>
        </p:nvPicPr>
        <p:blipFill>
          <a:blip r:embed="rId3">
            <a:alphaModFix/>
          </a:blip>
          <a:stretch>
            <a:fillRect/>
          </a:stretch>
        </p:blipFill>
        <p:spPr>
          <a:xfrm>
            <a:off x="838200" y="1810080"/>
            <a:ext cx="6534150" cy="37909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31DB0-5162-4094-9CC3-3B80919FC404}"/>
              </a:ext>
            </a:extLst>
          </p:cNvPr>
          <p:cNvSpPr>
            <a:spLocks noGrp="1"/>
          </p:cNvSpPr>
          <p:nvPr>
            <p:ph type="title"/>
          </p:nvPr>
        </p:nvSpPr>
        <p:spPr/>
        <p:txBody>
          <a:bodyPr/>
          <a:lstStyle/>
          <a:p>
            <a:r>
              <a:rPr lang="en-US" dirty="0"/>
              <a:t>Goal based agent</a:t>
            </a:r>
          </a:p>
        </p:txBody>
      </p:sp>
      <p:sp>
        <p:nvSpPr>
          <p:cNvPr id="3" name="Text Placeholder 2">
            <a:extLst>
              <a:ext uri="{FF2B5EF4-FFF2-40B4-BE49-F238E27FC236}">
                <a16:creationId xmlns:a16="http://schemas.microsoft.com/office/drawing/2014/main" id="{D3183290-4B78-4D5A-8504-4D32873C7BA8}"/>
              </a:ext>
            </a:extLst>
          </p:cNvPr>
          <p:cNvSpPr>
            <a:spLocks noGrp="1"/>
          </p:cNvSpPr>
          <p:nvPr>
            <p:ph type="body" idx="1"/>
          </p:nvPr>
        </p:nvSpPr>
        <p:spPr/>
        <p:txBody>
          <a:bodyPr>
            <a:normAutofit/>
          </a:bodyPr>
          <a:lstStyle/>
          <a:p>
            <a:pPr marL="88900" marR="1376680">
              <a:spcBef>
                <a:spcPts val="800"/>
              </a:spcBef>
              <a:spcAft>
                <a:spcPts val="0"/>
              </a:spcAft>
            </a:pPr>
            <a:r>
              <a:rPr lang="en-US" sz="2000" dirty="0">
                <a:effectLst/>
                <a:latin typeface="Times New Roman" panose="02020603050405020304" pitchFamily="18" charset="0"/>
                <a:ea typeface="Times New Roman" panose="02020603050405020304" pitchFamily="18" charset="0"/>
              </a:rPr>
              <a:t>The goal based agent has some goal which forms a basis of its actions. Such agents work as follows:</a:t>
            </a:r>
          </a:p>
          <a:p>
            <a:pPr marL="88900" marR="1376680">
              <a:spcBef>
                <a:spcPts val="800"/>
              </a:spcBef>
              <a:spcAft>
                <a:spcPts val="0"/>
              </a:spcAft>
            </a:pPr>
            <a:endParaRPr lang="en-US" sz="2000" dirty="0">
              <a:effectLst/>
              <a:latin typeface="Times New Roman" panose="02020603050405020304" pitchFamily="18" charset="0"/>
              <a:ea typeface="Times New Roman" panose="02020603050405020304" pitchFamily="18" charset="0"/>
            </a:endParaRPr>
          </a:p>
          <a:p>
            <a:pPr marL="2057400" marR="0" lvl="4" indent="-228600">
              <a:spcBef>
                <a:spcPts val="5"/>
              </a:spcBef>
              <a:spcAft>
                <a:spcPts val="0"/>
              </a:spcAft>
              <a:buSzPts val="1200"/>
              <a:buFont typeface="Symbol" panose="05050102010706020507" pitchFamily="18" charset="2"/>
              <a:buChar char=""/>
              <a:tabLst>
                <a:tab pos="545465" algn="l"/>
                <a:tab pos="546100" algn="l"/>
              </a:tabLst>
            </a:pPr>
            <a:r>
              <a:rPr lang="en-US" sz="2000" dirty="0">
                <a:effectLst/>
                <a:latin typeface="Times New Roman" panose="02020603050405020304" pitchFamily="18" charset="0"/>
                <a:ea typeface="Symbol" panose="05050102010706020507" pitchFamily="18" charset="2"/>
                <a:cs typeface="Symbol" panose="05050102010706020507" pitchFamily="18" charset="2"/>
              </a:rPr>
              <a:t>information comes from </a:t>
            </a:r>
            <a:r>
              <a:rPr lang="en-US" sz="2000" b="1" dirty="0">
                <a:effectLst/>
                <a:latin typeface="Times New Roman" panose="02020603050405020304" pitchFamily="18" charset="0"/>
                <a:ea typeface="Symbol" panose="05050102010706020507" pitchFamily="18" charset="2"/>
                <a:cs typeface="Symbol" panose="05050102010706020507" pitchFamily="18" charset="2"/>
              </a:rPr>
              <a:t>sensors </a:t>
            </a:r>
            <a:r>
              <a:rPr lang="en-US" sz="2000" dirty="0">
                <a:effectLst/>
                <a:latin typeface="Times New Roman" panose="02020603050405020304" pitchFamily="18" charset="0"/>
                <a:ea typeface="Symbol" panose="05050102010706020507" pitchFamily="18" charset="2"/>
                <a:cs typeface="Symbol" panose="05050102010706020507" pitchFamily="18" charset="2"/>
              </a:rPr>
              <a:t>-</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b="1" dirty="0">
                <a:effectLst/>
                <a:latin typeface="Times New Roman" panose="02020603050405020304" pitchFamily="18" charset="0"/>
                <a:ea typeface="Symbol" panose="05050102010706020507" pitchFamily="18" charset="2"/>
                <a:cs typeface="Symbol" panose="05050102010706020507" pitchFamily="18" charset="2"/>
              </a:rPr>
              <a:t>percepts</a:t>
            </a:r>
            <a:endParaRPr lang="en-US" sz="2000" dirty="0">
              <a:effectLst/>
              <a:latin typeface="Times New Roman" panose="02020603050405020304" pitchFamily="18" charset="0"/>
              <a:ea typeface="Symbol" panose="05050102010706020507" pitchFamily="18" charset="2"/>
              <a:cs typeface="Symbol" panose="05050102010706020507" pitchFamily="18" charset="2"/>
            </a:endParaRPr>
          </a:p>
          <a:p>
            <a:pPr marL="2057400" marR="0" lvl="4" indent="-228600">
              <a:lnSpc>
                <a:spcPts val="1465"/>
              </a:lnSpc>
              <a:spcBef>
                <a:spcPts val="0"/>
              </a:spcBef>
              <a:spcAft>
                <a:spcPts val="0"/>
              </a:spcAft>
              <a:buSzPts val="1200"/>
              <a:buFont typeface="Symbol" panose="05050102010706020507" pitchFamily="18" charset="2"/>
              <a:buChar char=""/>
              <a:tabLst>
                <a:tab pos="545465" algn="l"/>
                <a:tab pos="546100" algn="l"/>
              </a:tabLst>
            </a:pPr>
            <a:r>
              <a:rPr lang="en-US" sz="2000" dirty="0">
                <a:effectLst/>
                <a:latin typeface="Times New Roman" panose="02020603050405020304" pitchFamily="18" charset="0"/>
                <a:ea typeface="Symbol" panose="05050102010706020507" pitchFamily="18" charset="2"/>
                <a:cs typeface="Symbol" panose="05050102010706020507" pitchFamily="18" charset="2"/>
              </a:rPr>
              <a:t>changes the agents current </a:t>
            </a:r>
            <a:r>
              <a:rPr lang="en-US" sz="2000" b="1" dirty="0">
                <a:effectLst/>
                <a:latin typeface="Times New Roman" panose="02020603050405020304" pitchFamily="18" charset="0"/>
                <a:ea typeface="Symbol" panose="05050102010706020507" pitchFamily="18" charset="2"/>
                <a:cs typeface="Symbol" panose="05050102010706020507" pitchFamily="18" charset="2"/>
              </a:rPr>
              <a:t>state of the</a:t>
            </a:r>
            <a:r>
              <a:rPr lang="en-US" sz="2000" b="1" spc="-25" dirty="0">
                <a:effectLst/>
                <a:latin typeface="Times New Roman" panose="02020603050405020304" pitchFamily="18" charset="0"/>
                <a:ea typeface="Symbol" panose="05050102010706020507" pitchFamily="18" charset="2"/>
                <a:cs typeface="Symbol" panose="05050102010706020507" pitchFamily="18" charset="2"/>
              </a:rPr>
              <a:t> </a:t>
            </a:r>
            <a:r>
              <a:rPr lang="en-US" sz="2000" b="1" dirty="0">
                <a:effectLst/>
                <a:latin typeface="Times New Roman" panose="02020603050405020304" pitchFamily="18" charset="0"/>
                <a:ea typeface="Symbol" panose="05050102010706020507" pitchFamily="18" charset="2"/>
                <a:cs typeface="Symbol" panose="05050102010706020507" pitchFamily="18" charset="2"/>
              </a:rPr>
              <a:t>world</a:t>
            </a:r>
            <a:endParaRPr lang="en-US" sz="2000" dirty="0">
              <a:effectLst/>
              <a:latin typeface="Times New Roman" panose="02020603050405020304" pitchFamily="18" charset="0"/>
              <a:ea typeface="Symbol" panose="05050102010706020507" pitchFamily="18" charset="2"/>
              <a:cs typeface="Symbol" panose="05050102010706020507" pitchFamily="18" charset="2"/>
            </a:endParaRPr>
          </a:p>
          <a:p>
            <a:pPr marL="2057400" marR="86995" lvl="4" indent="-228600">
              <a:spcBef>
                <a:spcPts val="0"/>
              </a:spcBef>
              <a:spcAft>
                <a:spcPts val="0"/>
              </a:spcAft>
              <a:buSzPts val="1200"/>
              <a:buFont typeface="Symbol" panose="05050102010706020507" pitchFamily="18" charset="2"/>
              <a:buChar char=""/>
              <a:tabLst>
                <a:tab pos="545465" algn="l"/>
                <a:tab pos="546100" algn="l"/>
              </a:tabLst>
            </a:pPr>
            <a:r>
              <a:rPr lang="en-US" sz="2000" dirty="0">
                <a:effectLst/>
                <a:latin typeface="Times New Roman" panose="02020603050405020304" pitchFamily="18" charset="0"/>
                <a:ea typeface="Symbol" panose="05050102010706020507" pitchFamily="18" charset="2"/>
                <a:cs typeface="Symbol" panose="05050102010706020507" pitchFamily="18" charset="2"/>
              </a:rPr>
              <a:t>based on </a:t>
            </a:r>
            <a:r>
              <a:rPr lang="en-US" sz="2000" b="1" dirty="0">
                <a:effectLst/>
                <a:latin typeface="Times New Roman" panose="02020603050405020304" pitchFamily="18" charset="0"/>
                <a:ea typeface="Symbol" panose="05050102010706020507" pitchFamily="18" charset="2"/>
                <a:cs typeface="Symbol" panose="05050102010706020507" pitchFamily="18" charset="2"/>
              </a:rPr>
              <a:t>state of the world </a:t>
            </a:r>
            <a:r>
              <a:rPr lang="en-US" sz="2000" dirty="0">
                <a:effectLst/>
                <a:latin typeface="Times New Roman" panose="02020603050405020304" pitchFamily="18" charset="0"/>
                <a:ea typeface="Symbol" panose="05050102010706020507" pitchFamily="18" charset="2"/>
                <a:cs typeface="Symbol" panose="05050102010706020507" pitchFamily="18" charset="2"/>
              </a:rPr>
              <a:t>and </a:t>
            </a:r>
            <a:r>
              <a:rPr lang="en-US" sz="2000" b="1" dirty="0">
                <a:effectLst/>
                <a:latin typeface="Times New Roman" panose="02020603050405020304" pitchFamily="18" charset="0"/>
                <a:ea typeface="Symbol" panose="05050102010706020507" pitchFamily="18" charset="2"/>
                <a:cs typeface="Symbol" panose="05050102010706020507" pitchFamily="18" charset="2"/>
              </a:rPr>
              <a:t>knowledge (memory) </a:t>
            </a:r>
            <a:r>
              <a:rPr lang="en-US" sz="2000" dirty="0">
                <a:effectLst/>
                <a:latin typeface="Times New Roman" panose="02020603050405020304" pitchFamily="18" charset="0"/>
                <a:ea typeface="Symbol" panose="05050102010706020507" pitchFamily="18" charset="2"/>
                <a:cs typeface="Symbol" panose="05050102010706020507" pitchFamily="18" charset="2"/>
              </a:rPr>
              <a:t>and </a:t>
            </a:r>
            <a:r>
              <a:rPr lang="en-US" sz="2000" b="1" dirty="0">
                <a:effectLst/>
                <a:latin typeface="Times New Roman" panose="02020603050405020304" pitchFamily="18" charset="0"/>
                <a:ea typeface="Symbol" panose="05050102010706020507" pitchFamily="18" charset="2"/>
                <a:cs typeface="Symbol" panose="05050102010706020507" pitchFamily="18" charset="2"/>
              </a:rPr>
              <a:t>goals/intentions</a:t>
            </a:r>
            <a:r>
              <a:rPr lang="en-US" sz="2000" dirty="0">
                <a:effectLst/>
                <a:latin typeface="Times New Roman" panose="02020603050405020304" pitchFamily="18" charset="0"/>
                <a:ea typeface="Symbol" panose="05050102010706020507" pitchFamily="18" charset="2"/>
                <a:cs typeface="Symbol" panose="05050102010706020507" pitchFamily="18" charset="2"/>
              </a:rPr>
              <a:t>, it chooses </a:t>
            </a:r>
            <a:r>
              <a:rPr lang="en-US" sz="2000" b="1" dirty="0">
                <a:effectLst/>
                <a:latin typeface="Times New Roman" panose="02020603050405020304" pitchFamily="18" charset="0"/>
                <a:ea typeface="Symbol" panose="05050102010706020507" pitchFamily="18" charset="2"/>
                <a:cs typeface="Symbol" panose="05050102010706020507" pitchFamily="18" charset="2"/>
              </a:rPr>
              <a:t>actions </a:t>
            </a:r>
            <a:r>
              <a:rPr lang="en-US" sz="2000" dirty="0">
                <a:effectLst/>
                <a:latin typeface="Times New Roman" panose="02020603050405020304" pitchFamily="18" charset="0"/>
                <a:ea typeface="Symbol" panose="05050102010706020507" pitchFamily="18" charset="2"/>
                <a:cs typeface="Symbol" panose="05050102010706020507" pitchFamily="18" charset="2"/>
              </a:rPr>
              <a:t>and does them through the</a:t>
            </a:r>
            <a:r>
              <a:rPr lang="en-US" sz="2000" spc="-25" dirty="0">
                <a:effectLst/>
                <a:latin typeface="Times New Roman" panose="02020603050405020304" pitchFamily="18" charset="0"/>
                <a:ea typeface="Symbol" panose="05050102010706020507" pitchFamily="18" charset="2"/>
                <a:cs typeface="Symbol" panose="05050102010706020507" pitchFamily="18" charset="2"/>
              </a:rPr>
              <a:t> </a:t>
            </a:r>
            <a:r>
              <a:rPr lang="en-US" sz="2000" b="1" dirty="0">
                <a:effectLst/>
                <a:latin typeface="Times New Roman" panose="02020603050405020304" pitchFamily="18" charset="0"/>
                <a:ea typeface="Symbol" panose="05050102010706020507" pitchFamily="18" charset="2"/>
                <a:cs typeface="Symbol" panose="05050102010706020507" pitchFamily="18" charset="2"/>
              </a:rPr>
              <a:t>effectors</a:t>
            </a:r>
            <a:r>
              <a:rPr lang="en-US" sz="2000" dirty="0">
                <a:effectLst/>
                <a:latin typeface="Times New Roman" panose="02020603050405020304" pitchFamily="18" charset="0"/>
                <a:ea typeface="Symbol" panose="05050102010706020507" pitchFamily="18" charset="2"/>
                <a:cs typeface="Symbol" panose="05050102010706020507" pitchFamily="18" charset="2"/>
              </a:rPr>
              <a:t>.</a:t>
            </a:r>
          </a:p>
          <a:p>
            <a:pPr marL="0" marR="0">
              <a:spcBef>
                <a:spcPts val="45"/>
              </a:spcBef>
              <a:spcAft>
                <a:spcPts val="0"/>
              </a:spcAft>
            </a:pPr>
            <a:r>
              <a:rPr lang="en-US" sz="2000" dirty="0">
                <a:effectLst/>
                <a:latin typeface="Times New Roman" panose="02020603050405020304" pitchFamily="18" charset="0"/>
                <a:ea typeface="Times New Roman" panose="02020603050405020304" pitchFamily="18" charset="0"/>
              </a:rPr>
              <a:t> </a:t>
            </a:r>
          </a:p>
          <a:p>
            <a:r>
              <a:rPr lang="en-US" sz="2000" dirty="0">
                <a:effectLst/>
                <a:latin typeface="Times New Roman" panose="02020603050405020304" pitchFamily="18" charset="0"/>
                <a:ea typeface="Times New Roman" panose="02020603050405020304" pitchFamily="18" charset="0"/>
              </a:rPr>
              <a:t>Goal formulation based on the current situation is a way of solving many problems and search is a universal problem solving mechanism in AI. </a:t>
            </a:r>
            <a:endParaRPr lang="en-US" sz="2000" dirty="0"/>
          </a:p>
        </p:txBody>
      </p:sp>
    </p:spTree>
    <p:extLst>
      <p:ext uri="{BB962C8B-B14F-4D97-AF65-F5344CB8AC3E}">
        <p14:creationId xmlns:p14="http://schemas.microsoft.com/office/powerpoint/2010/main" val="21871612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g5bec5cddc3_0_163"/>
          <p:cNvSpPr txBox="1"/>
          <p:nvPr/>
        </p:nvSpPr>
        <p:spPr>
          <a:xfrm>
            <a:off x="395640" y="274680"/>
            <a:ext cx="6120300" cy="8496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3600"/>
              <a:buFont typeface="Arial"/>
              <a:buNone/>
            </a:pPr>
            <a:r>
              <a:rPr lang="en-IN" sz="3600" dirty="0">
                <a:solidFill>
                  <a:schemeClr val="dk1"/>
                </a:solidFill>
                <a:latin typeface="Calibri"/>
                <a:ea typeface="Calibri"/>
                <a:cs typeface="Calibri"/>
                <a:sym typeface="Calibri"/>
              </a:rPr>
              <a:t> Goal based Agent</a:t>
            </a:r>
            <a:endParaRPr sz="3600" b="0" i="0" u="none" strike="noStrike" cap="none" dirty="0">
              <a:solidFill>
                <a:srgbClr val="000000"/>
              </a:solidFill>
              <a:latin typeface="Calibri"/>
              <a:ea typeface="Calibri"/>
              <a:cs typeface="Calibri"/>
              <a:sym typeface="Calibri"/>
            </a:endParaRPr>
          </a:p>
        </p:txBody>
      </p:sp>
      <p:pic>
        <p:nvPicPr>
          <p:cNvPr id="298" name="Google Shape;298;g5bec5cddc3_0_163"/>
          <p:cNvPicPr preferRelativeResize="0"/>
          <p:nvPr/>
        </p:nvPicPr>
        <p:blipFill>
          <a:blip r:embed="rId3">
            <a:alphaModFix/>
          </a:blip>
          <a:stretch>
            <a:fillRect/>
          </a:stretch>
        </p:blipFill>
        <p:spPr>
          <a:xfrm>
            <a:off x="1219200" y="1962480"/>
            <a:ext cx="6172200" cy="37909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591EA-6FBD-4714-988F-75579D153D02}"/>
              </a:ext>
            </a:extLst>
          </p:cNvPr>
          <p:cNvSpPr>
            <a:spLocks noGrp="1"/>
          </p:cNvSpPr>
          <p:nvPr>
            <p:ph type="title"/>
          </p:nvPr>
        </p:nvSpPr>
        <p:spPr/>
        <p:txBody>
          <a:bodyPr/>
          <a:lstStyle/>
          <a:p>
            <a:r>
              <a:rPr lang="en-US" dirty="0"/>
              <a:t>Utility based Agent</a:t>
            </a:r>
          </a:p>
        </p:txBody>
      </p:sp>
      <p:sp>
        <p:nvSpPr>
          <p:cNvPr id="3" name="Text Placeholder 2">
            <a:extLst>
              <a:ext uri="{FF2B5EF4-FFF2-40B4-BE49-F238E27FC236}">
                <a16:creationId xmlns:a16="http://schemas.microsoft.com/office/drawing/2014/main" id="{5DAC5DAA-EF65-4506-8B09-F23AB41B9E8E}"/>
              </a:ext>
            </a:extLst>
          </p:cNvPr>
          <p:cNvSpPr>
            <a:spLocks noGrp="1"/>
          </p:cNvSpPr>
          <p:nvPr>
            <p:ph type="body" idx="1"/>
          </p:nvPr>
        </p:nvSpPr>
        <p:spPr/>
        <p:txBody>
          <a:bodyPr/>
          <a:lstStyle/>
          <a:p>
            <a:pPr marL="88900" marR="85090" algn="just">
              <a:spcBef>
                <a:spcPts val="810"/>
              </a:spcBef>
              <a:spcAft>
                <a:spcPts val="0"/>
              </a:spcAft>
            </a:pPr>
            <a:r>
              <a:rPr lang="en-US" sz="1800" dirty="0">
                <a:effectLst/>
                <a:latin typeface="Times New Roman" panose="02020603050405020304" pitchFamily="18" charset="0"/>
                <a:ea typeface="Times New Roman" panose="02020603050405020304" pitchFamily="18" charset="0"/>
              </a:rPr>
              <a:t>Utility based agents provides a more general agent framework. In case that the agent has multiple goals, this framework can accommodate different preferences for the different goals.    Such systems are characterized by a utility function that maps a state or a sequence of states to a real valued utility. </a:t>
            </a:r>
            <a:endParaRPr lang="en-US" dirty="0"/>
          </a:p>
        </p:txBody>
      </p:sp>
    </p:spTree>
    <p:extLst>
      <p:ext uri="{BB962C8B-B14F-4D97-AF65-F5344CB8AC3E}">
        <p14:creationId xmlns:p14="http://schemas.microsoft.com/office/powerpoint/2010/main" val="40029820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g5bec5cddc3_0_169"/>
          <p:cNvSpPr txBox="1"/>
          <p:nvPr/>
        </p:nvSpPr>
        <p:spPr>
          <a:xfrm>
            <a:off x="395640" y="274680"/>
            <a:ext cx="6120300" cy="8496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3600"/>
              <a:buFont typeface="Arial"/>
              <a:buNone/>
            </a:pPr>
            <a:r>
              <a:rPr lang="en-IN" sz="3600" dirty="0">
                <a:solidFill>
                  <a:schemeClr val="dk1"/>
                </a:solidFill>
                <a:latin typeface="Calibri"/>
                <a:ea typeface="Calibri"/>
                <a:cs typeface="Calibri"/>
                <a:sym typeface="Calibri"/>
              </a:rPr>
              <a:t>Utility based Agent</a:t>
            </a:r>
            <a:endParaRPr sz="3600" b="0" i="0" u="none" strike="noStrike" cap="none" dirty="0">
              <a:solidFill>
                <a:srgbClr val="000000"/>
              </a:solidFill>
              <a:latin typeface="Calibri"/>
              <a:ea typeface="Calibri"/>
              <a:cs typeface="Calibri"/>
              <a:sym typeface="Calibri"/>
            </a:endParaRPr>
          </a:p>
        </p:txBody>
      </p:sp>
      <p:pic>
        <p:nvPicPr>
          <p:cNvPr id="305" name="Google Shape;305;g5bec5cddc3_0_169"/>
          <p:cNvPicPr preferRelativeResize="0"/>
          <p:nvPr/>
        </p:nvPicPr>
        <p:blipFill>
          <a:blip r:embed="rId3">
            <a:alphaModFix/>
          </a:blip>
          <a:stretch>
            <a:fillRect/>
          </a:stretch>
        </p:blipFill>
        <p:spPr>
          <a:xfrm>
            <a:off x="1447800" y="1962480"/>
            <a:ext cx="6010275" cy="37719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2A4E9-9D5D-4B21-9B51-FEF00ED81F88}"/>
              </a:ext>
            </a:extLst>
          </p:cNvPr>
          <p:cNvSpPr>
            <a:spLocks noGrp="1"/>
          </p:cNvSpPr>
          <p:nvPr>
            <p:ph type="title"/>
          </p:nvPr>
        </p:nvSpPr>
        <p:spPr/>
        <p:txBody>
          <a:bodyPr/>
          <a:lstStyle/>
          <a:p>
            <a:r>
              <a:rPr lang="en-US" dirty="0"/>
              <a:t>Learning Agent</a:t>
            </a:r>
          </a:p>
        </p:txBody>
      </p:sp>
      <p:sp>
        <p:nvSpPr>
          <p:cNvPr id="3" name="Text Placeholder 2">
            <a:extLst>
              <a:ext uri="{FF2B5EF4-FFF2-40B4-BE49-F238E27FC236}">
                <a16:creationId xmlns:a16="http://schemas.microsoft.com/office/drawing/2014/main" id="{6F59EEFE-9624-404C-B6EB-93E7AE85454D}"/>
              </a:ext>
            </a:extLst>
          </p:cNvPr>
          <p:cNvSpPr>
            <a:spLocks noGrp="1"/>
          </p:cNvSpPr>
          <p:nvPr>
            <p:ph type="body" idx="1"/>
          </p:nvPr>
        </p:nvSpPr>
        <p:spPr/>
        <p:txBody>
          <a:bodyPr/>
          <a:lstStyle/>
          <a:p>
            <a:r>
              <a:rPr lang="en-US" sz="1800" dirty="0">
                <a:effectLst/>
                <a:latin typeface="Times New Roman" panose="02020603050405020304" pitchFamily="18" charset="0"/>
                <a:ea typeface="Times New Roman" panose="02020603050405020304" pitchFamily="18" charset="0"/>
              </a:rPr>
              <a:t>Learning allows an agent to operate in initially unknown environments. </a:t>
            </a:r>
          </a:p>
          <a:p>
            <a:r>
              <a:rPr lang="en-US" sz="1800" dirty="0">
                <a:effectLst/>
                <a:latin typeface="Times New Roman" panose="02020603050405020304" pitchFamily="18" charset="0"/>
                <a:ea typeface="Times New Roman" panose="02020603050405020304" pitchFamily="18" charset="0"/>
              </a:rPr>
              <a:t>The learning element modifies the performance element.</a:t>
            </a:r>
          </a:p>
          <a:p>
            <a:endParaRPr lang="en-US" dirty="0">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 Learning is required for true autonomy</a:t>
            </a:r>
          </a:p>
          <a:p>
            <a:endParaRPr lang="en-US" dirty="0"/>
          </a:p>
        </p:txBody>
      </p:sp>
    </p:spTree>
    <p:extLst>
      <p:ext uri="{BB962C8B-B14F-4D97-AF65-F5344CB8AC3E}">
        <p14:creationId xmlns:p14="http://schemas.microsoft.com/office/powerpoint/2010/main" val="24499764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g5bec5cddc3_0_175"/>
          <p:cNvSpPr txBox="1"/>
          <p:nvPr/>
        </p:nvSpPr>
        <p:spPr>
          <a:xfrm>
            <a:off x="395640" y="274680"/>
            <a:ext cx="6120300" cy="8496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3600"/>
              <a:buFont typeface="Arial"/>
              <a:buNone/>
            </a:pPr>
            <a:r>
              <a:rPr lang="en-IN" sz="3600">
                <a:solidFill>
                  <a:schemeClr val="dk1"/>
                </a:solidFill>
                <a:latin typeface="Calibri"/>
                <a:ea typeface="Calibri"/>
                <a:cs typeface="Calibri"/>
                <a:sym typeface="Calibri"/>
              </a:rPr>
              <a:t>Learning based Agent</a:t>
            </a:r>
            <a:endParaRPr sz="3600" b="0" i="0" u="none" strike="noStrike" cap="none">
              <a:solidFill>
                <a:srgbClr val="000000"/>
              </a:solidFill>
              <a:latin typeface="Calibri"/>
              <a:ea typeface="Calibri"/>
              <a:cs typeface="Calibri"/>
              <a:sym typeface="Calibri"/>
            </a:endParaRPr>
          </a:p>
        </p:txBody>
      </p:sp>
      <p:pic>
        <p:nvPicPr>
          <p:cNvPr id="312" name="Google Shape;312;g5bec5cddc3_0_175"/>
          <p:cNvPicPr preferRelativeResize="0"/>
          <p:nvPr/>
        </p:nvPicPr>
        <p:blipFill>
          <a:blip r:embed="rId3">
            <a:alphaModFix/>
          </a:blip>
          <a:stretch>
            <a:fillRect/>
          </a:stretch>
        </p:blipFill>
        <p:spPr>
          <a:xfrm>
            <a:off x="1447800" y="2038680"/>
            <a:ext cx="6229350" cy="4181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BC07D-4CB4-47E9-8DFD-9998328C19BB}"/>
              </a:ext>
            </a:extLst>
          </p:cNvPr>
          <p:cNvSpPr>
            <a:spLocks noGrp="1"/>
          </p:cNvSpPr>
          <p:nvPr>
            <p:ph type="title"/>
          </p:nvPr>
        </p:nvSpPr>
        <p:spPr/>
        <p:txBody>
          <a:bodyPr/>
          <a:lstStyle/>
          <a:p>
            <a:r>
              <a:rPr lang="en-US" b="1" dirty="0"/>
              <a:t>Agents</a:t>
            </a:r>
          </a:p>
        </p:txBody>
      </p:sp>
      <p:sp>
        <p:nvSpPr>
          <p:cNvPr id="3" name="Text Placeholder 2">
            <a:extLst>
              <a:ext uri="{FF2B5EF4-FFF2-40B4-BE49-F238E27FC236}">
                <a16:creationId xmlns:a16="http://schemas.microsoft.com/office/drawing/2014/main" id="{7001C2F2-ECD7-4DAE-9B09-7078BA402891}"/>
              </a:ext>
            </a:extLst>
          </p:cNvPr>
          <p:cNvSpPr>
            <a:spLocks noGrp="1"/>
          </p:cNvSpPr>
          <p:nvPr>
            <p:ph type="body" idx="1"/>
          </p:nvPr>
        </p:nvSpPr>
        <p:spPr/>
        <p:txBody>
          <a:bodyPr/>
          <a:lstStyle/>
          <a:p>
            <a:pPr marL="146050" marR="86360" indent="-285750" algn="just">
              <a:spcBef>
                <a:spcPts val="0"/>
              </a:spcBef>
              <a:spcAft>
                <a:spcPts val="0"/>
              </a:spcAft>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The complete set of inputs at a given time is called a percept. </a:t>
            </a:r>
          </a:p>
          <a:p>
            <a:pPr marL="146050" marR="86360" indent="-285750" algn="just">
              <a:spcBef>
                <a:spcPts val="0"/>
              </a:spcBef>
              <a:spcAft>
                <a:spcPts val="0"/>
              </a:spcAft>
              <a:buFont typeface="Wingdings" panose="05000000000000000000" pitchFamily="2" charset="2"/>
              <a:buChar char="Ø"/>
            </a:pPr>
            <a:endParaRPr lang="en-US" dirty="0">
              <a:latin typeface="Times New Roman" panose="02020603050405020304" pitchFamily="18" charset="0"/>
              <a:ea typeface="Times New Roman" panose="02020603050405020304" pitchFamily="18" charset="0"/>
            </a:endParaRPr>
          </a:p>
          <a:p>
            <a:pPr marL="146050" marR="86360" indent="-285750" algn="just">
              <a:spcBef>
                <a:spcPts val="0"/>
              </a:spcBef>
              <a:spcAft>
                <a:spcPts val="0"/>
              </a:spcAft>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The current percept, or a sequence of percepts can influence the actions of an agent.</a:t>
            </a:r>
          </a:p>
          <a:p>
            <a:pPr marL="146050" marR="86360" indent="-285750" algn="just">
              <a:spcBef>
                <a:spcPts val="0"/>
              </a:spcBef>
              <a:spcAft>
                <a:spcPts val="0"/>
              </a:spcAft>
              <a:buFont typeface="Wingdings" panose="05000000000000000000" pitchFamily="2" charset="2"/>
              <a:buChar char="Ø"/>
            </a:pPr>
            <a:endParaRPr lang="en-US" dirty="0">
              <a:latin typeface="Times New Roman" panose="02020603050405020304" pitchFamily="18" charset="0"/>
              <a:ea typeface="Times New Roman" panose="02020603050405020304" pitchFamily="18" charset="0"/>
            </a:endParaRPr>
          </a:p>
          <a:p>
            <a:pPr marL="146050" marR="86360" indent="-285750" algn="just">
              <a:spcBef>
                <a:spcPts val="0"/>
              </a:spcBef>
              <a:spcAft>
                <a:spcPts val="0"/>
              </a:spcAft>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 The agent can change the environment through actuators or effectors. </a:t>
            </a:r>
          </a:p>
          <a:p>
            <a:pPr marL="146050" marR="86360" indent="-285750" algn="just">
              <a:spcBef>
                <a:spcPts val="0"/>
              </a:spcBef>
              <a:spcAft>
                <a:spcPts val="0"/>
              </a:spcAft>
              <a:buFont typeface="Wingdings" panose="05000000000000000000" pitchFamily="2" charset="2"/>
              <a:buChar char="Ø"/>
            </a:pPr>
            <a:endParaRPr lang="en-US" dirty="0">
              <a:latin typeface="Times New Roman" panose="02020603050405020304" pitchFamily="18" charset="0"/>
              <a:ea typeface="Times New Roman" panose="02020603050405020304" pitchFamily="18" charset="0"/>
            </a:endParaRPr>
          </a:p>
          <a:p>
            <a:pPr marL="146050" marR="86360" indent="-285750" algn="just">
              <a:spcBef>
                <a:spcPts val="0"/>
              </a:spcBef>
              <a:spcAft>
                <a:spcPts val="0"/>
              </a:spcAft>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An operation involving an effector is called an action. </a:t>
            </a:r>
          </a:p>
          <a:p>
            <a:pPr marL="146050" marR="86360" indent="-285750" algn="just">
              <a:spcBef>
                <a:spcPts val="0"/>
              </a:spcBef>
              <a:spcAft>
                <a:spcPts val="0"/>
              </a:spcAft>
              <a:buFont typeface="Wingdings" panose="05000000000000000000" pitchFamily="2" charset="2"/>
              <a:buChar char="Ø"/>
            </a:pPr>
            <a:endParaRPr lang="en-US" sz="1800" dirty="0">
              <a:effectLst/>
              <a:latin typeface="Times New Roman" panose="02020603050405020304" pitchFamily="18" charset="0"/>
              <a:ea typeface="Times New Roman" panose="02020603050405020304" pitchFamily="18" charset="0"/>
            </a:endParaRPr>
          </a:p>
          <a:p>
            <a:pPr marL="146050" marR="86360" indent="-285750" algn="just">
              <a:spcBef>
                <a:spcPts val="0"/>
              </a:spcBef>
              <a:spcAft>
                <a:spcPts val="0"/>
              </a:spcAft>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The agent can have goals which it tries to achieve.</a:t>
            </a:r>
          </a:p>
          <a:p>
            <a:pPr marL="146050" marR="86360" indent="-285750" algn="just">
              <a:spcBef>
                <a:spcPts val="0"/>
              </a:spcBef>
              <a:spcAft>
                <a:spcPts val="0"/>
              </a:spcAft>
              <a:buFont typeface="Wingdings" panose="05000000000000000000" pitchFamily="2" charset="2"/>
              <a:buChar char="Ø"/>
            </a:pPr>
            <a:endParaRPr lang="en-US" sz="1800" dirty="0">
              <a:effectLst/>
              <a:latin typeface="Times New Roman" panose="02020603050405020304" pitchFamily="18" charset="0"/>
              <a:ea typeface="Times New Roman" panose="02020603050405020304" pitchFamily="18" charset="0"/>
            </a:endParaRPr>
          </a:p>
          <a:p>
            <a:pPr marL="57150" marR="0" indent="-285750">
              <a:spcBef>
                <a:spcPts val="0"/>
              </a:spcBef>
              <a:spcAft>
                <a:spcPts val="0"/>
              </a:spcAft>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Thus, an agent can be looked upon as a system that implements a mapping from       </a:t>
            </a:r>
          </a:p>
          <a:p>
            <a:pPr marL="0" marR="0" indent="0">
              <a:spcBef>
                <a:spcPts val="0"/>
              </a:spcBef>
              <a:spcAft>
                <a:spcPts val="0"/>
              </a:spcAft>
            </a:pPr>
            <a:r>
              <a:rPr lang="en-US" sz="1800" dirty="0">
                <a:effectLst/>
                <a:latin typeface="Times New Roman" panose="02020603050405020304" pitchFamily="18" charset="0"/>
                <a:ea typeface="Times New Roman" panose="02020603050405020304" pitchFamily="18" charset="0"/>
              </a:rPr>
              <a:t>      percept sequences to actions.</a:t>
            </a:r>
          </a:p>
          <a:p>
            <a:endParaRPr lang="en-US" dirty="0"/>
          </a:p>
        </p:txBody>
      </p:sp>
    </p:spTree>
    <p:extLst>
      <p:ext uri="{BB962C8B-B14F-4D97-AF65-F5344CB8AC3E}">
        <p14:creationId xmlns:p14="http://schemas.microsoft.com/office/powerpoint/2010/main" val="31731340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10"/>
          <p:cNvSpPr txBox="1"/>
          <p:nvPr/>
        </p:nvSpPr>
        <p:spPr>
          <a:xfrm>
            <a:off x="562425" y="2059300"/>
            <a:ext cx="8229300" cy="1441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r" rtl="0">
              <a:lnSpc>
                <a:spcPct val="100000"/>
              </a:lnSpc>
              <a:spcBef>
                <a:spcPts val="561"/>
              </a:spcBef>
              <a:spcAft>
                <a:spcPts val="0"/>
              </a:spcAft>
              <a:buClr>
                <a:srgbClr val="000000"/>
              </a:buClr>
              <a:buSzPts val="2800"/>
              <a:buFont typeface="Arial"/>
              <a:buNone/>
            </a:pPr>
            <a:r>
              <a:rPr lang="en-IN" sz="2800" b="0" i="0" u="none" strike="noStrike" cap="none">
                <a:solidFill>
                  <a:srgbClr val="000000"/>
                </a:solidFill>
                <a:latin typeface="Calibri"/>
                <a:ea typeface="Calibri"/>
                <a:cs typeface="Calibri"/>
                <a:sym typeface="Calibri"/>
              </a:rPr>
              <a:t>Thank You</a:t>
            </a:r>
            <a:endParaRPr sz="2800" b="0" i="0" u="none" strike="noStrike" cap="none">
              <a:solidFill>
                <a:srgbClr val="000000"/>
              </a:solidFill>
              <a:latin typeface="Arial"/>
              <a:ea typeface="Arial"/>
              <a:cs typeface="Arial"/>
              <a:sym typeface="Arial"/>
            </a:endParaRPr>
          </a:p>
        </p:txBody>
      </p:sp>
      <p:sp>
        <p:nvSpPr>
          <p:cNvPr id="319" name="Google Shape;319;p10"/>
          <p:cNvSpPr txBox="1"/>
          <p:nvPr/>
        </p:nvSpPr>
        <p:spPr>
          <a:xfrm>
            <a:off x="8532360" y="6237360"/>
            <a:ext cx="611280" cy="2926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fld id="{00000000-1234-1234-1234-123412341234}" type="slidenum">
              <a:rPr lang="en-IN" sz="1600" b="1" i="0" u="none" strike="noStrike" cap="none">
                <a:solidFill>
                  <a:srgbClr val="000000"/>
                </a:solidFill>
                <a:latin typeface="Calibri"/>
                <a:ea typeface="Calibri"/>
                <a:cs typeface="Calibri"/>
                <a:sym typeface="Calibri"/>
              </a:rPr>
              <a:t>40</a:t>
            </a:fld>
            <a:endParaRPr sz="1600" b="0" i="0" u="none" strike="noStrike" cap="none">
              <a:solidFill>
                <a:srgbClr val="000000"/>
              </a:solidFill>
              <a:latin typeface="Times New Roman"/>
              <a:ea typeface="Times New Roman"/>
              <a:cs typeface="Times New Roman"/>
              <a:sym typeface="Times New Roman"/>
            </a:endParaRPr>
          </a:p>
        </p:txBody>
      </p:sp>
      <p:sp>
        <p:nvSpPr>
          <p:cNvPr id="320" name="Google Shape;320;p10"/>
          <p:cNvSpPr txBox="1"/>
          <p:nvPr/>
        </p:nvSpPr>
        <p:spPr>
          <a:xfrm>
            <a:off x="564325" y="3385650"/>
            <a:ext cx="8292600" cy="642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IN" sz="1400" b="1" i="0" u="none" strike="noStrike" cap="none">
                <a:solidFill>
                  <a:srgbClr val="000000"/>
                </a:solidFill>
                <a:latin typeface="Arial"/>
                <a:ea typeface="Arial"/>
                <a:cs typeface="Arial"/>
                <a:sym typeface="Arial"/>
              </a:rPr>
              <a:t>Required Reading: </a:t>
            </a:r>
            <a:r>
              <a:rPr lang="en-IN" sz="1400" b="0" i="0" u="none" strike="noStrike" cap="none">
                <a:solidFill>
                  <a:srgbClr val="000000"/>
                </a:solidFill>
                <a:latin typeface="Arial"/>
                <a:ea typeface="Arial"/>
                <a:cs typeface="Arial"/>
                <a:sym typeface="Arial"/>
              </a:rPr>
              <a:t> AIMA - Chapter  # </a:t>
            </a:r>
            <a:r>
              <a:rPr lang="en-IN"/>
              <a:t>2</a:t>
            </a:r>
            <a:r>
              <a:rPr lang="en-IN"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900"/>
              <a:buFont typeface="Arial"/>
              <a:buNone/>
            </a:pPr>
            <a:r>
              <a:rPr lang="en-IN" sz="900" b="0" i="0" u="none" strike="noStrike" cap="none">
                <a:solidFill>
                  <a:srgbClr val="FF0000"/>
                </a:solidFill>
                <a:latin typeface="Arial"/>
                <a:ea typeface="Arial"/>
                <a:cs typeface="Arial"/>
                <a:sym typeface="Arial"/>
              </a:rPr>
              <a:t>Note : Some of the slides are adopted from AIMA TB materials </a:t>
            </a:r>
            <a:endParaRPr sz="900" b="0" i="0" u="none" strike="noStrike" cap="none">
              <a:solidFill>
                <a:srgbClr val="FF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1B2BC-CE18-4F3B-9610-CB356F5526D2}"/>
              </a:ext>
            </a:extLst>
          </p:cNvPr>
          <p:cNvSpPr>
            <a:spLocks noGrp="1"/>
          </p:cNvSpPr>
          <p:nvPr>
            <p:ph type="title"/>
          </p:nvPr>
        </p:nvSpPr>
        <p:spPr/>
        <p:txBody>
          <a:bodyPr/>
          <a:lstStyle/>
          <a:p>
            <a:r>
              <a:rPr lang="en-US" sz="1800" b="1" dirty="0">
                <a:solidFill>
                  <a:schemeClr val="tx1"/>
                </a:solidFill>
                <a:effectLst/>
                <a:latin typeface="Times New Roman" panose="02020603050405020304" pitchFamily="18" charset="0"/>
                <a:ea typeface="Times New Roman" panose="02020603050405020304" pitchFamily="18" charset="0"/>
              </a:rPr>
              <a:t>Agent</a:t>
            </a:r>
            <a:r>
              <a:rPr lang="en-US" sz="1800" b="1" spc="-10" dirty="0">
                <a:solidFill>
                  <a:schemeClr val="tx1"/>
                </a:solidFill>
                <a:effectLst/>
                <a:latin typeface="Times New Roman" panose="02020603050405020304" pitchFamily="18" charset="0"/>
                <a:ea typeface="Times New Roman" panose="02020603050405020304" pitchFamily="18" charset="0"/>
              </a:rPr>
              <a:t> </a:t>
            </a:r>
            <a:r>
              <a:rPr lang="en-US" sz="1800" b="1" dirty="0">
                <a:solidFill>
                  <a:schemeClr val="tx1"/>
                </a:solidFill>
                <a:effectLst/>
                <a:latin typeface="Times New Roman" panose="02020603050405020304" pitchFamily="18" charset="0"/>
                <a:ea typeface="Times New Roman" panose="02020603050405020304" pitchFamily="18" charset="0"/>
              </a:rPr>
              <a:t>Performance</a:t>
            </a:r>
            <a:br>
              <a:rPr lang="en-US" sz="1800" b="1" dirty="0">
                <a:effectLst/>
                <a:latin typeface="Times New Roman" panose="02020603050405020304" pitchFamily="18" charset="0"/>
                <a:ea typeface="Times New Roman" panose="02020603050405020304" pitchFamily="18" charset="0"/>
              </a:rPr>
            </a:br>
            <a:endParaRPr lang="en-US" dirty="0"/>
          </a:p>
        </p:txBody>
      </p:sp>
      <p:sp>
        <p:nvSpPr>
          <p:cNvPr id="3" name="Text Placeholder 2">
            <a:extLst>
              <a:ext uri="{FF2B5EF4-FFF2-40B4-BE49-F238E27FC236}">
                <a16:creationId xmlns:a16="http://schemas.microsoft.com/office/drawing/2014/main" id="{8E8D4B6E-CDF7-4E44-ABB1-64E3B5DF15C9}"/>
              </a:ext>
            </a:extLst>
          </p:cNvPr>
          <p:cNvSpPr>
            <a:spLocks noGrp="1"/>
          </p:cNvSpPr>
          <p:nvPr>
            <p:ph type="body" idx="1"/>
          </p:nvPr>
        </p:nvSpPr>
        <p:spPr/>
        <p:txBody>
          <a:bodyPr>
            <a:normAutofit/>
          </a:bodyPr>
          <a:lstStyle/>
          <a:p>
            <a:pPr marL="146050" marR="87630" indent="-285750" algn="just">
              <a:spcBef>
                <a:spcPts val="805"/>
              </a:spcBef>
              <a:spcAft>
                <a:spcPts val="0"/>
              </a:spcAft>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An agent function implements a mapping from perception history to action. </a:t>
            </a:r>
          </a:p>
          <a:p>
            <a:pPr marL="146050" marR="87630" indent="-285750" algn="just">
              <a:spcBef>
                <a:spcPts val="805"/>
              </a:spcBef>
              <a:spcAft>
                <a:spcPts val="0"/>
              </a:spcAft>
              <a:buFont typeface="Wingdings" panose="05000000000000000000" pitchFamily="2" charset="2"/>
              <a:buChar char="Ø"/>
            </a:pPr>
            <a:endParaRPr lang="en-US" dirty="0">
              <a:latin typeface="Times New Roman" panose="02020603050405020304" pitchFamily="18" charset="0"/>
              <a:ea typeface="Times New Roman" panose="02020603050405020304" pitchFamily="18" charset="0"/>
            </a:endParaRPr>
          </a:p>
          <a:p>
            <a:pPr marL="146050" marR="87630" indent="-285750" algn="just">
              <a:spcBef>
                <a:spcPts val="805"/>
              </a:spcBef>
              <a:spcAft>
                <a:spcPts val="0"/>
              </a:spcAft>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The performance of intelligent agents have to be evaluated in terms of the agent               function.</a:t>
            </a:r>
          </a:p>
          <a:p>
            <a:pPr marL="0" marR="0" indent="0">
              <a:spcBef>
                <a:spcPts val="0"/>
              </a:spcBef>
              <a:spcAft>
                <a:spcPts val="0"/>
              </a:spcAft>
            </a:pPr>
            <a:r>
              <a:rPr lang="en-US" sz="1800" dirty="0">
                <a:effectLst/>
                <a:latin typeface="Times New Roman" panose="02020603050405020304" pitchFamily="18" charset="0"/>
                <a:ea typeface="Times New Roman" panose="02020603050405020304" pitchFamily="18" charset="0"/>
              </a:rPr>
              <a:t> </a:t>
            </a:r>
          </a:p>
          <a:p>
            <a:pPr marL="146050" marR="0" indent="-285750" algn="just">
              <a:spcBef>
                <a:spcPts val="0"/>
              </a:spcBef>
              <a:spcAft>
                <a:spcPts val="0"/>
              </a:spcAft>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The </a:t>
            </a:r>
            <a:r>
              <a:rPr lang="en-US" sz="1800" b="1" dirty="0">
                <a:effectLst/>
                <a:latin typeface="Times New Roman" panose="02020603050405020304" pitchFamily="18" charset="0"/>
                <a:ea typeface="Times New Roman" panose="02020603050405020304" pitchFamily="18" charset="0"/>
              </a:rPr>
              <a:t>ideal mapping </a:t>
            </a:r>
            <a:r>
              <a:rPr lang="en-US" sz="1800" dirty="0">
                <a:effectLst/>
                <a:latin typeface="Times New Roman" panose="02020603050405020304" pitchFamily="18" charset="0"/>
                <a:ea typeface="Times New Roman" panose="02020603050405020304" pitchFamily="18" charset="0"/>
              </a:rPr>
              <a:t>specifies which actions an agent ought to take at any point in   </a:t>
            </a:r>
          </a:p>
          <a:p>
            <a:pPr marL="0" marR="0" indent="0" algn="just">
              <a:spcBef>
                <a:spcPts val="0"/>
              </a:spcBef>
              <a:spcAft>
                <a:spcPts val="0"/>
              </a:spcAft>
            </a:pPr>
            <a:r>
              <a:rPr lang="en-US"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time.</a:t>
            </a:r>
          </a:p>
          <a:p>
            <a:pPr marL="0" marR="0" indent="0">
              <a:spcBef>
                <a:spcPts val="0"/>
              </a:spcBef>
              <a:spcAft>
                <a:spcPts val="0"/>
              </a:spcAft>
            </a:pPr>
            <a:r>
              <a:rPr lang="en-US" sz="1800" dirty="0">
                <a:effectLst/>
                <a:latin typeface="Times New Roman" panose="02020603050405020304" pitchFamily="18" charset="0"/>
                <a:ea typeface="Times New Roman" panose="02020603050405020304" pitchFamily="18" charset="0"/>
              </a:rPr>
              <a:t> </a:t>
            </a:r>
          </a:p>
          <a:p>
            <a:pPr marL="145415" marR="85725" indent="-285750" algn="just">
              <a:spcBef>
                <a:spcPts val="0"/>
              </a:spcBef>
              <a:spcAft>
                <a:spcPts val="0"/>
              </a:spcAft>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The </a:t>
            </a:r>
            <a:r>
              <a:rPr lang="en-US" sz="1800" b="1" dirty="0">
                <a:effectLst/>
                <a:latin typeface="Times New Roman" panose="02020603050405020304" pitchFamily="18" charset="0"/>
                <a:ea typeface="Times New Roman" panose="02020603050405020304" pitchFamily="18" charset="0"/>
              </a:rPr>
              <a:t>performance measure </a:t>
            </a:r>
            <a:r>
              <a:rPr lang="en-US" sz="1800" dirty="0">
                <a:effectLst/>
                <a:latin typeface="Times New Roman" panose="02020603050405020304" pitchFamily="18" charset="0"/>
                <a:ea typeface="Times New Roman" panose="02020603050405020304" pitchFamily="18" charset="0"/>
              </a:rPr>
              <a:t>is a subjective measure to characterize how successful an   </a:t>
            </a:r>
          </a:p>
          <a:p>
            <a:pPr marL="0" marR="85725" indent="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      agent is. </a:t>
            </a:r>
          </a:p>
          <a:p>
            <a:pPr marL="145415" marR="85725" indent="-285750" algn="just">
              <a:spcBef>
                <a:spcPts val="0"/>
              </a:spcBef>
              <a:spcAft>
                <a:spcPts val="0"/>
              </a:spcAft>
              <a:buFont typeface="Wingdings" panose="05000000000000000000" pitchFamily="2" charset="2"/>
              <a:buChar char="Ø"/>
            </a:pPr>
            <a:endParaRPr lang="en-US" dirty="0">
              <a:latin typeface="Times New Roman" panose="02020603050405020304" pitchFamily="18" charset="0"/>
              <a:ea typeface="Times New Roman" panose="02020603050405020304" pitchFamily="18" charset="0"/>
            </a:endParaRPr>
          </a:p>
          <a:p>
            <a:pPr marL="145415" marR="85725" indent="-285750" algn="just">
              <a:spcBef>
                <a:spcPts val="0"/>
              </a:spcBef>
              <a:spcAft>
                <a:spcPts val="0"/>
              </a:spcAft>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The success can be measured in various ways. </a:t>
            </a:r>
          </a:p>
          <a:p>
            <a:pPr marL="145415" marR="85725" indent="-285750" algn="just">
              <a:spcBef>
                <a:spcPts val="0"/>
              </a:spcBef>
              <a:spcAft>
                <a:spcPts val="0"/>
              </a:spcAft>
              <a:buFont typeface="Wingdings" panose="05000000000000000000" pitchFamily="2" charset="2"/>
              <a:buChar char="Ø"/>
            </a:pPr>
            <a:endParaRPr lang="en-US" dirty="0">
              <a:latin typeface="Times New Roman" panose="02020603050405020304" pitchFamily="18" charset="0"/>
              <a:ea typeface="Times New Roman" panose="02020603050405020304" pitchFamily="18" charset="0"/>
            </a:endParaRPr>
          </a:p>
          <a:p>
            <a:pPr marL="145415" marR="85725" indent="-285750" algn="just">
              <a:spcBef>
                <a:spcPts val="0"/>
              </a:spcBef>
              <a:spcAft>
                <a:spcPts val="0"/>
              </a:spcAft>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It can be measured in terms of speed or efficiency of the agent</a:t>
            </a:r>
            <a:r>
              <a:rPr lang="en-US" dirty="0">
                <a:latin typeface="Times New Roman" panose="02020603050405020304" pitchFamily="18" charset="0"/>
                <a:ea typeface="Times New Roman" panose="02020603050405020304" pitchFamily="18" charset="0"/>
              </a:rPr>
              <a:t> or </a:t>
            </a:r>
            <a:r>
              <a:rPr lang="en-US" sz="1800" dirty="0">
                <a:effectLst/>
                <a:latin typeface="Times New Roman" panose="02020603050405020304" pitchFamily="18" charset="0"/>
                <a:ea typeface="Times New Roman" panose="02020603050405020304" pitchFamily="18" charset="0"/>
              </a:rPr>
              <a:t>the accuracy or the   </a:t>
            </a:r>
          </a:p>
          <a:p>
            <a:pPr marL="0" marR="85725" indent="0" algn="just">
              <a:spcBef>
                <a:spcPts val="0"/>
              </a:spcBef>
              <a:spcAft>
                <a:spcPts val="0"/>
              </a:spcAft>
            </a:pPr>
            <a:r>
              <a:rPr lang="en-US"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quality of the solutions achieved by the        agent. </a:t>
            </a:r>
            <a:endParaRPr lang="en-US" dirty="0"/>
          </a:p>
        </p:txBody>
      </p:sp>
    </p:spTree>
    <p:extLst>
      <p:ext uri="{BB962C8B-B14F-4D97-AF65-F5344CB8AC3E}">
        <p14:creationId xmlns:p14="http://schemas.microsoft.com/office/powerpoint/2010/main" val="2877764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6B4AF-0D68-43BB-9A3C-3FF3AFE32513}"/>
              </a:ext>
            </a:extLst>
          </p:cNvPr>
          <p:cNvSpPr>
            <a:spLocks noGrp="1"/>
          </p:cNvSpPr>
          <p:nvPr>
            <p:ph type="title"/>
          </p:nvPr>
        </p:nvSpPr>
        <p:spPr/>
        <p:txBody>
          <a:bodyPr/>
          <a:lstStyle/>
          <a:p>
            <a:r>
              <a:rPr lang="en-US" b="1" dirty="0"/>
              <a:t>Examples</a:t>
            </a:r>
          </a:p>
        </p:txBody>
      </p:sp>
      <p:sp>
        <p:nvSpPr>
          <p:cNvPr id="3" name="Text Placeholder 2">
            <a:extLst>
              <a:ext uri="{FF2B5EF4-FFF2-40B4-BE49-F238E27FC236}">
                <a16:creationId xmlns:a16="http://schemas.microsoft.com/office/drawing/2014/main" id="{C68557ED-DDB2-4756-827A-54E94B13DC33}"/>
              </a:ext>
            </a:extLst>
          </p:cNvPr>
          <p:cNvSpPr>
            <a:spLocks noGrp="1"/>
          </p:cNvSpPr>
          <p:nvPr>
            <p:ph type="body" idx="1"/>
          </p:nvPr>
        </p:nvSpPr>
        <p:spPr/>
        <p:txBody>
          <a:bodyPr/>
          <a:lstStyle/>
          <a:p>
            <a:pPr marL="514350" indent="-285750">
              <a:buFont typeface="Wingdings" panose="05000000000000000000" pitchFamily="2" charset="2"/>
              <a:buChar char="Ø"/>
            </a:pPr>
            <a:r>
              <a:rPr lang="en-US" sz="1800" spc="-10" dirty="0">
                <a:effectLst/>
                <a:latin typeface="Times New Roman" panose="02020603050405020304" pitchFamily="18" charset="0"/>
                <a:ea typeface="Times New Roman" panose="02020603050405020304" pitchFamily="18" charset="0"/>
              </a:rPr>
              <a:t>Humans can be looked upon as agents. They have eyes, ears, skin, taste buds, etc. for sensors; and hands, fingers, legs, mouth for effectors.</a:t>
            </a:r>
          </a:p>
          <a:p>
            <a:pPr marL="514350" indent="-285750">
              <a:buFont typeface="Wingdings" panose="05000000000000000000" pitchFamily="2" charset="2"/>
              <a:buChar char="Ø"/>
            </a:pPr>
            <a:endParaRPr lang="en-US" spc="-10" dirty="0">
              <a:latin typeface="Times New Roman" panose="02020603050405020304" pitchFamily="18" charset="0"/>
              <a:ea typeface="Times New Roman" panose="02020603050405020304" pitchFamily="18" charset="0"/>
            </a:endParaRPr>
          </a:p>
          <a:p>
            <a:pPr marL="514350" indent="-285750">
              <a:buFont typeface="Wingdings" panose="05000000000000000000" pitchFamily="2" charset="2"/>
              <a:buChar char="Ø"/>
            </a:pPr>
            <a:endParaRPr lang="en-US" sz="1800" spc="-10" dirty="0">
              <a:effectLst/>
              <a:latin typeface="Times New Roman" panose="02020603050405020304" pitchFamily="18" charset="0"/>
              <a:ea typeface="Times New Roman" panose="02020603050405020304" pitchFamily="18" charset="0"/>
            </a:endParaRPr>
          </a:p>
          <a:p>
            <a:pPr marL="285750" marR="86360" lvl="0" indent="-285750">
              <a:spcBef>
                <a:spcPts val="380"/>
              </a:spcBef>
              <a:spcAft>
                <a:spcPts val="0"/>
              </a:spcAft>
              <a:buSzPts val="1200"/>
              <a:buFont typeface="Wingdings" panose="05000000000000000000" pitchFamily="2" charset="2"/>
              <a:buChar char="Ø"/>
              <a:tabLst>
                <a:tab pos="317500" algn="l"/>
                <a:tab pos="812800" algn="l"/>
                <a:tab pos="1206500" algn="l"/>
                <a:tab pos="1676400" algn="l"/>
                <a:tab pos="2396490" algn="l"/>
                <a:tab pos="3039745" algn="l"/>
                <a:tab pos="3599180" algn="l"/>
                <a:tab pos="4344035" algn="l"/>
                <a:tab pos="4742180" algn="l"/>
                <a:tab pos="5102225" algn="l"/>
              </a:tabLst>
            </a:pPr>
            <a:r>
              <a:rPr lang="en-US" sz="1800" spc="-10" dirty="0">
                <a:effectLst/>
                <a:latin typeface="Times New Roman" panose="02020603050405020304" pitchFamily="18" charset="0"/>
                <a:ea typeface="Times New Roman" panose="02020603050405020304" pitchFamily="18" charset="0"/>
              </a:rPr>
              <a:t>      Robots are agents. Robots may have camera, sonar, infrared, bumper, etc. for    </a:t>
            </a:r>
          </a:p>
          <a:p>
            <a:pPr marL="0" marR="86360" lvl="0" indent="0">
              <a:spcBef>
                <a:spcPts val="380"/>
              </a:spcBef>
              <a:spcAft>
                <a:spcPts val="0"/>
              </a:spcAft>
              <a:buSzPts val="1200"/>
              <a:tabLst>
                <a:tab pos="317500" algn="l"/>
                <a:tab pos="812800" algn="l"/>
                <a:tab pos="1206500" algn="l"/>
                <a:tab pos="1676400" algn="l"/>
                <a:tab pos="2396490" algn="l"/>
                <a:tab pos="3039745" algn="l"/>
                <a:tab pos="3599180" algn="l"/>
                <a:tab pos="4344035" algn="l"/>
                <a:tab pos="4742180" algn="l"/>
                <a:tab pos="5102225" algn="l"/>
              </a:tabLst>
            </a:pPr>
            <a:r>
              <a:rPr lang="en-US" spc="-10" dirty="0">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sensors.       They	can	have	grippers,	wheels,	lights,	speakers,	etc.	     for	</a:t>
            </a:r>
            <a:r>
              <a:rPr lang="en-US" sz="1800" spc="-15" dirty="0">
                <a:effectLst/>
                <a:latin typeface="Times New Roman" panose="02020603050405020304" pitchFamily="18" charset="0"/>
                <a:ea typeface="Times New Roman" panose="02020603050405020304" pitchFamily="18" charset="0"/>
              </a:rPr>
              <a:t>actuators.</a:t>
            </a:r>
            <a:r>
              <a:rPr lang="en-US" spc="-10"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Some examples of robots are Xavier from CMU.</a:t>
            </a:r>
          </a:p>
          <a:p>
            <a:pPr marL="285750" marR="86360" lvl="0" indent="-285750">
              <a:spcBef>
                <a:spcPts val="380"/>
              </a:spcBef>
              <a:spcAft>
                <a:spcPts val="0"/>
              </a:spcAft>
              <a:buSzPts val="1200"/>
              <a:buFont typeface="Wingdings" panose="05000000000000000000" pitchFamily="2" charset="2"/>
              <a:buChar char="Ø"/>
              <a:tabLst>
                <a:tab pos="317500" algn="l"/>
                <a:tab pos="812800" algn="l"/>
                <a:tab pos="1206500" algn="l"/>
                <a:tab pos="1676400" algn="l"/>
                <a:tab pos="2396490" algn="l"/>
                <a:tab pos="3039745" algn="l"/>
                <a:tab pos="3599180" algn="l"/>
                <a:tab pos="4344035" algn="l"/>
                <a:tab pos="4742180" algn="l"/>
                <a:tab pos="5102225" algn="l"/>
              </a:tabLst>
            </a:pPr>
            <a:endParaRPr lang="en-US" dirty="0">
              <a:latin typeface="Times New Roman" panose="02020603050405020304" pitchFamily="18" charset="0"/>
              <a:ea typeface="Times New Roman" panose="02020603050405020304" pitchFamily="18" charset="0"/>
            </a:endParaRPr>
          </a:p>
          <a:p>
            <a:pPr marL="285750" marR="86360" lvl="0" indent="-285750">
              <a:spcBef>
                <a:spcPts val="380"/>
              </a:spcBef>
              <a:spcAft>
                <a:spcPts val="0"/>
              </a:spcAft>
              <a:buSzPts val="1200"/>
              <a:buFont typeface="Wingdings" panose="05000000000000000000" pitchFamily="2" charset="2"/>
              <a:buChar char="Ø"/>
              <a:tabLst>
                <a:tab pos="317500" algn="l"/>
                <a:tab pos="812800" algn="l"/>
                <a:tab pos="1206500" algn="l"/>
                <a:tab pos="1676400" algn="l"/>
                <a:tab pos="2396490" algn="l"/>
                <a:tab pos="3039745" algn="l"/>
                <a:tab pos="3599180" algn="l"/>
                <a:tab pos="4344035" algn="l"/>
                <a:tab pos="4742180" algn="l"/>
                <a:tab pos="5102225" algn="l"/>
              </a:tabLst>
            </a:pPr>
            <a:endParaRPr lang="en-US" sz="1800" dirty="0">
              <a:effectLst/>
              <a:latin typeface="Times New Roman" panose="02020603050405020304" pitchFamily="18" charset="0"/>
              <a:ea typeface="Times New Roman" panose="02020603050405020304" pitchFamily="18" charset="0"/>
            </a:endParaRPr>
          </a:p>
          <a:p>
            <a:pPr marL="285750" marR="86360" lvl="0" indent="-285750">
              <a:spcBef>
                <a:spcPts val="380"/>
              </a:spcBef>
              <a:spcAft>
                <a:spcPts val="0"/>
              </a:spcAft>
              <a:buSzPts val="1200"/>
              <a:buFont typeface="Wingdings" panose="05000000000000000000" pitchFamily="2" charset="2"/>
              <a:buChar char="Ø"/>
              <a:tabLst>
                <a:tab pos="317500" algn="l"/>
                <a:tab pos="812800" algn="l"/>
                <a:tab pos="1206500" algn="l"/>
                <a:tab pos="1676400" algn="l"/>
                <a:tab pos="2396490" algn="l"/>
                <a:tab pos="3039745" algn="l"/>
                <a:tab pos="3599180" algn="l"/>
                <a:tab pos="4344035" algn="l"/>
                <a:tab pos="4742180" algn="l"/>
                <a:tab pos="5102225" algn="l"/>
              </a:tabLst>
            </a:pPr>
            <a:r>
              <a:rPr lang="en-US" dirty="0">
                <a:latin typeface="Times New Roman" panose="02020603050405020304" pitchFamily="18" charset="0"/>
                <a:ea typeface="Times New Roman" panose="02020603050405020304" pitchFamily="18" charset="0"/>
              </a:rPr>
              <a:t>        Expert Systems: Cardiologist</a:t>
            </a:r>
          </a:p>
          <a:p>
            <a:pPr marL="285750" marR="86360" lvl="0" indent="-285750">
              <a:spcBef>
                <a:spcPts val="380"/>
              </a:spcBef>
              <a:spcAft>
                <a:spcPts val="0"/>
              </a:spcAft>
              <a:buSzPts val="1200"/>
              <a:buFont typeface="Wingdings" panose="05000000000000000000" pitchFamily="2" charset="2"/>
              <a:buChar char="Ø"/>
              <a:tabLst>
                <a:tab pos="317500" algn="l"/>
                <a:tab pos="812800" algn="l"/>
                <a:tab pos="1206500" algn="l"/>
                <a:tab pos="1676400" algn="l"/>
                <a:tab pos="2396490" algn="l"/>
                <a:tab pos="3039745" algn="l"/>
                <a:tab pos="3599180" algn="l"/>
                <a:tab pos="4344035" algn="l"/>
                <a:tab pos="4742180" algn="l"/>
                <a:tab pos="5102225" algn="l"/>
              </a:tabLst>
            </a:pPr>
            <a:endParaRPr lang="en-US" dirty="0">
              <a:latin typeface="Times New Roman" panose="02020603050405020304" pitchFamily="18" charset="0"/>
              <a:ea typeface="Times New Roman" panose="02020603050405020304" pitchFamily="18" charset="0"/>
            </a:endParaRPr>
          </a:p>
          <a:p>
            <a:pPr marL="285750" marR="86360" lvl="0" indent="-285750">
              <a:spcBef>
                <a:spcPts val="380"/>
              </a:spcBef>
              <a:spcAft>
                <a:spcPts val="0"/>
              </a:spcAft>
              <a:buSzPts val="1200"/>
              <a:buFont typeface="Wingdings" panose="05000000000000000000" pitchFamily="2" charset="2"/>
              <a:buChar char="Ø"/>
              <a:tabLst>
                <a:tab pos="317500" algn="l"/>
                <a:tab pos="812800" algn="l"/>
                <a:tab pos="1206500" algn="l"/>
                <a:tab pos="1676400" algn="l"/>
                <a:tab pos="2396490" algn="l"/>
                <a:tab pos="3039745" algn="l"/>
                <a:tab pos="3599180" algn="l"/>
                <a:tab pos="4344035" algn="l"/>
                <a:tab pos="4742180" algn="l"/>
                <a:tab pos="5102225" algn="l"/>
              </a:tabLst>
            </a:pPr>
            <a:r>
              <a:rPr lang="en-US" sz="1800" dirty="0">
                <a:effectLst/>
                <a:latin typeface="Times New Roman" panose="02020603050405020304" pitchFamily="18" charset="0"/>
                <a:ea typeface="Times New Roman" panose="02020603050405020304" pitchFamily="18" charset="0"/>
              </a:rPr>
              <a:t>        Intelligent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buildings</a:t>
            </a:r>
          </a:p>
          <a:p>
            <a:pPr marL="0" marR="86360" lvl="0" indent="0">
              <a:spcBef>
                <a:spcPts val="380"/>
              </a:spcBef>
              <a:spcAft>
                <a:spcPts val="0"/>
              </a:spcAft>
              <a:buSzPts val="1200"/>
              <a:tabLst>
                <a:tab pos="317500" algn="l"/>
                <a:tab pos="812800" algn="l"/>
                <a:tab pos="1206500" algn="l"/>
                <a:tab pos="1676400" algn="l"/>
                <a:tab pos="2396490" algn="l"/>
                <a:tab pos="3039745" algn="l"/>
                <a:tab pos="3599180" algn="l"/>
                <a:tab pos="4344035" algn="l"/>
                <a:tab pos="4742180" algn="l"/>
                <a:tab pos="5102225" algn="l"/>
              </a:tabLst>
            </a:pPr>
            <a:r>
              <a:rPr lang="en-US" sz="1800" dirty="0">
                <a:effectLst/>
                <a:latin typeface="Times New Roman" panose="02020603050405020304" pitchFamily="18" charset="0"/>
                <a:ea typeface="Times New Roman" panose="02020603050405020304" pitchFamily="18" charset="0"/>
              </a:rPr>
              <a:t> </a:t>
            </a:r>
            <a:endParaRPr lang="en-US" sz="1800" spc="-10" dirty="0">
              <a:effectLst/>
              <a:latin typeface="Times New Roman" panose="02020603050405020304" pitchFamily="18" charset="0"/>
              <a:ea typeface="Times New Roman" panose="02020603050405020304" pitchFamily="18" charset="0"/>
            </a:endParaRPr>
          </a:p>
          <a:p>
            <a:endParaRPr lang="en-US" b="1" dirty="0"/>
          </a:p>
        </p:txBody>
      </p:sp>
    </p:spTree>
    <p:extLst>
      <p:ext uri="{BB962C8B-B14F-4D97-AF65-F5344CB8AC3E}">
        <p14:creationId xmlns:p14="http://schemas.microsoft.com/office/powerpoint/2010/main" val="3333756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1C450-D0C3-4AF2-885B-3FB2FD373EE3}"/>
              </a:ext>
            </a:extLst>
          </p:cNvPr>
          <p:cNvSpPr>
            <a:spLocks noGrp="1"/>
          </p:cNvSpPr>
          <p:nvPr>
            <p:ph type="title"/>
          </p:nvPr>
        </p:nvSpPr>
        <p:spPr/>
        <p:txBody>
          <a:bodyPr/>
          <a:lstStyle/>
          <a:p>
            <a:r>
              <a:rPr lang="en-US" sz="1800" b="1" dirty="0">
                <a:solidFill>
                  <a:schemeClr val="tx1"/>
                </a:solidFill>
                <a:effectLst/>
                <a:latin typeface="Times New Roman" panose="02020603050405020304" pitchFamily="18" charset="0"/>
                <a:ea typeface="Times New Roman" panose="02020603050405020304" pitchFamily="18" charset="0"/>
              </a:rPr>
              <a:t>Agent</a:t>
            </a:r>
            <a:r>
              <a:rPr lang="en-US" sz="1800" b="1" spc="-10" dirty="0">
                <a:solidFill>
                  <a:schemeClr val="tx1"/>
                </a:solidFill>
                <a:effectLst/>
                <a:latin typeface="Times New Roman" panose="02020603050405020304" pitchFamily="18" charset="0"/>
                <a:ea typeface="Times New Roman" panose="02020603050405020304" pitchFamily="18" charset="0"/>
              </a:rPr>
              <a:t> </a:t>
            </a:r>
            <a:r>
              <a:rPr lang="en-US" sz="1800" b="1" dirty="0">
                <a:solidFill>
                  <a:schemeClr val="tx1"/>
                </a:solidFill>
                <a:effectLst/>
                <a:latin typeface="Times New Roman" panose="02020603050405020304" pitchFamily="18" charset="0"/>
                <a:ea typeface="Times New Roman" panose="02020603050405020304" pitchFamily="18" charset="0"/>
              </a:rPr>
              <a:t>Faculties</a:t>
            </a:r>
            <a:br>
              <a:rPr lang="en-US" sz="1800" b="1" dirty="0">
                <a:effectLst/>
                <a:latin typeface="Times New Roman" panose="02020603050405020304" pitchFamily="18" charset="0"/>
                <a:ea typeface="Times New Roman" panose="02020603050405020304" pitchFamily="18" charset="0"/>
              </a:rPr>
            </a:br>
            <a:endParaRPr lang="en-US" dirty="0"/>
          </a:p>
        </p:txBody>
      </p:sp>
      <p:sp>
        <p:nvSpPr>
          <p:cNvPr id="3" name="Text Placeholder 2">
            <a:extLst>
              <a:ext uri="{FF2B5EF4-FFF2-40B4-BE49-F238E27FC236}">
                <a16:creationId xmlns:a16="http://schemas.microsoft.com/office/drawing/2014/main" id="{B863F6C6-ED72-4BCB-850F-C8003865FA22}"/>
              </a:ext>
            </a:extLst>
          </p:cNvPr>
          <p:cNvSpPr>
            <a:spLocks noGrp="1"/>
          </p:cNvSpPr>
          <p:nvPr>
            <p:ph type="body" idx="1"/>
          </p:nvPr>
        </p:nvSpPr>
        <p:spPr>
          <a:xfrm>
            <a:off x="156411" y="1431758"/>
            <a:ext cx="8229240" cy="4525920"/>
          </a:xfrm>
        </p:spPr>
        <p:txBody>
          <a:bodyPr/>
          <a:lstStyle/>
          <a:p>
            <a:pPr marL="0" marR="0" indent="0">
              <a:spcBef>
                <a:spcPts val="0"/>
              </a:spcBef>
            </a:pPr>
            <a:r>
              <a:rPr lang="en-US" spc="-10" dirty="0">
                <a:latin typeface="Times New Roman" panose="02020603050405020304" pitchFamily="18" charset="0"/>
              </a:rPr>
              <a:t>The fundamental faculties of intelligence are</a:t>
            </a:r>
          </a:p>
          <a:p>
            <a:pPr marL="0" marR="0" indent="0">
              <a:spcBef>
                <a:spcPts val="0"/>
              </a:spcBef>
            </a:pPr>
            <a:endParaRPr lang="en-US" spc="-10" dirty="0">
              <a:latin typeface="Times New Roman" panose="02020603050405020304" pitchFamily="18" charset="0"/>
            </a:endParaRPr>
          </a:p>
          <a:p>
            <a:pPr marL="0" marR="0" indent="0">
              <a:spcBef>
                <a:spcPts val="0"/>
              </a:spcBef>
            </a:pPr>
            <a:r>
              <a:rPr lang="en-US" spc="-10" dirty="0">
                <a:latin typeface="Times New Roman" panose="02020603050405020304" pitchFamily="18" charset="0"/>
              </a:rPr>
              <a:t>Acting</a:t>
            </a:r>
          </a:p>
          <a:p>
            <a:pPr marL="0" marR="0" indent="0">
              <a:spcBef>
                <a:spcPts val="0"/>
              </a:spcBef>
            </a:pPr>
            <a:r>
              <a:rPr lang="en-US" spc="-10" dirty="0">
                <a:latin typeface="Times New Roman" panose="02020603050405020304" pitchFamily="18" charset="0"/>
              </a:rPr>
              <a:t>Sensing</a:t>
            </a:r>
          </a:p>
          <a:p>
            <a:pPr marL="0" marR="0" indent="0">
              <a:spcBef>
                <a:spcPts val="0"/>
              </a:spcBef>
            </a:pPr>
            <a:r>
              <a:rPr lang="en-US" spc="-10" dirty="0">
                <a:latin typeface="Times New Roman" panose="02020603050405020304" pitchFamily="18" charset="0"/>
              </a:rPr>
              <a:t>Understanding, reasoning, learning</a:t>
            </a:r>
          </a:p>
          <a:p>
            <a:endParaRPr lang="en-US" dirty="0"/>
          </a:p>
        </p:txBody>
      </p:sp>
    </p:spTree>
    <p:extLst>
      <p:ext uri="{BB962C8B-B14F-4D97-AF65-F5344CB8AC3E}">
        <p14:creationId xmlns:p14="http://schemas.microsoft.com/office/powerpoint/2010/main" val="955122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g5bec5cddc3_0_3"/>
          <p:cNvSpPr txBox="1"/>
          <p:nvPr/>
        </p:nvSpPr>
        <p:spPr>
          <a:xfrm>
            <a:off x="395640" y="274680"/>
            <a:ext cx="6120300" cy="8496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3600"/>
              <a:buFont typeface="Arial"/>
              <a:buNone/>
            </a:pPr>
            <a:r>
              <a:rPr lang="en-IN" sz="3600" dirty="0">
                <a:solidFill>
                  <a:schemeClr val="dk1"/>
                </a:solidFill>
                <a:latin typeface="Calibri"/>
                <a:ea typeface="Calibri"/>
                <a:cs typeface="Calibri"/>
                <a:sym typeface="Calibri"/>
              </a:rPr>
              <a:t>A simple agent: Vacuum cleaner</a:t>
            </a:r>
            <a:endParaRPr sz="3600" b="0" i="0" u="none" strike="noStrike" cap="none" dirty="0">
              <a:solidFill>
                <a:srgbClr val="000000"/>
              </a:solidFill>
              <a:latin typeface="Calibri"/>
              <a:ea typeface="Calibri"/>
              <a:cs typeface="Calibri"/>
              <a:sym typeface="Calibri"/>
            </a:endParaRPr>
          </a:p>
        </p:txBody>
      </p:sp>
      <p:pic>
        <p:nvPicPr>
          <p:cNvPr id="157" name="Google Shape;157;g5bec5cddc3_0_3"/>
          <p:cNvPicPr preferRelativeResize="0"/>
          <p:nvPr/>
        </p:nvPicPr>
        <p:blipFill>
          <a:blip r:embed="rId3">
            <a:alphaModFix/>
          </a:blip>
          <a:stretch>
            <a:fillRect/>
          </a:stretch>
        </p:blipFill>
        <p:spPr>
          <a:xfrm>
            <a:off x="1940158" y="1491485"/>
            <a:ext cx="3080657" cy="1394054"/>
          </a:xfrm>
          <a:prstGeom prst="rect">
            <a:avLst/>
          </a:prstGeom>
          <a:noFill/>
          <a:ln>
            <a:noFill/>
          </a:ln>
        </p:spPr>
      </p:pic>
      <p:sp>
        <p:nvSpPr>
          <p:cNvPr id="158" name="Google Shape;158;g5bec5cddc3_0_3"/>
          <p:cNvSpPr txBox="1"/>
          <p:nvPr/>
        </p:nvSpPr>
        <p:spPr>
          <a:xfrm>
            <a:off x="5393509" y="2070990"/>
            <a:ext cx="2582400" cy="41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i="1" dirty="0">
                <a:solidFill>
                  <a:srgbClr val="FF0000"/>
                </a:solidFill>
              </a:rPr>
              <a:t>Simple vacuum cleaner agent</a:t>
            </a:r>
            <a:endParaRPr i="1" dirty="0">
              <a:solidFill>
                <a:srgbClr val="FF0000"/>
              </a:solidFill>
            </a:endParaRPr>
          </a:p>
        </p:txBody>
      </p:sp>
      <p:sp>
        <p:nvSpPr>
          <p:cNvPr id="8" name="TextBox 7">
            <a:extLst>
              <a:ext uri="{FF2B5EF4-FFF2-40B4-BE49-F238E27FC236}">
                <a16:creationId xmlns:a16="http://schemas.microsoft.com/office/drawing/2014/main" id="{62AE7750-C3E7-4F9D-9194-79055EC54AC1}"/>
              </a:ext>
            </a:extLst>
          </p:cNvPr>
          <p:cNvSpPr txBox="1"/>
          <p:nvPr/>
        </p:nvSpPr>
        <p:spPr>
          <a:xfrm>
            <a:off x="926431" y="3575492"/>
            <a:ext cx="7291137" cy="2308324"/>
          </a:xfrm>
          <a:prstGeom prst="rect">
            <a:avLst/>
          </a:prstGeom>
          <a:noFill/>
        </p:spPr>
        <p:txBody>
          <a:bodyPr wrap="square">
            <a:spAutoFit/>
          </a:bodyPr>
          <a:lstStyle/>
          <a:p>
            <a:pPr hangingPunct="0">
              <a:buSzPts val="1400"/>
            </a:pPr>
            <a:r>
              <a:rPr lang="en-US" sz="1800" spc="-10" dirty="0">
                <a:latin typeface="Times New Roman" panose="02020603050405020304" pitchFamily="18" charset="0"/>
              </a:rPr>
              <a:t>The vacuum agent perceives in which square it is in and if there is dirt in the square. It may choose to move left, right or suck up the dirt or do nothing. On the basis of the aforementioned task, one of the very simple functions of the agent is the following: If the current square is dirty then suck, otherwise move to other square. Hence, we can write:</a:t>
            </a:r>
          </a:p>
          <a:p>
            <a:pPr hangingPunct="0">
              <a:buSzPts val="1400"/>
            </a:pPr>
            <a:endParaRPr lang="en-US" sz="1800" spc="-10" dirty="0">
              <a:latin typeface="Times New Roman" panose="02020603050405020304" pitchFamily="18" charset="0"/>
            </a:endParaRPr>
          </a:p>
          <a:p>
            <a:pPr>
              <a:buSzPts val="1400"/>
            </a:pPr>
            <a:r>
              <a:rPr lang="en-US" sz="1800" spc="-10" dirty="0">
                <a:latin typeface="Times New Roman" panose="02020603050405020304" pitchFamily="18" charset="0"/>
              </a:rPr>
              <a:t> Precepts: location and status, e.g., [A, Dirty]</a:t>
            </a:r>
          </a:p>
          <a:p>
            <a:pPr>
              <a:buSzPts val="1400"/>
            </a:pPr>
            <a:r>
              <a:rPr lang="en-US" sz="1800" spc="-10" dirty="0">
                <a:latin typeface="Times New Roman" panose="02020603050405020304" pitchFamily="18" charset="0"/>
              </a:rPr>
              <a:t> Actions: left, right, suck and no-op (Do Nothing)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7F8C2-A6C9-4BAF-9F06-631B0A9675C5}"/>
              </a:ext>
            </a:extLst>
          </p:cNvPr>
          <p:cNvSpPr>
            <a:spLocks noGrp="1"/>
          </p:cNvSpPr>
          <p:nvPr>
            <p:ph type="title"/>
          </p:nvPr>
        </p:nvSpPr>
        <p:spPr/>
        <p:txBody>
          <a:bodyPr/>
          <a:lstStyle/>
          <a:p>
            <a:r>
              <a:rPr lang="en-US" sz="1800" dirty="0">
                <a:solidFill>
                  <a:schemeClr val="tx1"/>
                </a:solidFill>
                <a:latin typeface="Times New Roman" panose="02020603050405020304" pitchFamily="18" charset="0"/>
                <a:cs typeface="Times New Roman" panose="02020603050405020304" pitchFamily="18" charset="0"/>
              </a:rPr>
              <a:t>Vacuum cleaner problem</a:t>
            </a:r>
            <a:br>
              <a:rPr lang="en-US" sz="1800" dirty="0">
                <a:solidFill>
                  <a:schemeClr val="accent5">
                    <a:lumMod val="75000"/>
                  </a:schemeClr>
                </a:solidFill>
                <a:latin typeface="Times New Roman" panose="02020603050405020304" pitchFamily="18" charset="0"/>
                <a:cs typeface="Times New Roman" panose="02020603050405020304" pitchFamily="18" charset="0"/>
              </a:rPr>
            </a:br>
            <a:endParaRPr lang="en-US" dirty="0"/>
          </a:p>
        </p:txBody>
      </p:sp>
      <p:sp>
        <p:nvSpPr>
          <p:cNvPr id="3" name="Text Placeholder 2">
            <a:extLst>
              <a:ext uri="{FF2B5EF4-FFF2-40B4-BE49-F238E27FC236}">
                <a16:creationId xmlns:a16="http://schemas.microsoft.com/office/drawing/2014/main" id="{659CD316-EE89-4EA6-83EE-FF2B61E1FDD5}"/>
              </a:ext>
            </a:extLst>
          </p:cNvPr>
          <p:cNvSpPr>
            <a:spLocks noGrp="1"/>
          </p:cNvSpPr>
          <p:nvPr>
            <p:ph type="body" idx="1"/>
          </p:nvPr>
        </p:nvSpPr>
        <p:spPr/>
        <p:txBody>
          <a:bodyPr/>
          <a:lstStyle/>
          <a:p>
            <a:pPr marL="0" indent="0">
              <a:buNone/>
            </a:pPr>
            <a:r>
              <a:rPr lang="en-US" sz="1800" dirty="0">
                <a:latin typeface="Times New Roman" panose="02020603050405020304" pitchFamily="18" charset="0"/>
                <a:cs typeface="Times New Roman" panose="02020603050405020304" pitchFamily="18" charset="0"/>
              </a:rPr>
              <a:t>     Performance measure of vacuum cleaner agent: All the rooms are well cleaned.</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Behaviour</a:t>
            </a:r>
            <a:r>
              <a:rPr lang="en-US" sz="1800" dirty="0">
                <a:latin typeface="Times New Roman" panose="02020603050405020304" pitchFamily="18" charset="0"/>
                <a:cs typeface="Times New Roman" panose="02020603050405020304" pitchFamily="18" charset="0"/>
              </a:rPr>
              <a:t>/action of agent: Left, right, suck and no-op (Doing nothing).</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Percept: Location and status, for example, [A, Dirty].</a:t>
            </a:r>
          </a:p>
          <a:p>
            <a:pPr marL="0" indent="0">
              <a:buNone/>
            </a:pPr>
            <a:endParaRPr lang="en-US" sz="1800" b="1" kern="100" dirty="0">
              <a:latin typeface="Times New Roman" panose="02020603050405020304" pitchFamily="18" charset="0"/>
              <a:ea typeface="SimSun" panose="02010600030101010101" pitchFamily="2" charset="-122"/>
            </a:endParaRPr>
          </a:p>
          <a:p>
            <a:pPr marL="0" indent="0">
              <a:buNone/>
            </a:pPr>
            <a:r>
              <a:rPr lang="en-US" b="1" kern="100" dirty="0">
                <a:latin typeface="Times New Roman" panose="02020603050405020304" pitchFamily="18" charset="0"/>
                <a:ea typeface="SimSun" panose="02010600030101010101" pitchFamily="2" charset="-122"/>
              </a:rPr>
              <a:t>      </a:t>
            </a:r>
            <a:r>
              <a:rPr lang="en-US" sz="1800" b="1" kern="100" dirty="0">
                <a:latin typeface="Times New Roman" panose="02020603050405020304" pitchFamily="18" charset="0"/>
                <a:ea typeface="SimSun" panose="02010600030101010101" pitchFamily="2" charset="-122"/>
              </a:rPr>
              <a:t>Agent function: </a:t>
            </a:r>
            <a:r>
              <a:rPr lang="en-US" sz="1800" kern="100" dirty="0">
                <a:latin typeface="Times New Roman" panose="02020603050405020304" pitchFamily="18" charset="0"/>
                <a:ea typeface="SimSun" panose="02010600030101010101" pitchFamily="2" charset="-122"/>
              </a:rPr>
              <a:t>Mapping of precept sequence to an action</a:t>
            </a:r>
          </a:p>
          <a:p>
            <a:endParaRPr lang="en-US" dirty="0"/>
          </a:p>
        </p:txBody>
      </p:sp>
    </p:spTree>
    <p:extLst>
      <p:ext uri="{BB962C8B-B14F-4D97-AF65-F5344CB8AC3E}">
        <p14:creationId xmlns:p14="http://schemas.microsoft.com/office/powerpoint/2010/main" val="3598468485"/>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446</TotalTime>
  <Words>2203</Words>
  <Application>Microsoft Office PowerPoint</Application>
  <PresentationFormat>On-screen Show (4:3)</PresentationFormat>
  <Paragraphs>340</Paragraphs>
  <Slides>40</Slides>
  <Notes>20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40</vt:i4>
      </vt:variant>
    </vt:vector>
  </HeadingPairs>
  <TitlesOfParts>
    <vt:vector size="47" baseType="lpstr">
      <vt:lpstr>Arial</vt:lpstr>
      <vt:lpstr>Calibri</vt:lpstr>
      <vt:lpstr>Symbol</vt:lpstr>
      <vt:lpstr>Times New Roman</vt:lpstr>
      <vt:lpstr>Wingdings</vt:lpstr>
      <vt:lpstr>Office Theme</vt:lpstr>
      <vt:lpstr>Office Theme</vt:lpstr>
      <vt:lpstr>PowerPoint Presentation</vt:lpstr>
      <vt:lpstr>Learning Objectives</vt:lpstr>
      <vt:lpstr>PowerPoint Presentation</vt:lpstr>
      <vt:lpstr>Agents</vt:lpstr>
      <vt:lpstr>Agent Performance </vt:lpstr>
      <vt:lpstr>Examples</vt:lpstr>
      <vt:lpstr>Agent Faculties </vt:lpstr>
      <vt:lpstr>PowerPoint Presentation</vt:lpstr>
      <vt:lpstr>Vacuum cleaner problem </vt:lpstr>
      <vt:lpstr>Vacuum cleaner problem </vt:lpstr>
      <vt:lpstr>Intelligent Agents </vt:lpstr>
      <vt:lpstr>Examples</vt:lpstr>
      <vt:lpstr>Rationality</vt:lpstr>
      <vt:lpstr>Defining Rational Agent </vt:lpstr>
      <vt:lpstr>Omniscience vs. Rationality </vt:lpstr>
      <vt:lpstr>PowerPoint Presentation</vt:lpstr>
      <vt:lpstr>PowerPoint Presentation</vt:lpstr>
      <vt:lpstr>PowerPoint Presentation</vt:lpstr>
      <vt:lpstr>PowerPoint Presentation</vt:lpstr>
      <vt:lpstr>PowerPoint Presentation</vt:lpstr>
      <vt:lpstr>Deterministic/Stochastic/Strategic</vt:lpstr>
      <vt:lpstr>Episodic  vs Sequential</vt:lpstr>
      <vt:lpstr>Static vs Dynamic</vt:lpstr>
      <vt:lpstr>Static vs Dynamic</vt:lpstr>
      <vt:lpstr>PowerPoint Presentation</vt:lpstr>
      <vt:lpstr>Single agent (vs. multiagent)</vt:lpstr>
      <vt:lpstr>PowerPoint Presentation</vt:lpstr>
      <vt:lpstr>PowerPoint Presentation</vt:lpstr>
      <vt:lpstr>Simple Reflex Agents</vt:lpstr>
      <vt:lpstr>PowerPoint Presentation</vt:lpstr>
      <vt:lpstr>PowerPoint Presentation</vt:lpstr>
      <vt:lpstr>Model based  Agents</vt:lpstr>
      <vt:lpstr>PowerPoint Presentation</vt:lpstr>
      <vt:lpstr>Goal based agent</vt:lpstr>
      <vt:lpstr>PowerPoint Presentation</vt:lpstr>
      <vt:lpstr>Utility based Agent</vt:lpstr>
      <vt:lpstr>PowerPoint Presentation</vt:lpstr>
      <vt:lpstr>Learning Agent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JYOTSANA</dc:creator>
  <cp:lastModifiedBy>jyotsana grover</cp:lastModifiedBy>
  <cp:revision>33</cp:revision>
  <dcterms:modified xsi:type="dcterms:W3CDTF">2020-09-05T14:14:45Z</dcterms:modified>
</cp:coreProperties>
</file>