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310" r:id="rId18"/>
    <p:sldId id="314" r:id="rId19"/>
    <p:sldId id="312" r:id="rId20"/>
    <p:sldId id="313" r:id="rId21"/>
    <p:sldId id="315" r:id="rId22"/>
    <p:sldId id="31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CEAF1-85D9-4EDC-AFC1-0FF51D4CA8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82106-57F2-4B92-A7B8-CD960A1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F181-1C97-4856-A444-4E0BD7C4BB59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986-30B2-44DE-A39D-5D55AC6470B5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139" y="1535896"/>
            <a:ext cx="3866515" cy="409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194" y="1576324"/>
            <a:ext cx="3862070" cy="3732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0D6C-58E4-4383-8564-78F4B842788B}" type="datetime1">
              <a:rPr lang="en-US" smtClean="0"/>
              <a:t>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BC7B-8D7B-40DA-BD4D-61299AE6FE52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2208-F36D-4401-8395-D73D5D9591C5}" type="datetime1">
              <a:rPr lang="en-US" smtClean="0"/>
              <a:t>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4907" y="187706"/>
            <a:ext cx="47707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365250"/>
            <a:ext cx="8248650" cy="335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51D-3673-47C3-ACAC-63831EA71690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7042" y="6407599"/>
            <a:ext cx="29590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462533"/>
            <a:ext cx="57778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Burglars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25" dirty="0"/>
              <a:t>Earthquakes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457"/>
            <a:ext cx="7918450" cy="4491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“Done </a:t>
            </a:r>
            <a:r>
              <a:rPr sz="2400" dirty="0">
                <a:latin typeface="Carlito"/>
                <a:cs typeface="Carlito"/>
              </a:rPr>
              <a:t>with the AI class” </a:t>
            </a:r>
            <a:r>
              <a:rPr sz="2400" spc="-30" dirty="0">
                <a:latin typeface="Carlito"/>
                <a:cs typeface="Carlito"/>
              </a:rPr>
              <a:t>party.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Neighbor John </a:t>
            </a:r>
            <a:r>
              <a:rPr sz="2400" spc="-5" dirty="0">
                <a:latin typeface="Carlito"/>
                <a:cs typeface="Carlito"/>
              </a:rPr>
              <a:t>calls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say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5" dirty="0">
                <a:latin typeface="Carlito"/>
                <a:cs typeface="Carlito"/>
              </a:rPr>
              <a:t>home </a:t>
            </a:r>
            <a:r>
              <a:rPr sz="2400" dirty="0">
                <a:latin typeface="Carlito"/>
                <a:cs typeface="Carlito"/>
              </a:rPr>
              <a:t>alarm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0" dirty="0">
                <a:latin typeface="Carlito"/>
                <a:cs typeface="Carlito"/>
              </a:rPr>
              <a:t>gone off </a:t>
            </a:r>
            <a:r>
              <a:rPr sz="2400" spc="-5" dirty="0">
                <a:latin typeface="Carlito"/>
                <a:cs typeface="Carlito"/>
              </a:rPr>
              <a:t>(but  neighbor </a:t>
            </a:r>
            <a:r>
              <a:rPr sz="2400" dirty="0">
                <a:latin typeface="Carlito"/>
                <a:cs typeface="Carlito"/>
              </a:rPr>
              <a:t>Mary</a:t>
            </a:r>
            <a:r>
              <a:rPr sz="2400" spc="-5" dirty="0">
                <a:latin typeface="Carlito"/>
                <a:cs typeface="Carlito"/>
              </a:rPr>
              <a:t> doesn't).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Sometimes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dirty="0">
                <a:latin typeface="Carlito"/>
                <a:cs typeface="Carlito"/>
              </a:rPr>
              <a:t>alarm is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15" dirty="0">
                <a:latin typeface="Carlito"/>
                <a:cs typeface="Carlito"/>
              </a:rPr>
              <a:t>off </a:t>
            </a:r>
            <a:r>
              <a:rPr sz="2400" spc="-5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minor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earthquakes.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Question: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5" dirty="0">
                <a:latin typeface="Carlito"/>
                <a:cs typeface="Carlito"/>
              </a:rPr>
              <a:t>home being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burglarized?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Variables: </a:t>
            </a:r>
            <a:r>
              <a:rPr sz="2400" spc="-25" dirty="0">
                <a:latin typeface="Carlito"/>
                <a:cs typeface="Carlito"/>
              </a:rPr>
              <a:t>Burglary, </a:t>
            </a:r>
            <a:r>
              <a:rPr sz="2400" spc="-15" dirty="0">
                <a:latin typeface="Carlito"/>
                <a:cs typeface="Carlito"/>
              </a:rPr>
              <a:t>Earthquake, </a:t>
            </a:r>
            <a:r>
              <a:rPr sz="2400" dirty="0">
                <a:latin typeface="Carlito"/>
                <a:cs typeface="Carlito"/>
              </a:rPr>
              <a:t>Alarm, JohnCalls,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MaryCalls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Network topology </a:t>
            </a:r>
            <a:r>
              <a:rPr sz="2400" spc="-15" dirty="0">
                <a:latin typeface="Carlito"/>
                <a:cs typeface="Carlito"/>
              </a:rPr>
              <a:t>reflects </a:t>
            </a:r>
            <a:r>
              <a:rPr sz="2400" spc="-5" dirty="0">
                <a:latin typeface="Carlito"/>
                <a:cs typeface="Carlito"/>
              </a:rPr>
              <a:t>"causal"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knowledge: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burglar can set </a:t>
            </a:r>
            <a:r>
              <a:rPr sz="2000" spc="-5" dirty="0">
                <a:latin typeface="Carlito"/>
                <a:cs typeface="Carlito"/>
              </a:rPr>
              <a:t>the alarm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off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earthquake can set </a:t>
            </a:r>
            <a:r>
              <a:rPr sz="2000" spc="-5" dirty="0">
                <a:latin typeface="Carlito"/>
                <a:cs typeface="Carlito"/>
              </a:rPr>
              <a:t>the alarm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off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alarm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cause </a:t>
            </a:r>
            <a:r>
              <a:rPr sz="2000" dirty="0">
                <a:latin typeface="Carlito"/>
                <a:cs typeface="Carlito"/>
              </a:rPr>
              <a:t>Mary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call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alarm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cause John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call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926" y="275082"/>
            <a:ext cx="3726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Inference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BNs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9933"/>
            <a:ext cx="7725409" cy="541083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graphical </a:t>
            </a:r>
            <a:r>
              <a:rPr sz="3200" spc="-5" dirty="0">
                <a:latin typeface="Carlito"/>
                <a:cs typeface="Carlito"/>
              </a:rPr>
              <a:t>independence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representation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4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yields </a:t>
            </a:r>
            <a:r>
              <a:rPr sz="2800" spc="-15" dirty="0">
                <a:latin typeface="Carlito"/>
                <a:cs typeface="Carlito"/>
              </a:rPr>
              <a:t>efficient inference </a:t>
            </a:r>
            <a:r>
              <a:rPr sz="2800" spc="-5" dirty="0">
                <a:latin typeface="Carlito"/>
                <a:cs typeface="Carlito"/>
              </a:rPr>
              <a:t>schemes</a:t>
            </a:r>
            <a:endParaRPr sz="28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147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65" dirty="0">
                <a:latin typeface="Carlito"/>
                <a:cs typeface="Carlito"/>
              </a:rPr>
              <a:t>We </a:t>
            </a:r>
            <a:r>
              <a:rPr sz="3200" spc="-15" dirty="0">
                <a:latin typeface="Carlito"/>
                <a:cs typeface="Carlito"/>
              </a:rPr>
              <a:t>generally </a:t>
            </a:r>
            <a:r>
              <a:rPr sz="3200" spc="-20" dirty="0">
                <a:latin typeface="Carlito"/>
                <a:cs typeface="Carlito"/>
              </a:rPr>
              <a:t>want to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compute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4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Marginal </a:t>
            </a:r>
            <a:r>
              <a:rPr sz="2800" spc="-10" dirty="0">
                <a:latin typeface="Carlito"/>
                <a:cs typeface="Carlito"/>
              </a:rPr>
              <a:t>probability: </a:t>
            </a:r>
            <a:r>
              <a:rPr sz="2800" i="1" dirty="0">
                <a:latin typeface="Carlito"/>
                <a:cs typeface="Carlito"/>
              </a:rPr>
              <a:t>Pr(Z),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34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i="1" dirty="0">
                <a:latin typeface="Carlito"/>
                <a:cs typeface="Carlito"/>
              </a:rPr>
              <a:t>Pr(Z|</a:t>
            </a:r>
            <a:r>
              <a:rPr sz="2800" b="1" i="1" dirty="0">
                <a:latin typeface="Carlito"/>
                <a:cs typeface="Carlito"/>
              </a:rPr>
              <a:t>E</a:t>
            </a:r>
            <a:r>
              <a:rPr sz="2800" i="1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b="1" i="1" dirty="0">
                <a:latin typeface="Carlito"/>
                <a:cs typeface="Carlito"/>
              </a:rPr>
              <a:t>E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(conjunctive) </a:t>
            </a:r>
            <a:r>
              <a:rPr sz="2800" spc="-5" dirty="0">
                <a:latin typeface="Carlito"/>
                <a:cs typeface="Carlito"/>
              </a:rPr>
              <a:t>evidence</a:t>
            </a:r>
            <a:endParaRPr sz="2800">
              <a:latin typeface="Carlito"/>
              <a:cs typeface="Carlito"/>
            </a:endParaRPr>
          </a:p>
          <a:p>
            <a:pPr marL="1098550" lvl="1" indent="-22860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rlito"/>
                <a:cs typeface="Carlito"/>
              </a:rPr>
              <a:t>Z: query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variable(s),</a:t>
            </a:r>
            <a:endParaRPr sz="2400">
              <a:latin typeface="Carlito"/>
              <a:cs typeface="Carlito"/>
            </a:endParaRPr>
          </a:p>
          <a:p>
            <a:pPr marL="1098550" lvl="1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rlito"/>
                <a:cs typeface="Carlito"/>
              </a:rPr>
              <a:t>E: evidence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variable(s)</a:t>
            </a:r>
            <a:endParaRPr sz="2400">
              <a:latin typeface="Carlito"/>
              <a:cs typeface="Carlito"/>
            </a:endParaRPr>
          </a:p>
          <a:p>
            <a:pPr marL="1098550" lvl="1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rlito"/>
                <a:cs typeface="Carlito"/>
              </a:rPr>
              <a:t>everything </a:t>
            </a:r>
            <a:r>
              <a:rPr sz="2400" dirty="0">
                <a:latin typeface="Carlito"/>
                <a:cs typeface="Carlito"/>
              </a:rPr>
              <a:t>else: </a:t>
            </a:r>
            <a:r>
              <a:rPr sz="2400" spc="-5" dirty="0">
                <a:latin typeface="Carlito"/>
                <a:cs typeface="Carlito"/>
              </a:rPr>
              <a:t>hidden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</a:t>
            </a:r>
            <a:endParaRPr sz="24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10" dirty="0">
                <a:latin typeface="Carlito"/>
                <a:cs typeface="Carlito"/>
              </a:rPr>
              <a:t>Computations </a:t>
            </a:r>
            <a:r>
              <a:rPr sz="3200" spc="-25" dirty="0">
                <a:latin typeface="Carlito"/>
                <a:cs typeface="Carlito"/>
              </a:rPr>
              <a:t>organized </a:t>
            </a:r>
            <a:r>
              <a:rPr sz="3200" spc="-15" dirty="0">
                <a:latin typeface="Carlito"/>
                <a:cs typeface="Carlito"/>
              </a:rPr>
              <a:t>by network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topology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522" y="462533"/>
            <a:ext cx="4854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P(B | J=true,</a:t>
            </a:r>
            <a:r>
              <a:rPr spc="-20" dirty="0"/>
              <a:t> </a:t>
            </a:r>
            <a:r>
              <a:rPr spc="-5" dirty="0"/>
              <a:t>M=true)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3223" y="1398269"/>
            <a:ext cx="4991100" cy="800100"/>
            <a:chOff x="2173223" y="1398269"/>
            <a:chExt cx="4991100" cy="800100"/>
          </a:xfrm>
        </p:grpSpPr>
        <p:sp>
          <p:nvSpPr>
            <p:cNvPr id="4" name="object 4"/>
            <p:cNvSpPr/>
            <p:nvPr/>
          </p:nvSpPr>
          <p:spPr>
            <a:xfrm>
              <a:off x="2192273" y="1417319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0"/>
                  </a:moveTo>
                  <a:lnTo>
                    <a:pt x="922774" y="878"/>
                  </a:lnTo>
                  <a:lnTo>
                    <a:pt x="856176" y="3477"/>
                  </a:lnTo>
                  <a:lnTo>
                    <a:pt x="790953" y="7739"/>
                  </a:lnTo>
                  <a:lnTo>
                    <a:pt x="727251" y="13608"/>
                  </a:lnTo>
                  <a:lnTo>
                    <a:pt x="665219" y="21026"/>
                  </a:lnTo>
                  <a:lnTo>
                    <a:pt x="605004" y="29938"/>
                  </a:lnTo>
                  <a:lnTo>
                    <a:pt x="546753" y="40286"/>
                  </a:lnTo>
                  <a:lnTo>
                    <a:pt x="490615" y="52013"/>
                  </a:lnTo>
                  <a:lnTo>
                    <a:pt x="436736" y="65063"/>
                  </a:lnTo>
                  <a:lnTo>
                    <a:pt x="385264" y="79380"/>
                  </a:lnTo>
                  <a:lnTo>
                    <a:pt x="336346" y="94906"/>
                  </a:lnTo>
                  <a:lnTo>
                    <a:pt x="290131" y="111585"/>
                  </a:lnTo>
                  <a:lnTo>
                    <a:pt x="246765" y="129360"/>
                  </a:lnTo>
                  <a:lnTo>
                    <a:pt x="206397" y="148174"/>
                  </a:lnTo>
                  <a:lnTo>
                    <a:pt x="169172" y="167971"/>
                  </a:lnTo>
                  <a:lnTo>
                    <a:pt x="135240" y="188693"/>
                  </a:lnTo>
                  <a:lnTo>
                    <a:pt x="77843" y="232689"/>
                  </a:lnTo>
                  <a:lnTo>
                    <a:pt x="35383" y="279708"/>
                  </a:lnTo>
                  <a:lnTo>
                    <a:pt x="9042" y="329296"/>
                  </a:lnTo>
                  <a:lnTo>
                    <a:pt x="0" y="381000"/>
                  </a:lnTo>
                  <a:lnTo>
                    <a:pt x="2285" y="407087"/>
                  </a:lnTo>
                  <a:lnTo>
                    <a:pt x="20124" y="457790"/>
                  </a:lnTo>
                  <a:lnTo>
                    <a:pt x="54672" y="506150"/>
                  </a:lnTo>
                  <a:lnTo>
                    <a:pt x="104748" y="551714"/>
                  </a:lnTo>
                  <a:lnTo>
                    <a:pt x="169172" y="594028"/>
                  </a:lnTo>
                  <a:lnTo>
                    <a:pt x="206397" y="613825"/>
                  </a:lnTo>
                  <a:lnTo>
                    <a:pt x="246765" y="632639"/>
                  </a:lnTo>
                  <a:lnTo>
                    <a:pt x="290131" y="650414"/>
                  </a:lnTo>
                  <a:lnTo>
                    <a:pt x="336346" y="667093"/>
                  </a:lnTo>
                  <a:lnTo>
                    <a:pt x="385264" y="682619"/>
                  </a:lnTo>
                  <a:lnTo>
                    <a:pt x="436736" y="696936"/>
                  </a:lnTo>
                  <a:lnTo>
                    <a:pt x="490615" y="709986"/>
                  </a:lnTo>
                  <a:lnTo>
                    <a:pt x="546753" y="721713"/>
                  </a:lnTo>
                  <a:lnTo>
                    <a:pt x="605004" y="732061"/>
                  </a:lnTo>
                  <a:lnTo>
                    <a:pt x="665219" y="740973"/>
                  </a:lnTo>
                  <a:lnTo>
                    <a:pt x="727251" y="748391"/>
                  </a:lnTo>
                  <a:lnTo>
                    <a:pt x="790953" y="754260"/>
                  </a:lnTo>
                  <a:lnTo>
                    <a:pt x="856176" y="758522"/>
                  </a:lnTo>
                  <a:lnTo>
                    <a:pt x="922774" y="761121"/>
                  </a:lnTo>
                  <a:lnTo>
                    <a:pt x="990600" y="762000"/>
                  </a:lnTo>
                  <a:lnTo>
                    <a:pt x="1058425" y="761121"/>
                  </a:lnTo>
                  <a:lnTo>
                    <a:pt x="1125023" y="758522"/>
                  </a:lnTo>
                  <a:lnTo>
                    <a:pt x="1190246" y="754260"/>
                  </a:lnTo>
                  <a:lnTo>
                    <a:pt x="1253948" y="748391"/>
                  </a:lnTo>
                  <a:lnTo>
                    <a:pt x="1315980" y="740973"/>
                  </a:lnTo>
                  <a:lnTo>
                    <a:pt x="1376195" y="732061"/>
                  </a:lnTo>
                  <a:lnTo>
                    <a:pt x="1434446" y="721713"/>
                  </a:lnTo>
                  <a:lnTo>
                    <a:pt x="1490584" y="709986"/>
                  </a:lnTo>
                  <a:lnTo>
                    <a:pt x="1544463" y="696936"/>
                  </a:lnTo>
                  <a:lnTo>
                    <a:pt x="1595935" y="682619"/>
                  </a:lnTo>
                  <a:lnTo>
                    <a:pt x="1644853" y="667093"/>
                  </a:lnTo>
                  <a:lnTo>
                    <a:pt x="1691068" y="650414"/>
                  </a:lnTo>
                  <a:lnTo>
                    <a:pt x="1734434" y="632639"/>
                  </a:lnTo>
                  <a:lnTo>
                    <a:pt x="1774802" y="613825"/>
                  </a:lnTo>
                  <a:lnTo>
                    <a:pt x="1812027" y="594028"/>
                  </a:lnTo>
                  <a:lnTo>
                    <a:pt x="1845959" y="573306"/>
                  </a:lnTo>
                  <a:lnTo>
                    <a:pt x="1903356" y="529310"/>
                  </a:lnTo>
                  <a:lnTo>
                    <a:pt x="1945816" y="482291"/>
                  </a:lnTo>
                  <a:lnTo>
                    <a:pt x="1972157" y="432703"/>
                  </a:lnTo>
                  <a:lnTo>
                    <a:pt x="1981200" y="381000"/>
                  </a:lnTo>
                  <a:lnTo>
                    <a:pt x="1978914" y="354912"/>
                  </a:lnTo>
                  <a:lnTo>
                    <a:pt x="1961075" y="304209"/>
                  </a:lnTo>
                  <a:lnTo>
                    <a:pt x="1926527" y="255849"/>
                  </a:lnTo>
                  <a:lnTo>
                    <a:pt x="1876451" y="210285"/>
                  </a:lnTo>
                  <a:lnTo>
                    <a:pt x="1812027" y="167971"/>
                  </a:lnTo>
                  <a:lnTo>
                    <a:pt x="1774802" y="148174"/>
                  </a:lnTo>
                  <a:lnTo>
                    <a:pt x="1734434" y="129360"/>
                  </a:lnTo>
                  <a:lnTo>
                    <a:pt x="1691068" y="111585"/>
                  </a:lnTo>
                  <a:lnTo>
                    <a:pt x="1644853" y="94906"/>
                  </a:lnTo>
                  <a:lnTo>
                    <a:pt x="1595935" y="79380"/>
                  </a:lnTo>
                  <a:lnTo>
                    <a:pt x="1544463" y="65063"/>
                  </a:lnTo>
                  <a:lnTo>
                    <a:pt x="1490584" y="52013"/>
                  </a:lnTo>
                  <a:lnTo>
                    <a:pt x="1434446" y="40286"/>
                  </a:lnTo>
                  <a:lnTo>
                    <a:pt x="1376195" y="29938"/>
                  </a:lnTo>
                  <a:lnTo>
                    <a:pt x="1315980" y="21026"/>
                  </a:lnTo>
                  <a:lnTo>
                    <a:pt x="1253948" y="13608"/>
                  </a:lnTo>
                  <a:lnTo>
                    <a:pt x="1190246" y="7739"/>
                  </a:lnTo>
                  <a:lnTo>
                    <a:pt x="1125023" y="3477"/>
                  </a:lnTo>
                  <a:lnTo>
                    <a:pt x="1058425" y="87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2273" y="1417319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381000"/>
                  </a:moveTo>
                  <a:lnTo>
                    <a:pt x="9042" y="329296"/>
                  </a:lnTo>
                  <a:lnTo>
                    <a:pt x="35383" y="279708"/>
                  </a:lnTo>
                  <a:lnTo>
                    <a:pt x="77843" y="232689"/>
                  </a:lnTo>
                  <a:lnTo>
                    <a:pt x="135240" y="188693"/>
                  </a:lnTo>
                  <a:lnTo>
                    <a:pt x="169172" y="167971"/>
                  </a:lnTo>
                  <a:lnTo>
                    <a:pt x="206397" y="148174"/>
                  </a:lnTo>
                  <a:lnTo>
                    <a:pt x="246765" y="129360"/>
                  </a:lnTo>
                  <a:lnTo>
                    <a:pt x="290131" y="111585"/>
                  </a:lnTo>
                  <a:lnTo>
                    <a:pt x="336346" y="94906"/>
                  </a:lnTo>
                  <a:lnTo>
                    <a:pt x="385264" y="79380"/>
                  </a:lnTo>
                  <a:lnTo>
                    <a:pt x="436736" y="65063"/>
                  </a:lnTo>
                  <a:lnTo>
                    <a:pt x="490615" y="52013"/>
                  </a:lnTo>
                  <a:lnTo>
                    <a:pt x="546753" y="40286"/>
                  </a:lnTo>
                  <a:lnTo>
                    <a:pt x="605004" y="29938"/>
                  </a:lnTo>
                  <a:lnTo>
                    <a:pt x="665219" y="21026"/>
                  </a:lnTo>
                  <a:lnTo>
                    <a:pt x="727251" y="13608"/>
                  </a:lnTo>
                  <a:lnTo>
                    <a:pt x="790953" y="7739"/>
                  </a:lnTo>
                  <a:lnTo>
                    <a:pt x="856176" y="3477"/>
                  </a:lnTo>
                  <a:lnTo>
                    <a:pt x="922774" y="878"/>
                  </a:lnTo>
                  <a:lnTo>
                    <a:pt x="990600" y="0"/>
                  </a:lnTo>
                  <a:lnTo>
                    <a:pt x="1058425" y="878"/>
                  </a:lnTo>
                  <a:lnTo>
                    <a:pt x="1125023" y="3477"/>
                  </a:lnTo>
                  <a:lnTo>
                    <a:pt x="1190246" y="7739"/>
                  </a:lnTo>
                  <a:lnTo>
                    <a:pt x="1253948" y="13608"/>
                  </a:lnTo>
                  <a:lnTo>
                    <a:pt x="1315980" y="21026"/>
                  </a:lnTo>
                  <a:lnTo>
                    <a:pt x="1376195" y="29938"/>
                  </a:lnTo>
                  <a:lnTo>
                    <a:pt x="1434446" y="40286"/>
                  </a:lnTo>
                  <a:lnTo>
                    <a:pt x="1490584" y="52013"/>
                  </a:lnTo>
                  <a:lnTo>
                    <a:pt x="1544463" y="65063"/>
                  </a:lnTo>
                  <a:lnTo>
                    <a:pt x="1595935" y="79380"/>
                  </a:lnTo>
                  <a:lnTo>
                    <a:pt x="1644853" y="94906"/>
                  </a:lnTo>
                  <a:lnTo>
                    <a:pt x="1691068" y="111585"/>
                  </a:lnTo>
                  <a:lnTo>
                    <a:pt x="1734434" y="129360"/>
                  </a:lnTo>
                  <a:lnTo>
                    <a:pt x="1774802" y="148174"/>
                  </a:lnTo>
                  <a:lnTo>
                    <a:pt x="1812027" y="167971"/>
                  </a:lnTo>
                  <a:lnTo>
                    <a:pt x="1845959" y="188693"/>
                  </a:lnTo>
                  <a:lnTo>
                    <a:pt x="1903356" y="232689"/>
                  </a:lnTo>
                  <a:lnTo>
                    <a:pt x="1945816" y="279708"/>
                  </a:lnTo>
                  <a:lnTo>
                    <a:pt x="1972157" y="329296"/>
                  </a:lnTo>
                  <a:lnTo>
                    <a:pt x="1981200" y="381000"/>
                  </a:lnTo>
                  <a:lnTo>
                    <a:pt x="1978914" y="407087"/>
                  </a:lnTo>
                  <a:lnTo>
                    <a:pt x="1961075" y="457790"/>
                  </a:lnTo>
                  <a:lnTo>
                    <a:pt x="1926527" y="506150"/>
                  </a:lnTo>
                  <a:lnTo>
                    <a:pt x="1876451" y="551714"/>
                  </a:lnTo>
                  <a:lnTo>
                    <a:pt x="1812027" y="594028"/>
                  </a:lnTo>
                  <a:lnTo>
                    <a:pt x="1774802" y="613825"/>
                  </a:lnTo>
                  <a:lnTo>
                    <a:pt x="1734434" y="632639"/>
                  </a:lnTo>
                  <a:lnTo>
                    <a:pt x="1691068" y="650414"/>
                  </a:lnTo>
                  <a:lnTo>
                    <a:pt x="1644853" y="667093"/>
                  </a:lnTo>
                  <a:lnTo>
                    <a:pt x="1595935" y="682619"/>
                  </a:lnTo>
                  <a:lnTo>
                    <a:pt x="1544463" y="696936"/>
                  </a:lnTo>
                  <a:lnTo>
                    <a:pt x="1490584" y="709986"/>
                  </a:lnTo>
                  <a:lnTo>
                    <a:pt x="1434446" y="721713"/>
                  </a:lnTo>
                  <a:lnTo>
                    <a:pt x="1376195" y="732061"/>
                  </a:lnTo>
                  <a:lnTo>
                    <a:pt x="1315980" y="740973"/>
                  </a:lnTo>
                  <a:lnTo>
                    <a:pt x="1253948" y="748391"/>
                  </a:lnTo>
                  <a:lnTo>
                    <a:pt x="1190246" y="754260"/>
                  </a:lnTo>
                  <a:lnTo>
                    <a:pt x="1125023" y="758522"/>
                  </a:lnTo>
                  <a:lnTo>
                    <a:pt x="1058425" y="761121"/>
                  </a:lnTo>
                  <a:lnTo>
                    <a:pt x="990600" y="762000"/>
                  </a:lnTo>
                  <a:lnTo>
                    <a:pt x="922774" y="761121"/>
                  </a:lnTo>
                  <a:lnTo>
                    <a:pt x="856176" y="758522"/>
                  </a:lnTo>
                  <a:lnTo>
                    <a:pt x="790953" y="754260"/>
                  </a:lnTo>
                  <a:lnTo>
                    <a:pt x="727251" y="748391"/>
                  </a:lnTo>
                  <a:lnTo>
                    <a:pt x="665219" y="740973"/>
                  </a:lnTo>
                  <a:lnTo>
                    <a:pt x="605004" y="732061"/>
                  </a:lnTo>
                  <a:lnTo>
                    <a:pt x="546753" y="721713"/>
                  </a:lnTo>
                  <a:lnTo>
                    <a:pt x="490615" y="709986"/>
                  </a:lnTo>
                  <a:lnTo>
                    <a:pt x="436736" y="696936"/>
                  </a:lnTo>
                  <a:lnTo>
                    <a:pt x="385264" y="682619"/>
                  </a:lnTo>
                  <a:lnTo>
                    <a:pt x="336346" y="667093"/>
                  </a:lnTo>
                  <a:lnTo>
                    <a:pt x="290131" y="650414"/>
                  </a:lnTo>
                  <a:lnTo>
                    <a:pt x="246765" y="632639"/>
                  </a:lnTo>
                  <a:lnTo>
                    <a:pt x="206397" y="613825"/>
                  </a:lnTo>
                  <a:lnTo>
                    <a:pt x="169172" y="594028"/>
                  </a:lnTo>
                  <a:lnTo>
                    <a:pt x="135240" y="573306"/>
                  </a:lnTo>
                  <a:lnTo>
                    <a:pt x="77843" y="529310"/>
                  </a:lnTo>
                  <a:lnTo>
                    <a:pt x="35383" y="482291"/>
                  </a:lnTo>
                  <a:lnTo>
                    <a:pt x="9042" y="43270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5073" y="1493519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800100" y="0"/>
                  </a:moveTo>
                  <a:lnTo>
                    <a:pt x="734486" y="1010"/>
                  </a:lnTo>
                  <a:lnTo>
                    <a:pt x="670331" y="3990"/>
                  </a:lnTo>
                  <a:lnTo>
                    <a:pt x="607842" y="8861"/>
                  </a:lnTo>
                  <a:lnTo>
                    <a:pt x="547225" y="15544"/>
                  </a:lnTo>
                  <a:lnTo>
                    <a:pt x="488686" y="23961"/>
                  </a:lnTo>
                  <a:lnTo>
                    <a:pt x="432430" y="34032"/>
                  </a:lnTo>
                  <a:lnTo>
                    <a:pt x="378663" y="45680"/>
                  </a:lnTo>
                  <a:lnTo>
                    <a:pt x="327592" y="58826"/>
                  </a:lnTo>
                  <a:lnTo>
                    <a:pt x="279423" y="73391"/>
                  </a:lnTo>
                  <a:lnTo>
                    <a:pt x="234362" y="89296"/>
                  </a:lnTo>
                  <a:lnTo>
                    <a:pt x="192615" y="106464"/>
                  </a:lnTo>
                  <a:lnTo>
                    <a:pt x="154387" y="124815"/>
                  </a:lnTo>
                  <a:lnTo>
                    <a:pt x="119885" y="144271"/>
                  </a:lnTo>
                  <a:lnTo>
                    <a:pt x="62882" y="186183"/>
                  </a:lnTo>
                  <a:lnTo>
                    <a:pt x="23255" y="231572"/>
                  </a:lnTo>
                  <a:lnTo>
                    <a:pt x="2652" y="279809"/>
                  </a:lnTo>
                  <a:lnTo>
                    <a:pt x="0" y="304800"/>
                  </a:lnTo>
                  <a:lnTo>
                    <a:pt x="2652" y="329790"/>
                  </a:lnTo>
                  <a:lnTo>
                    <a:pt x="23255" y="378027"/>
                  </a:lnTo>
                  <a:lnTo>
                    <a:pt x="62882" y="423416"/>
                  </a:lnTo>
                  <a:lnTo>
                    <a:pt x="119885" y="465328"/>
                  </a:lnTo>
                  <a:lnTo>
                    <a:pt x="154387" y="484784"/>
                  </a:lnTo>
                  <a:lnTo>
                    <a:pt x="192615" y="503135"/>
                  </a:lnTo>
                  <a:lnTo>
                    <a:pt x="234362" y="520303"/>
                  </a:lnTo>
                  <a:lnTo>
                    <a:pt x="279423" y="536208"/>
                  </a:lnTo>
                  <a:lnTo>
                    <a:pt x="327592" y="550773"/>
                  </a:lnTo>
                  <a:lnTo>
                    <a:pt x="378663" y="563919"/>
                  </a:lnTo>
                  <a:lnTo>
                    <a:pt x="432430" y="575567"/>
                  </a:lnTo>
                  <a:lnTo>
                    <a:pt x="488686" y="585638"/>
                  </a:lnTo>
                  <a:lnTo>
                    <a:pt x="547225" y="594055"/>
                  </a:lnTo>
                  <a:lnTo>
                    <a:pt x="607842" y="600738"/>
                  </a:lnTo>
                  <a:lnTo>
                    <a:pt x="670331" y="605609"/>
                  </a:lnTo>
                  <a:lnTo>
                    <a:pt x="734486" y="608589"/>
                  </a:lnTo>
                  <a:lnTo>
                    <a:pt x="800100" y="609600"/>
                  </a:lnTo>
                  <a:lnTo>
                    <a:pt x="865713" y="608589"/>
                  </a:lnTo>
                  <a:lnTo>
                    <a:pt x="929868" y="605609"/>
                  </a:lnTo>
                  <a:lnTo>
                    <a:pt x="992357" y="600738"/>
                  </a:lnTo>
                  <a:lnTo>
                    <a:pt x="1052974" y="594055"/>
                  </a:lnTo>
                  <a:lnTo>
                    <a:pt x="1111513" y="585638"/>
                  </a:lnTo>
                  <a:lnTo>
                    <a:pt x="1167769" y="575567"/>
                  </a:lnTo>
                  <a:lnTo>
                    <a:pt x="1221536" y="563919"/>
                  </a:lnTo>
                  <a:lnTo>
                    <a:pt x="1272607" y="550773"/>
                  </a:lnTo>
                  <a:lnTo>
                    <a:pt x="1320776" y="536208"/>
                  </a:lnTo>
                  <a:lnTo>
                    <a:pt x="1365837" y="520303"/>
                  </a:lnTo>
                  <a:lnTo>
                    <a:pt x="1407584" y="503135"/>
                  </a:lnTo>
                  <a:lnTo>
                    <a:pt x="1445812" y="484784"/>
                  </a:lnTo>
                  <a:lnTo>
                    <a:pt x="1480314" y="465328"/>
                  </a:lnTo>
                  <a:lnTo>
                    <a:pt x="1537317" y="423416"/>
                  </a:lnTo>
                  <a:lnTo>
                    <a:pt x="1576944" y="378027"/>
                  </a:lnTo>
                  <a:lnTo>
                    <a:pt x="1597547" y="329790"/>
                  </a:lnTo>
                  <a:lnTo>
                    <a:pt x="1600200" y="304800"/>
                  </a:lnTo>
                  <a:lnTo>
                    <a:pt x="1597547" y="279809"/>
                  </a:lnTo>
                  <a:lnTo>
                    <a:pt x="1576944" y="231572"/>
                  </a:lnTo>
                  <a:lnTo>
                    <a:pt x="1537317" y="186183"/>
                  </a:lnTo>
                  <a:lnTo>
                    <a:pt x="1480314" y="144271"/>
                  </a:lnTo>
                  <a:lnTo>
                    <a:pt x="1445812" y="124815"/>
                  </a:lnTo>
                  <a:lnTo>
                    <a:pt x="1407584" y="106464"/>
                  </a:lnTo>
                  <a:lnTo>
                    <a:pt x="1365837" y="89296"/>
                  </a:lnTo>
                  <a:lnTo>
                    <a:pt x="1320776" y="73391"/>
                  </a:lnTo>
                  <a:lnTo>
                    <a:pt x="1272607" y="58826"/>
                  </a:lnTo>
                  <a:lnTo>
                    <a:pt x="1221536" y="45680"/>
                  </a:lnTo>
                  <a:lnTo>
                    <a:pt x="1167769" y="34032"/>
                  </a:lnTo>
                  <a:lnTo>
                    <a:pt x="1111513" y="23961"/>
                  </a:lnTo>
                  <a:lnTo>
                    <a:pt x="1052974" y="15544"/>
                  </a:lnTo>
                  <a:lnTo>
                    <a:pt x="992357" y="8861"/>
                  </a:lnTo>
                  <a:lnTo>
                    <a:pt x="929868" y="3990"/>
                  </a:lnTo>
                  <a:lnTo>
                    <a:pt x="865713" y="10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5073" y="1493519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304800"/>
                  </a:moveTo>
                  <a:lnTo>
                    <a:pt x="10473" y="255374"/>
                  </a:lnTo>
                  <a:lnTo>
                    <a:pt x="40794" y="208483"/>
                  </a:lnTo>
                  <a:lnTo>
                    <a:pt x="89315" y="164753"/>
                  </a:lnTo>
                  <a:lnTo>
                    <a:pt x="154387" y="124815"/>
                  </a:lnTo>
                  <a:lnTo>
                    <a:pt x="192615" y="106464"/>
                  </a:lnTo>
                  <a:lnTo>
                    <a:pt x="234362" y="89296"/>
                  </a:lnTo>
                  <a:lnTo>
                    <a:pt x="279423" y="73391"/>
                  </a:lnTo>
                  <a:lnTo>
                    <a:pt x="327592" y="58826"/>
                  </a:lnTo>
                  <a:lnTo>
                    <a:pt x="378663" y="45680"/>
                  </a:lnTo>
                  <a:lnTo>
                    <a:pt x="432430" y="34032"/>
                  </a:lnTo>
                  <a:lnTo>
                    <a:pt x="488686" y="23961"/>
                  </a:lnTo>
                  <a:lnTo>
                    <a:pt x="547225" y="15544"/>
                  </a:lnTo>
                  <a:lnTo>
                    <a:pt x="607842" y="8861"/>
                  </a:lnTo>
                  <a:lnTo>
                    <a:pt x="670331" y="3990"/>
                  </a:lnTo>
                  <a:lnTo>
                    <a:pt x="734486" y="1010"/>
                  </a:lnTo>
                  <a:lnTo>
                    <a:pt x="800100" y="0"/>
                  </a:lnTo>
                  <a:lnTo>
                    <a:pt x="865713" y="1010"/>
                  </a:lnTo>
                  <a:lnTo>
                    <a:pt x="929868" y="3990"/>
                  </a:lnTo>
                  <a:lnTo>
                    <a:pt x="992357" y="8861"/>
                  </a:lnTo>
                  <a:lnTo>
                    <a:pt x="1052974" y="15544"/>
                  </a:lnTo>
                  <a:lnTo>
                    <a:pt x="1111513" y="23961"/>
                  </a:lnTo>
                  <a:lnTo>
                    <a:pt x="1167769" y="34032"/>
                  </a:lnTo>
                  <a:lnTo>
                    <a:pt x="1221536" y="45680"/>
                  </a:lnTo>
                  <a:lnTo>
                    <a:pt x="1272607" y="58826"/>
                  </a:lnTo>
                  <a:lnTo>
                    <a:pt x="1320776" y="73391"/>
                  </a:lnTo>
                  <a:lnTo>
                    <a:pt x="1365837" y="89296"/>
                  </a:lnTo>
                  <a:lnTo>
                    <a:pt x="1407584" y="106464"/>
                  </a:lnTo>
                  <a:lnTo>
                    <a:pt x="1445812" y="124815"/>
                  </a:lnTo>
                  <a:lnTo>
                    <a:pt x="1480314" y="144271"/>
                  </a:lnTo>
                  <a:lnTo>
                    <a:pt x="1537317" y="186183"/>
                  </a:lnTo>
                  <a:lnTo>
                    <a:pt x="1576944" y="231572"/>
                  </a:lnTo>
                  <a:lnTo>
                    <a:pt x="1597547" y="279809"/>
                  </a:lnTo>
                  <a:lnTo>
                    <a:pt x="1600200" y="304800"/>
                  </a:lnTo>
                  <a:lnTo>
                    <a:pt x="1597547" y="329790"/>
                  </a:lnTo>
                  <a:lnTo>
                    <a:pt x="1576944" y="378027"/>
                  </a:lnTo>
                  <a:lnTo>
                    <a:pt x="1537317" y="423416"/>
                  </a:lnTo>
                  <a:lnTo>
                    <a:pt x="1480314" y="465328"/>
                  </a:lnTo>
                  <a:lnTo>
                    <a:pt x="1445812" y="484784"/>
                  </a:lnTo>
                  <a:lnTo>
                    <a:pt x="1407584" y="503135"/>
                  </a:lnTo>
                  <a:lnTo>
                    <a:pt x="1365837" y="520303"/>
                  </a:lnTo>
                  <a:lnTo>
                    <a:pt x="1320776" y="536208"/>
                  </a:lnTo>
                  <a:lnTo>
                    <a:pt x="1272607" y="550773"/>
                  </a:lnTo>
                  <a:lnTo>
                    <a:pt x="1221536" y="563919"/>
                  </a:lnTo>
                  <a:lnTo>
                    <a:pt x="1167769" y="575567"/>
                  </a:lnTo>
                  <a:lnTo>
                    <a:pt x="1111513" y="585638"/>
                  </a:lnTo>
                  <a:lnTo>
                    <a:pt x="1052974" y="594055"/>
                  </a:lnTo>
                  <a:lnTo>
                    <a:pt x="992357" y="600738"/>
                  </a:lnTo>
                  <a:lnTo>
                    <a:pt x="929868" y="605609"/>
                  </a:lnTo>
                  <a:lnTo>
                    <a:pt x="865713" y="608589"/>
                  </a:lnTo>
                  <a:lnTo>
                    <a:pt x="800100" y="609600"/>
                  </a:lnTo>
                  <a:lnTo>
                    <a:pt x="734486" y="608589"/>
                  </a:lnTo>
                  <a:lnTo>
                    <a:pt x="670331" y="605609"/>
                  </a:lnTo>
                  <a:lnTo>
                    <a:pt x="607842" y="600738"/>
                  </a:lnTo>
                  <a:lnTo>
                    <a:pt x="547225" y="594055"/>
                  </a:lnTo>
                  <a:lnTo>
                    <a:pt x="488686" y="585638"/>
                  </a:lnTo>
                  <a:lnTo>
                    <a:pt x="432430" y="575567"/>
                  </a:lnTo>
                  <a:lnTo>
                    <a:pt x="378663" y="563919"/>
                  </a:lnTo>
                  <a:lnTo>
                    <a:pt x="327592" y="550773"/>
                  </a:lnTo>
                  <a:lnTo>
                    <a:pt x="279423" y="536208"/>
                  </a:lnTo>
                  <a:lnTo>
                    <a:pt x="234362" y="520303"/>
                  </a:lnTo>
                  <a:lnTo>
                    <a:pt x="192615" y="503135"/>
                  </a:lnTo>
                  <a:lnTo>
                    <a:pt x="154387" y="484784"/>
                  </a:lnTo>
                  <a:lnTo>
                    <a:pt x="119885" y="465328"/>
                  </a:lnTo>
                  <a:lnTo>
                    <a:pt x="62882" y="423416"/>
                  </a:lnTo>
                  <a:lnTo>
                    <a:pt x="23255" y="378027"/>
                  </a:lnTo>
                  <a:lnTo>
                    <a:pt x="2652" y="32979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7467" y="1588770"/>
            <a:ext cx="460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0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0" dirty="0">
                <a:latin typeface="Comic Sans MS"/>
                <a:cs typeface="Comic Sans MS"/>
              </a:rPr>
              <a:t>a</a:t>
            </a:r>
            <a:r>
              <a:rPr sz="2400" b="1" spc="-5" dirty="0">
                <a:latin typeface="Comic Sans MS"/>
                <a:cs typeface="Comic Sans MS"/>
              </a:rPr>
              <a:t>k</a:t>
            </a:r>
            <a:r>
              <a:rPr sz="2400" b="1" dirty="0">
                <a:latin typeface="Comic Sans MS"/>
                <a:cs typeface="Comic Sans MS"/>
              </a:rPr>
              <a:t>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9623" y="2998470"/>
            <a:ext cx="1485900" cy="647700"/>
            <a:chOff x="3849623" y="2998470"/>
            <a:chExt cx="1485900" cy="647700"/>
          </a:xfrm>
        </p:grpSpPr>
        <p:sp>
          <p:nvSpPr>
            <p:cNvPr id="10" name="object 10"/>
            <p:cNvSpPr/>
            <p:nvPr/>
          </p:nvSpPr>
          <p:spPr>
            <a:xfrm>
              <a:off x="3868673" y="301752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723900" y="0"/>
                  </a:moveTo>
                  <a:lnTo>
                    <a:pt x="658010" y="1246"/>
                  </a:lnTo>
                  <a:lnTo>
                    <a:pt x="593778" y="4912"/>
                  </a:lnTo>
                  <a:lnTo>
                    <a:pt x="531459" y="10892"/>
                  </a:lnTo>
                  <a:lnTo>
                    <a:pt x="471309" y="19076"/>
                  </a:lnTo>
                  <a:lnTo>
                    <a:pt x="413582" y="29357"/>
                  </a:lnTo>
                  <a:lnTo>
                    <a:pt x="358535" y="41627"/>
                  </a:lnTo>
                  <a:lnTo>
                    <a:pt x="306423" y="55779"/>
                  </a:lnTo>
                  <a:lnTo>
                    <a:pt x="257501" y="71705"/>
                  </a:lnTo>
                  <a:lnTo>
                    <a:pt x="212026" y="89296"/>
                  </a:lnTo>
                  <a:lnTo>
                    <a:pt x="170253" y="108446"/>
                  </a:lnTo>
                  <a:lnTo>
                    <a:pt x="132437" y="129046"/>
                  </a:lnTo>
                  <a:lnTo>
                    <a:pt x="98834" y="150988"/>
                  </a:lnTo>
                  <a:lnTo>
                    <a:pt x="45289" y="198470"/>
                  </a:lnTo>
                  <a:lnTo>
                    <a:pt x="11663" y="250027"/>
                  </a:lnTo>
                  <a:lnTo>
                    <a:pt x="0" y="304800"/>
                  </a:lnTo>
                  <a:lnTo>
                    <a:pt x="2958" y="332533"/>
                  </a:lnTo>
                  <a:lnTo>
                    <a:pt x="25858" y="385806"/>
                  </a:lnTo>
                  <a:lnTo>
                    <a:pt x="69699" y="435433"/>
                  </a:lnTo>
                  <a:lnTo>
                    <a:pt x="132437" y="480553"/>
                  </a:lnTo>
                  <a:lnTo>
                    <a:pt x="170253" y="501153"/>
                  </a:lnTo>
                  <a:lnTo>
                    <a:pt x="212026" y="520303"/>
                  </a:lnTo>
                  <a:lnTo>
                    <a:pt x="257501" y="537894"/>
                  </a:lnTo>
                  <a:lnTo>
                    <a:pt x="306423" y="553820"/>
                  </a:lnTo>
                  <a:lnTo>
                    <a:pt x="358535" y="567972"/>
                  </a:lnTo>
                  <a:lnTo>
                    <a:pt x="413582" y="580242"/>
                  </a:lnTo>
                  <a:lnTo>
                    <a:pt x="471309" y="590523"/>
                  </a:lnTo>
                  <a:lnTo>
                    <a:pt x="531459" y="598707"/>
                  </a:lnTo>
                  <a:lnTo>
                    <a:pt x="593778" y="604687"/>
                  </a:lnTo>
                  <a:lnTo>
                    <a:pt x="658010" y="608353"/>
                  </a:lnTo>
                  <a:lnTo>
                    <a:pt x="723900" y="609599"/>
                  </a:lnTo>
                  <a:lnTo>
                    <a:pt x="789789" y="608353"/>
                  </a:lnTo>
                  <a:lnTo>
                    <a:pt x="854021" y="604687"/>
                  </a:lnTo>
                  <a:lnTo>
                    <a:pt x="916340" y="598707"/>
                  </a:lnTo>
                  <a:lnTo>
                    <a:pt x="976490" y="590523"/>
                  </a:lnTo>
                  <a:lnTo>
                    <a:pt x="1034217" y="580242"/>
                  </a:lnTo>
                  <a:lnTo>
                    <a:pt x="1089264" y="567972"/>
                  </a:lnTo>
                  <a:lnTo>
                    <a:pt x="1141376" y="553820"/>
                  </a:lnTo>
                  <a:lnTo>
                    <a:pt x="1190298" y="537894"/>
                  </a:lnTo>
                  <a:lnTo>
                    <a:pt x="1235773" y="520303"/>
                  </a:lnTo>
                  <a:lnTo>
                    <a:pt x="1277546" y="501153"/>
                  </a:lnTo>
                  <a:lnTo>
                    <a:pt x="1315362" y="480553"/>
                  </a:lnTo>
                  <a:lnTo>
                    <a:pt x="1348965" y="458611"/>
                  </a:lnTo>
                  <a:lnTo>
                    <a:pt x="1402510" y="411129"/>
                  </a:lnTo>
                  <a:lnTo>
                    <a:pt x="1436136" y="359572"/>
                  </a:lnTo>
                  <a:lnTo>
                    <a:pt x="1447800" y="304800"/>
                  </a:lnTo>
                  <a:lnTo>
                    <a:pt x="1444841" y="277066"/>
                  </a:lnTo>
                  <a:lnTo>
                    <a:pt x="1421941" y="223793"/>
                  </a:lnTo>
                  <a:lnTo>
                    <a:pt x="1378100" y="174166"/>
                  </a:lnTo>
                  <a:lnTo>
                    <a:pt x="1315362" y="129046"/>
                  </a:lnTo>
                  <a:lnTo>
                    <a:pt x="1277546" y="108446"/>
                  </a:lnTo>
                  <a:lnTo>
                    <a:pt x="1235773" y="89296"/>
                  </a:lnTo>
                  <a:lnTo>
                    <a:pt x="1190298" y="71705"/>
                  </a:lnTo>
                  <a:lnTo>
                    <a:pt x="1141376" y="55779"/>
                  </a:lnTo>
                  <a:lnTo>
                    <a:pt x="1089264" y="41627"/>
                  </a:lnTo>
                  <a:lnTo>
                    <a:pt x="1034217" y="29357"/>
                  </a:lnTo>
                  <a:lnTo>
                    <a:pt x="976490" y="19076"/>
                  </a:lnTo>
                  <a:lnTo>
                    <a:pt x="916340" y="10892"/>
                  </a:lnTo>
                  <a:lnTo>
                    <a:pt x="854021" y="4912"/>
                  </a:lnTo>
                  <a:lnTo>
                    <a:pt x="789789" y="124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8673" y="301752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304800"/>
                  </a:moveTo>
                  <a:lnTo>
                    <a:pt x="11663" y="250027"/>
                  </a:lnTo>
                  <a:lnTo>
                    <a:pt x="45289" y="198470"/>
                  </a:lnTo>
                  <a:lnTo>
                    <a:pt x="98834" y="150988"/>
                  </a:lnTo>
                  <a:lnTo>
                    <a:pt x="132437" y="129046"/>
                  </a:lnTo>
                  <a:lnTo>
                    <a:pt x="170253" y="108446"/>
                  </a:lnTo>
                  <a:lnTo>
                    <a:pt x="212026" y="89296"/>
                  </a:lnTo>
                  <a:lnTo>
                    <a:pt x="257501" y="71705"/>
                  </a:lnTo>
                  <a:lnTo>
                    <a:pt x="306423" y="55779"/>
                  </a:lnTo>
                  <a:lnTo>
                    <a:pt x="358535" y="41627"/>
                  </a:lnTo>
                  <a:lnTo>
                    <a:pt x="413582" y="29357"/>
                  </a:lnTo>
                  <a:lnTo>
                    <a:pt x="471309" y="19076"/>
                  </a:lnTo>
                  <a:lnTo>
                    <a:pt x="531459" y="10892"/>
                  </a:lnTo>
                  <a:lnTo>
                    <a:pt x="593778" y="4912"/>
                  </a:lnTo>
                  <a:lnTo>
                    <a:pt x="658010" y="1246"/>
                  </a:lnTo>
                  <a:lnTo>
                    <a:pt x="723900" y="0"/>
                  </a:lnTo>
                  <a:lnTo>
                    <a:pt x="789789" y="1246"/>
                  </a:lnTo>
                  <a:lnTo>
                    <a:pt x="854021" y="4912"/>
                  </a:lnTo>
                  <a:lnTo>
                    <a:pt x="916340" y="10892"/>
                  </a:lnTo>
                  <a:lnTo>
                    <a:pt x="976490" y="19076"/>
                  </a:lnTo>
                  <a:lnTo>
                    <a:pt x="1034217" y="29357"/>
                  </a:lnTo>
                  <a:lnTo>
                    <a:pt x="1089264" y="41627"/>
                  </a:lnTo>
                  <a:lnTo>
                    <a:pt x="1141376" y="55779"/>
                  </a:lnTo>
                  <a:lnTo>
                    <a:pt x="1190298" y="71705"/>
                  </a:lnTo>
                  <a:lnTo>
                    <a:pt x="1235773" y="89296"/>
                  </a:lnTo>
                  <a:lnTo>
                    <a:pt x="1277546" y="108446"/>
                  </a:lnTo>
                  <a:lnTo>
                    <a:pt x="1315362" y="129046"/>
                  </a:lnTo>
                  <a:lnTo>
                    <a:pt x="1348965" y="150988"/>
                  </a:lnTo>
                  <a:lnTo>
                    <a:pt x="1402510" y="198470"/>
                  </a:lnTo>
                  <a:lnTo>
                    <a:pt x="1436136" y="250027"/>
                  </a:lnTo>
                  <a:lnTo>
                    <a:pt x="1447800" y="304800"/>
                  </a:lnTo>
                  <a:lnTo>
                    <a:pt x="1444841" y="332533"/>
                  </a:lnTo>
                  <a:lnTo>
                    <a:pt x="1421941" y="385806"/>
                  </a:lnTo>
                  <a:lnTo>
                    <a:pt x="1378100" y="435433"/>
                  </a:lnTo>
                  <a:lnTo>
                    <a:pt x="1315362" y="480553"/>
                  </a:lnTo>
                  <a:lnTo>
                    <a:pt x="1277546" y="501153"/>
                  </a:lnTo>
                  <a:lnTo>
                    <a:pt x="1235773" y="520303"/>
                  </a:lnTo>
                  <a:lnTo>
                    <a:pt x="1190298" y="537894"/>
                  </a:lnTo>
                  <a:lnTo>
                    <a:pt x="1141376" y="553820"/>
                  </a:lnTo>
                  <a:lnTo>
                    <a:pt x="1089264" y="567972"/>
                  </a:lnTo>
                  <a:lnTo>
                    <a:pt x="1034217" y="580242"/>
                  </a:lnTo>
                  <a:lnTo>
                    <a:pt x="976490" y="590523"/>
                  </a:lnTo>
                  <a:lnTo>
                    <a:pt x="916340" y="598707"/>
                  </a:lnTo>
                  <a:lnTo>
                    <a:pt x="854021" y="604687"/>
                  </a:lnTo>
                  <a:lnTo>
                    <a:pt x="789789" y="608353"/>
                  </a:lnTo>
                  <a:lnTo>
                    <a:pt x="723900" y="609599"/>
                  </a:lnTo>
                  <a:lnTo>
                    <a:pt x="658010" y="608353"/>
                  </a:lnTo>
                  <a:lnTo>
                    <a:pt x="593778" y="604687"/>
                  </a:lnTo>
                  <a:lnTo>
                    <a:pt x="531459" y="598707"/>
                  </a:lnTo>
                  <a:lnTo>
                    <a:pt x="471309" y="590523"/>
                  </a:lnTo>
                  <a:lnTo>
                    <a:pt x="413582" y="580242"/>
                  </a:lnTo>
                  <a:lnTo>
                    <a:pt x="358535" y="567972"/>
                  </a:lnTo>
                  <a:lnTo>
                    <a:pt x="306423" y="553820"/>
                  </a:lnTo>
                  <a:lnTo>
                    <a:pt x="257501" y="537894"/>
                  </a:lnTo>
                  <a:lnTo>
                    <a:pt x="212026" y="520303"/>
                  </a:lnTo>
                  <a:lnTo>
                    <a:pt x="170253" y="501153"/>
                  </a:lnTo>
                  <a:lnTo>
                    <a:pt x="132437" y="480553"/>
                  </a:lnTo>
                  <a:lnTo>
                    <a:pt x="98834" y="458611"/>
                  </a:lnTo>
                  <a:lnTo>
                    <a:pt x="45289" y="411129"/>
                  </a:lnTo>
                  <a:lnTo>
                    <a:pt x="11663" y="359572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0067" y="3113023"/>
            <a:ext cx="8839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25623" y="4446270"/>
            <a:ext cx="1790700" cy="800100"/>
            <a:chOff x="2325623" y="4446270"/>
            <a:chExt cx="1790700" cy="800100"/>
          </a:xfrm>
        </p:grpSpPr>
        <p:sp>
          <p:nvSpPr>
            <p:cNvPr id="14" name="object 14"/>
            <p:cNvSpPr/>
            <p:nvPr/>
          </p:nvSpPr>
          <p:spPr>
            <a:xfrm>
              <a:off x="2344673" y="446532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0999"/>
                  </a:lnTo>
                  <a:lnTo>
                    <a:pt x="2403" y="409436"/>
                  </a:lnTo>
                  <a:lnTo>
                    <a:pt x="21122" y="464532"/>
                  </a:lnTo>
                  <a:lnTo>
                    <a:pt x="57261" y="516767"/>
                  </a:lnTo>
                  <a:lnTo>
                    <a:pt x="109466" y="565552"/>
                  </a:lnTo>
                  <a:lnTo>
                    <a:pt x="141169" y="588466"/>
                  </a:lnTo>
                  <a:lnTo>
                    <a:pt x="176381" y="610297"/>
                  </a:lnTo>
                  <a:lnTo>
                    <a:pt x="214931" y="630971"/>
                  </a:lnTo>
                  <a:lnTo>
                    <a:pt x="256651" y="650414"/>
                  </a:lnTo>
                  <a:lnTo>
                    <a:pt x="301370" y="668553"/>
                  </a:lnTo>
                  <a:lnTo>
                    <a:pt x="348920" y="685314"/>
                  </a:lnTo>
                  <a:lnTo>
                    <a:pt x="399132" y="700623"/>
                  </a:lnTo>
                  <a:lnTo>
                    <a:pt x="451835" y="714407"/>
                  </a:lnTo>
                  <a:lnTo>
                    <a:pt x="506861" y="726591"/>
                  </a:lnTo>
                  <a:lnTo>
                    <a:pt x="564039" y="737104"/>
                  </a:lnTo>
                  <a:lnTo>
                    <a:pt x="623202" y="745870"/>
                  </a:lnTo>
                  <a:lnTo>
                    <a:pt x="684178" y="752816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1999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6"/>
                  </a:lnTo>
                  <a:lnTo>
                    <a:pt x="1129397" y="745870"/>
                  </a:lnTo>
                  <a:lnTo>
                    <a:pt x="1188560" y="737104"/>
                  </a:lnTo>
                  <a:lnTo>
                    <a:pt x="1245738" y="726591"/>
                  </a:lnTo>
                  <a:lnTo>
                    <a:pt x="1300764" y="714407"/>
                  </a:lnTo>
                  <a:lnTo>
                    <a:pt x="1353467" y="700623"/>
                  </a:lnTo>
                  <a:lnTo>
                    <a:pt x="1403679" y="685314"/>
                  </a:lnTo>
                  <a:lnTo>
                    <a:pt x="1451229" y="668553"/>
                  </a:lnTo>
                  <a:lnTo>
                    <a:pt x="1495948" y="650414"/>
                  </a:lnTo>
                  <a:lnTo>
                    <a:pt x="1537668" y="630971"/>
                  </a:lnTo>
                  <a:lnTo>
                    <a:pt x="1576218" y="610297"/>
                  </a:lnTo>
                  <a:lnTo>
                    <a:pt x="1611430" y="588466"/>
                  </a:lnTo>
                  <a:lnTo>
                    <a:pt x="1643133" y="565552"/>
                  </a:lnTo>
                  <a:lnTo>
                    <a:pt x="1695338" y="516767"/>
                  </a:lnTo>
                  <a:lnTo>
                    <a:pt x="1731477" y="464532"/>
                  </a:lnTo>
                  <a:lnTo>
                    <a:pt x="1750196" y="409436"/>
                  </a:lnTo>
                  <a:lnTo>
                    <a:pt x="1752600" y="380999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4673" y="446532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0999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0999"/>
                  </a:lnTo>
                  <a:lnTo>
                    <a:pt x="1750196" y="409436"/>
                  </a:lnTo>
                  <a:lnTo>
                    <a:pt x="1731477" y="464532"/>
                  </a:lnTo>
                  <a:lnTo>
                    <a:pt x="1695338" y="516767"/>
                  </a:lnTo>
                  <a:lnTo>
                    <a:pt x="1643133" y="565552"/>
                  </a:lnTo>
                  <a:lnTo>
                    <a:pt x="1611430" y="588466"/>
                  </a:lnTo>
                  <a:lnTo>
                    <a:pt x="1576218" y="610297"/>
                  </a:lnTo>
                  <a:lnTo>
                    <a:pt x="1537668" y="630971"/>
                  </a:lnTo>
                  <a:lnTo>
                    <a:pt x="1495948" y="650414"/>
                  </a:lnTo>
                  <a:lnTo>
                    <a:pt x="1451229" y="668553"/>
                  </a:lnTo>
                  <a:lnTo>
                    <a:pt x="1403679" y="685314"/>
                  </a:lnTo>
                  <a:lnTo>
                    <a:pt x="1353467" y="700623"/>
                  </a:lnTo>
                  <a:lnTo>
                    <a:pt x="1300764" y="714407"/>
                  </a:lnTo>
                  <a:lnTo>
                    <a:pt x="1245738" y="726591"/>
                  </a:lnTo>
                  <a:lnTo>
                    <a:pt x="1188560" y="737104"/>
                  </a:lnTo>
                  <a:lnTo>
                    <a:pt x="1129397" y="745870"/>
                  </a:lnTo>
                  <a:lnTo>
                    <a:pt x="1068421" y="752816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1999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6"/>
                  </a:lnTo>
                  <a:lnTo>
                    <a:pt x="623202" y="745870"/>
                  </a:lnTo>
                  <a:lnTo>
                    <a:pt x="564039" y="737104"/>
                  </a:lnTo>
                  <a:lnTo>
                    <a:pt x="506861" y="726591"/>
                  </a:lnTo>
                  <a:lnTo>
                    <a:pt x="451835" y="714407"/>
                  </a:lnTo>
                  <a:lnTo>
                    <a:pt x="399132" y="700623"/>
                  </a:lnTo>
                  <a:lnTo>
                    <a:pt x="348920" y="685314"/>
                  </a:lnTo>
                  <a:lnTo>
                    <a:pt x="301370" y="668553"/>
                  </a:lnTo>
                  <a:lnTo>
                    <a:pt x="256651" y="650414"/>
                  </a:lnTo>
                  <a:lnTo>
                    <a:pt x="214931" y="630971"/>
                  </a:lnTo>
                  <a:lnTo>
                    <a:pt x="176381" y="610297"/>
                  </a:lnTo>
                  <a:lnTo>
                    <a:pt x="141169" y="588466"/>
                  </a:lnTo>
                  <a:lnTo>
                    <a:pt x="109466" y="565552"/>
                  </a:lnTo>
                  <a:lnTo>
                    <a:pt x="57261" y="516767"/>
                  </a:lnTo>
                  <a:lnTo>
                    <a:pt x="21122" y="464532"/>
                  </a:lnTo>
                  <a:lnTo>
                    <a:pt x="2403" y="409436"/>
                  </a:lnTo>
                  <a:lnTo>
                    <a:pt x="0" y="3809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59073" y="2163317"/>
            <a:ext cx="3829050" cy="3083560"/>
            <a:chOff x="3259073" y="2163317"/>
            <a:chExt cx="3829050" cy="3083560"/>
          </a:xfrm>
        </p:grpSpPr>
        <p:sp>
          <p:nvSpPr>
            <p:cNvPr id="17" name="object 17"/>
            <p:cNvSpPr/>
            <p:nvPr/>
          </p:nvSpPr>
          <p:spPr>
            <a:xfrm>
              <a:off x="3259074" y="2163317"/>
              <a:ext cx="2982595" cy="2226310"/>
            </a:xfrm>
            <a:custGeom>
              <a:avLst/>
              <a:gdLst/>
              <a:ahLst/>
              <a:cxnLst/>
              <a:rect l="l" t="t" r="r" b="b"/>
              <a:pathLst>
                <a:path w="2982595" h="2226310">
                  <a:moveTo>
                    <a:pt x="1002157" y="1478915"/>
                  </a:moveTo>
                  <a:lnTo>
                    <a:pt x="979043" y="1448689"/>
                  </a:lnTo>
                  <a:lnTo>
                    <a:pt x="78981" y="2141042"/>
                  </a:lnTo>
                  <a:lnTo>
                    <a:pt x="55753" y="2110867"/>
                  </a:lnTo>
                  <a:lnTo>
                    <a:pt x="0" y="2225802"/>
                  </a:lnTo>
                  <a:lnTo>
                    <a:pt x="125476" y="2201418"/>
                  </a:lnTo>
                  <a:lnTo>
                    <a:pt x="111188" y="2182876"/>
                  </a:lnTo>
                  <a:lnTo>
                    <a:pt x="102235" y="2171255"/>
                  </a:lnTo>
                  <a:lnTo>
                    <a:pt x="1002157" y="1478915"/>
                  </a:lnTo>
                  <a:close/>
                </a:path>
                <a:path w="2982595" h="2226310">
                  <a:moveTo>
                    <a:pt x="1066800" y="854202"/>
                  </a:moveTo>
                  <a:lnTo>
                    <a:pt x="1055865" y="788416"/>
                  </a:lnTo>
                  <a:lnTo>
                    <a:pt x="1045845" y="728091"/>
                  </a:lnTo>
                  <a:lnTo>
                    <a:pt x="1014971" y="750570"/>
                  </a:lnTo>
                  <a:lnTo>
                    <a:pt x="472567" y="4826"/>
                  </a:lnTo>
                  <a:lnTo>
                    <a:pt x="441833" y="27178"/>
                  </a:lnTo>
                  <a:lnTo>
                    <a:pt x="984186" y="772985"/>
                  </a:lnTo>
                  <a:lnTo>
                    <a:pt x="953389" y="795401"/>
                  </a:lnTo>
                  <a:lnTo>
                    <a:pt x="1066800" y="854202"/>
                  </a:lnTo>
                  <a:close/>
                </a:path>
                <a:path w="2982595" h="2226310">
                  <a:moveTo>
                    <a:pt x="2982087" y="32004"/>
                  </a:moveTo>
                  <a:lnTo>
                    <a:pt x="2961513" y="0"/>
                  </a:lnTo>
                  <a:lnTo>
                    <a:pt x="1762023" y="776147"/>
                  </a:lnTo>
                  <a:lnTo>
                    <a:pt x="1741297" y="744093"/>
                  </a:lnTo>
                  <a:lnTo>
                    <a:pt x="1676400" y="854202"/>
                  </a:lnTo>
                  <a:lnTo>
                    <a:pt x="1803400" y="840105"/>
                  </a:lnTo>
                  <a:lnTo>
                    <a:pt x="1789341" y="818388"/>
                  </a:lnTo>
                  <a:lnTo>
                    <a:pt x="1782660" y="808062"/>
                  </a:lnTo>
                  <a:lnTo>
                    <a:pt x="2982087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6473" y="4465319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0999"/>
                  </a:lnTo>
                  <a:lnTo>
                    <a:pt x="2403" y="409436"/>
                  </a:lnTo>
                  <a:lnTo>
                    <a:pt x="21122" y="464532"/>
                  </a:lnTo>
                  <a:lnTo>
                    <a:pt x="57261" y="516767"/>
                  </a:lnTo>
                  <a:lnTo>
                    <a:pt x="109466" y="565552"/>
                  </a:lnTo>
                  <a:lnTo>
                    <a:pt x="141169" y="588466"/>
                  </a:lnTo>
                  <a:lnTo>
                    <a:pt x="176381" y="610297"/>
                  </a:lnTo>
                  <a:lnTo>
                    <a:pt x="214931" y="630971"/>
                  </a:lnTo>
                  <a:lnTo>
                    <a:pt x="256651" y="650414"/>
                  </a:lnTo>
                  <a:lnTo>
                    <a:pt x="301370" y="668553"/>
                  </a:lnTo>
                  <a:lnTo>
                    <a:pt x="348920" y="685314"/>
                  </a:lnTo>
                  <a:lnTo>
                    <a:pt x="399132" y="700623"/>
                  </a:lnTo>
                  <a:lnTo>
                    <a:pt x="451835" y="714407"/>
                  </a:lnTo>
                  <a:lnTo>
                    <a:pt x="506861" y="726591"/>
                  </a:lnTo>
                  <a:lnTo>
                    <a:pt x="564039" y="737104"/>
                  </a:lnTo>
                  <a:lnTo>
                    <a:pt x="623202" y="745870"/>
                  </a:lnTo>
                  <a:lnTo>
                    <a:pt x="684178" y="752816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1999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6"/>
                  </a:lnTo>
                  <a:lnTo>
                    <a:pt x="1129397" y="745870"/>
                  </a:lnTo>
                  <a:lnTo>
                    <a:pt x="1188560" y="737104"/>
                  </a:lnTo>
                  <a:lnTo>
                    <a:pt x="1245738" y="726591"/>
                  </a:lnTo>
                  <a:lnTo>
                    <a:pt x="1300764" y="714407"/>
                  </a:lnTo>
                  <a:lnTo>
                    <a:pt x="1353467" y="700623"/>
                  </a:lnTo>
                  <a:lnTo>
                    <a:pt x="1403679" y="685314"/>
                  </a:lnTo>
                  <a:lnTo>
                    <a:pt x="1451229" y="668553"/>
                  </a:lnTo>
                  <a:lnTo>
                    <a:pt x="1495948" y="650414"/>
                  </a:lnTo>
                  <a:lnTo>
                    <a:pt x="1537668" y="630971"/>
                  </a:lnTo>
                  <a:lnTo>
                    <a:pt x="1576218" y="610297"/>
                  </a:lnTo>
                  <a:lnTo>
                    <a:pt x="1611430" y="588466"/>
                  </a:lnTo>
                  <a:lnTo>
                    <a:pt x="1643133" y="565552"/>
                  </a:lnTo>
                  <a:lnTo>
                    <a:pt x="1695338" y="516767"/>
                  </a:lnTo>
                  <a:lnTo>
                    <a:pt x="1731477" y="464532"/>
                  </a:lnTo>
                  <a:lnTo>
                    <a:pt x="1750196" y="409436"/>
                  </a:lnTo>
                  <a:lnTo>
                    <a:pt x="1752600" y="380999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6473" y="4465319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0999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0999"/>
                  </a:lnTo>
                  <a:lnTo>
                    <a:pt x="1750196" y="409436"/>
                  </a:lnTo>
                  <a:lnTo>
                    <a:pt x="1731477" y="464532"/>
                  </a:lnTo>
                  <a:lnTo>
                    <a:pt x="1695338" y="516767"/>
                  </a:lnTo>
                  <a:lnTo>
                    <a:pt x="1643133" y="565552"/>
                  </a:lnTo>
                  <a:lnTo>
                    <a:pt x="1611430" y="588466"/>
                  </a:lnTo>
                  <a:lnTo>
                    <a:pt x="1576218" y="610297"/>
                  </a:lnTo>
                  <a:lnTo>
                    <a:pt x="1537668" y="630971"/>
                  </a:lnTo>
                  <a:lnTo>
                    <a:pt x="1495948" y="650414"/>
                  </a:lnTo>
                  <a:lnTo>
                    <a:pt x="1451229" y="668553"/>
                  </a:lnTo>
                  <a:lnTo>
                    <a:pt x="1403679" y="685314"/>
                  </a:lnTo>
                  <a:lnTo>
                    <a:pt x="1353467" y="700623"/>
                  </a:lnTo>
                  <a:lnTo>
                    <a:pt x="1300764" y="714407"/>
                  </a:lnTo>
                  <a:lnTo>
                    <a:pt x="1245738" y="726591"/>
                  </a:lnTo>
                  <a:lnTo>
                    <a:pt x="1188560" y="737104"/>
                  </a:lnTo>
                  <a:lnTo>
                    <a:pt x="1129397" y="745870"/>
                  </a:lnTo>
                  <a:lnTo>
                    <a:pt x="1068421" y="752816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1999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6"/>
                  </a:lnTo>
                  <a:lnTo>
                    <a:pt x="623202" y="745870"/>
                  </a:lnTo>
                  <a:lnTo>
                    <a:pt x="564039" y="737104"/>
                  </a:lnTo>
                  <a:lnTo>
                    <a:pt x="506861" y="726591"/>
                  </a:lnTo>
                  <a:lnTo>
                    <a:pt x="451835" y="714407"/>
                  </a:lnTo>
                  <a:lnTo>
                    <a:pt x="399132" y="700623"/>
                  </a:lnTo>
                  <a:lnTo>
                    <a:pt x="348920" y="685314"/>
                  </a:lnTo>
                  <a:lnTo>
                    <a:pt x="301370" y="668553"/>
                  </a:lnTo>
                  <a:lnTo>
                    <a:pt x="256651" y="650414"/>
                  </a:lnTo>
                  <a:lnTo>
                    <a:pt x="214931" y="630971"/>
                  </a:lnTo>
                  <a:lnTo>
                    <a:pt x="176381" y="610297"/>
                  </a:lnTo>
                  <a:lnTo>
                    <a:pt x="141169" y="588466"/>
                  </a:lnTo>
                  <a:lnTo>
                    <a:pt x="109466" y="565552"/>
                  </a:lnTo>
                  <a:lnTo>
                    <a:pt x="57261" y="516767"/>
                  </a:lnTo>
                  <a:lnTo>
                    <a:pt x="21122" y="464532"/>
                  </a:lnTo>
                  <a:lnTo>
                    <a:pt x="2403" y="409436"/>
                  </a:lnTo>
                  <a:lnTo>
                    <a:pt x="0" y="3809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4919" y="3536950"/>
              <a:ext cx="1003935" cy="928369"/>
            </a:xfrm>
            <a:custGeom>
              <a:avLst/>
              <a:gdLst/>
              <a:ahLst/>
              <a:cxnLst/>
              <a:rect l="l" t="t" r="r" b="b"/>
              <a:pathLst>
                <a:path w="1003935" h="928370">
                  <a:moveTo>
                    <a:pt x="906580" y="864860"/>
                  </a:moveTo>
                  <a:lnTo>
                    <a:pt x="880744" y="892810"/>
                  </a:lnTo>
                  <a:lnTo>
                    <a:pt x="1003553" y="928369"/>
                  </a:lnTo>
                  <a:lnTo>
                    <a:pt x="984431" y="877824"/>
                  </a:lnTo>
                  <a:lnTo>
                    <a:pt x="920622" y="877824"/>
                  </a:lnTo>
                  <a:lnTo>
                    <a:pt x="906580" y="864860"/>
                  </a:lnTo>
                  <a:close/>
                </a:path>
                <a:path w="1003935" h="928370">
                  <a:moveTo>
                    <a:pt x="932506" y="836812"/>
                  </a:moveTo>
                  <a:lnTo>
                    <a:pt x="906580" y="864860"/>
                  </a:lnTo>
                  <a:lnTo>
                    <a:pt x="920622" y="877824"/>
                  </a:lnTo>
                  <a:lnTo>
                    <a:pt x="946530" y="849757"/>
                  </a:lnTo>
                  <a:lnTo>
                    <a:pt x="932506" y="836812"/>
                  </a:lnTo>
                  <a:close/>
                </a:path>
                <a:path w="1003935" h="928370">
                  <a:moveTo>
                    <a:pt x="958341" y="808863"/>
                  </a:moveTo>
                  <a:lnTo>
                    <a:pt x="932506" y="836812"/>
                  </a:lnTo>
                  <a:lnTo>
                    <a:pt x="946530" y="849757"/>
                  </a:lnTo>
                  <a:lnTo>
                    <a:pt x="920622" y="877824"/>
                  </a:lnTo>
                  <a:lnTo>
                    <a:pt x="984431" y="877824"/>
                  </a:lnTo>
                  <a:lnTo>
                    <a:pt x="958341" y="808863"/>
                  </a:lnTo>
                  <a:close/>
                </a:path>
                <a:path w="1003935" h="928370">
                  <a:moveTo>
                    <a:pt x="25907" y="0"/>
                  </a:moveTo>
                  <a:lnTo>
                    <a:pt x="0" y="27939"/>
                  </a:lnTo>
                  <a:lnTo>
                    <a:pt x="906580" y="864860"/>
                  </a:lnTo>
                  <a:lnTo>
                    <a:pt x="932506" y="836812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04898" y="4638547"/>
            <a:ext cx="493776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00"/>
              </a:spcBef>
              <a:tabLst>
                <a:tab pos="3364865" algn="l"/>
              </a:tabLst>
            </a:pPr>
            <a:r>
              <a:rPr sz="2400" b="1" spc="-5" dirty="0">
                <a:latin typeface="Comic Sans MS"/>
                <a:cs typeface="Comic Sans MS"/>
              </a:rPr>
              <a:t>JohnCalls	MaryCalls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omic Sans MS"/>
              <a:cs typeface="Comic Sans MS"/>
            </a:endParaRPr>
          </a:p>
          <a:p>
            <a:pPr marL="12700">
              <a:lnSpc>
                <a:spcPts val="4630"/>
              </a:lnSpc>
              <a:spcBef>
                <a:spcPts val="5"/>
              </a:spcBef>
            </a:pP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P(b|j,m) = </a:t>
            </a:r>
            <a:r>
              <a:rPr sz="3200" dirty="0">
                <a:solidFill>
                  <a:srgbClr val="C0504D"/>
                </a:solidFill>
                <a:latin typeface="Symbol"/>
                <a:cs typeface="Symbol"/>
              </a:rPr>
              <a:t>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4000" spc="254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P(b,j,m,e,a)</a:t>
            </a:r>
            <a:endParaRPr sz="3200">
              <a:latin typeface="Comic Sans MS"/>
              <a:cs typeface="Comic Sans MS"/>
            </a:endParaRPr>
          </a:p>
          <a:p>
            <a:pPr marL="122555" algn="ctr">
              <a:lnSpc>
                <a:spcPts val="2230"/>
              </a:lnSpc>
            </a:pPr>
            <a:r>
              <a:rPr sz="2000" spc="-5" dirty="0">
                <a:solidFill>
                  <a:srgbClr val="C0504D"/>
                </a:solidFill>
                <a:latin typeface="Comic Sans MS"/>
                <a:cs typeface="Comic Sans MS"/>
              </a:rPr>
              <a:t>e,a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522" y="462533"/>
            <a:ext cx="4854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P(B | J=true,</a:t>
            </a:r>
            <a:r>
              <a:rPr spc="-20" dirty="0"/>
              <a:t> </a:t>
            </a:r>
            <a:r>
              <a:rPr spc="-5" dirty="0"/>
              <a:t>M=true)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3223" y="1398269"/>
            <a:ext cx="4991100" cy="800100"/>
            <a:chOff x="2173223" y="1398269"/>
            <a:chExt cx="4991100" cy="800100"/>
          </a:xfrm>
        </p:grpSpPr>
        <p:sp>
          <p:nvSpPr>
            <p:cNvPr id="4" name="object 4"/>
            <p:cNvSpPr/>
            <p:nvPr/>
          </p:nvSpPr>
          <p:spPr>
            <a:xfrm>
              <a:off x="2192273" y="1417319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0"/>
                  </a:moveTo>
                  <a:lnTo>
                    <a:pt x="922774" y="878"/>
                  </a:lnTo>
                  <a:lnTo>
                    <a:pt x="856176" y="3477"/>
                  </a:lnTo>
                  <a:lnTo>
                    <a:pt x="790953" y="7739"/>
                  </a:lnTo>
                  <a:lnTo>
                    <a:pt x="727251" y="13608"/>
                  </a:lnTo>
                  <a:lnTo>
                    <a:pt x="665219" y="21026"/>
                  </a:lnTo>
                  <a:lnTo>
                    <a:pt x="605004" y="29938"/>
                  </a:lnTo>
                  <a:lnTo>
                    <a:pt x="546753" y="40286"/>
                  </a:lnTo>
                  <a:lnTo>
                    <a:pt x="490615" y="52013"/>
                  </a:lnTo>
                  <a:lnTo>
                    <a:pt x="436736" y="65063"/>
                  </a:lnTo>
                  <a:lnTo>
                    <a:pt x="385264" y="79380"/>
                  </a:lnTo>
                  <a:lnTo>
                    <a:pt x="336346" y="94906"/>
                  </a:lnTo>
                  <a:lnTo>
                    <a:pt x="290131" y="111585"/>
                  </a:lnTo>
                  <a:lnTo>
                    <a:pt x="246765" y="129360"/>
                  </a:lnTo>
                  <a:lnTo>
                    <a:pt x="206397" y="148174"/>
                  </a:lnTo>
                  <a:lnTo>
                    <a:pt x="169172" y="167971"/>
                  </a:lnTo>
                  <a:lnTo>
                    <a:pt x="135240" y="188693"/>
                  </a:lnTo>
                  <a:lnTo>
                    <a:pt x="77843" y="232689"/>
                  </a:lnTo>
                  <a:lnTo>
                    <a:pt x="35383" y="279708"/>
                  </a:lnTo>
                  <a:lnTo>
                    <a:pt x="9042" y="329296"/>
                  </a:lnTo>
                  <a:lnTo>
                    <a:pt x="0" y="381000"/>
                  </a:lnTo>
                  <a:lnTo>
                    <a:pt x="2285" y="407087"/>
                  </a:lnTo>
                  <a:lnTo>
                    <a:pt x="20124" y="457790"/>
                  </a:lnTo>
                  <a:lnTo>
                    <a:pt x="54672" y="506150"/>
                  </a:lnTo>
                  <a:lnTo>
                    <a:pt x="104748" y="551714"/>
                  </a:lnTo>
                  <a:lnTo>
                    <a:pt x="169172" y="594028"/>
                  </a:lnTo>
                  <a:lnTo>
                    <a:pt x="206397" y="613825"/>
                  </a:lnTo>
                  <a:lnTo>
                    <a:pt x="246765" y="632639"/>
                  </a:lnTo>
                  <a:lnTo>
                    <a:pt x="290131" y="650414"/>
                  </a:lnTo>
                  <a:lnTo>
                    <a:pt x="336346" y="667093"/>
                  </a:lnTo>
                  <a:lnTo>
                    <a:pt x="385264" y="682619"/>
                  </a:lnTo>
                  <a:lnTo>
                    <a:pt x="436736" y="696936"/>
                  </a:lnTo>
                  <a:lnTo>
                    <a:pt x="490615" y="709986"/>
                  </a:lnTo>
                  <a:lnTo>
                    <a:pt x="546753" y="721713"/>
                  </a:lnTo>
                  <a:lnTo>
                    <a:pt x="605004" y="732061"/>
                  </a:lnTo>
                  <a:lnTo>
                    <a:pt x="665219" y="740973"/>
                  </a:lnTo>
                  <a:lnTo>
                    <a:pt x="727251" y="748391"/>
                  </a:lnTo>
                  <a:lnTo>
                    <a:pt x="790953" y="754260"/>
                  </a:lnTo>
                  <a:lnTo>
                    <a:pt x="856176" y="758522"/>
                  </a:lnTo>
                  <a:lnTo>
                    <a:pt x="922774" y="761121"/>
                  </a:lnTo>
                  <a:lnTo>
                    <a:pt x="990600" y="762000"/>
                  </a:lnTo>
                  <a:lnTo>
                    <a:pt x="1058425" y="761121"/>
                  </a:lnTo>
                  <a:lnTo>
                    <a:pt x="1125023" y="758522"/>
                  </a:lnTo>
                  <a:lnTo>
                    <a:pt x="1190246" y="754260"/>
                  </a:lnTo>
                  <a:lnTo>
                    <a:pt x="1253948" y="748391"/>
                  </a:lnTo>
                  <a:lnTo>
                    <a:pt x="1315980" y="740973"/>
                  </a:lnTo>
                  <a:lnTo>
                    <a:pt x="1376195" y="732061"/>
                  </a:lnTo>
                  <a:lnTo>
                    <a:pt x="1434446" y="721713"/>
                  </a:lnTo>
                  <a:lnTo>
                    <a:pt x="1490584" y="709986"/>
                  </a:lnTo>
                  <a:lnTo>
                    <a:pt x="1544463" y="696936"/>
                  </a:lnTo>
                  <a:lnTo>
                    <a:pt x="1595935" y="682619"/>
                  </a:lnTo>
                  <a:lnTo>
                    <a:pt x="1644853" y="667093"/>
                  </a:lnTo>
                  <a:lnTo>
                    <a:pt x="1691068" y="650414"/>
                  </a:lnTo>
                  <a:lnTo>
                    <a:pt x="1734434" y="632639"/>
                  </a:lnTo>
                  <a:lnTo>
                    <a:pt x="1774802" y="613825"/>
                  </a:lnTo>
                  <a:lnTo>
                    <a:pt x="1812027" y="594028"/>
                  </a:lnTo>
                  <a:lnTo>
                    <a:pt x="1845959" y="573306"/>
                  </a:lnTo>
                  <a:lnTo>
                    <a:pt x="1903356" y="529310"/>
                  </a:lnTo>
                  <a:lnTo>
                    <a:pt x="1945816" y="482291"/>
                  </a:lnTo>
                  <a:lnTo>
                    <a:pt x="1972157" y="432703"/>
                  </a:lnTo>
                  <a:lnTo>
                    <a:pt x="1981200" y="381000"/>
                  </a:lnTo>
                  <a:lnTo>
                    <a:pt x="1978914" y="354912"/>
                  </a:lnTo>
                  <a:lnTo>
                    <a:pt x="1961075" y="304209"/>
                  </a:lnTo>
                  <a:lnTo>
                    <a:pt x="1926527" y="255849"/>
                  </a:lnTo>
                  <a:lnTo>
                    <a:pt x="1876451" y="210285"/>
                  </a:lnTo>
                  <a:lnTo>
                    <a:pt x="1812027" y="167971"/>
                  </a:lnTo>
                  <a:lnTo>
                    <a:pt x="1774802" y="148174"/>
                  </a:lnTo>
                  <a:lnTo>
                    <a:pt x="1734434" y="129360"/>
                  </a:lnTo>
                  <a:lnTo>
                    <a:pt x="1691068" y="111585"/>
                  </a:lnTo>
                  <a:lnTo>
                    <a:pt x="1644853" y="94906"/>
                  </a:lnTo>
                  <a:lnTo>
                    <a:pt x="1595935" y="79380"/>
                  </a:lnTo>
                  <a:lnTo>
                    <a:pt x="1544463" y="65063"/>
                  </a:lnTo>
                  <a:lnTo>
                    <a:pt x="1490584" y="52013"/>
                  </a:lnTo>
                  <a:lnTo>
                    <a:pt x="1434446" y="40286"/>
                  </a:lnTo>
                  <a:lnTo>
                    <a:pt x="1376195" y="29938"/>
                  </a:lnTo>
                  <a:lnTo>
                    <a:pt x="1315980" y="21026"/>
                  </a:lnTo>
                  <a:lnTo>
                    <a:pt x="1253948" y="13608"/>
                  </a:lnTo>
                  <a:lnTo>
                    <a:pt x="1190246" y="7739"/>
                  </a:lnTo>
                  <a:lnTo>
                    <a:pt x="1125023" y="3477"/>
                  </a:lnTo>
                  <a:lnTo>
                    <a:pt x="1058425" y="87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2273" y="1417319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381000"/>
                  </a:moveTo>
                  <a:lnTo>
                    <a:pt x="9042" y="329296"/>
                  </a:lnTo>
                  <a:lnTo>
                    <a:pt x="35383" y="279708"/>
                  </a:lnTo>
                  <a:lnTo>
                    <a:pt x="77843" y="232689"/>
                  </a:lnTo>
                  <a:lnTo>
                    <a:pt x="135240" y="188693"/>
                  </a:lnTo>
                  <a:lnTo>
                    <a:pt x="169172" y="167971"/>
                  </a:lnTo>
                  <a:lnTo>
                    <a:pt x="206397" y="148174"/>
                  </a:lnTo>
                  <a:lnTo>
                    <a:pt x="246765" y="129360"/>
                  </a:lnTo>
                  <a:lnTo>
                    <a:pt x="290131" y="111585"/>
                  </a:lnTo>
                  <a:lnTo>
                    <a:pt x="336346" y="94906"/>
                  </a:lnTo>
                  <a:lnTo>
                    <a:pt x="385264" y="79380"/>
                  </a:lnTo>
                  <a:lnTo>
                    <a:pt x="436736" y="65063"/>
                  </a:lnTo>
                  <a:lnTo>
                    <a:pt x="490615" y="52013"/>
                  </a:lnTo>
                  <a:lnTo>
                    <a:pt x="546753" y="40286"/>
                  </a:lnTo>
                  <a:lnTo>
                    <a:pt x="605004" y="29938"/>
                  </a:lnTo>
                  <a:lnTo>
                    <a:pt x="665219" y="21026"/>
                  </a:lnTo>
                  <a:lnTo>
                    <a:pt x="727251" y="13608"/>
                  </a:lnTo>
                  <a:lnTo>
                    <a:pt x="790953" y="7739"/>
                  </a:lnTo>
                  <a:lnTo>
                    <a:pt x="856176" y="3477"/>
                  </a:lnTo>
                  <a:lnTo>
                    <a:pt x="922774" y="878"/>
                  </a:lnTo>
                  <a:lnTo>
                    <a:pt x="990600" y="0"/>
                  </a:lnTo>
                  <a:lnTo>
                    <a:pt x="1058425" y="878"/>
                  </a:lnTo>
                  <a:lnTo>
                    <a:pt x="1125023" y="3477"/>
                  </a:lnTo>
                  <a:lnTo>
                    <a:pt x="1190246" y="7739"/>
                  </a:lnTo>
                  <a:lnTo>
                    <a:pt x="1253948" y="13608"/>
                  </a:lnTo>
                  <a:lnTo>
                    <a:pt x="1315980" y="21026"/>
                  </a:lnTo>
                  <a:lnTo>
                    <a:pt x="1376195" y="29938"/>
                  </a:lnTo>
                  <a:lnTo>
                    <a:pt x="1434446" y="40286"/>
                  </a:lnTo>
                  <a:lnTo>
                    <a:pt x="1490584" y="52013"/>
                  </a:lnTo>
                  <a:lnTo>
                    <a:pt x="1544463" y="65063"/>
                  </a:lnTo>
                  <a:lnTo>
                    <a:pt x="1595935" y="79380"/>
                  </a:lnTo>
                  <a:lnTo>
                    <a:pt x="1644853" y="94906"/>
                  </a:lnTo>
                  <a:lnTo>
                    <a:pt x="1691068" y="111585"/>
                  </a:lnTo>
                  <a:lnTo>
                    <a:pt x="1734434" y="129360"/>
                  </a:lnTo>
                  <a:lnTo>
                    <a:pt x="1774802" y="148174"/>
                  </a:lnTo>
                  <a:lnTo>
                    <a:pt x="1812027" y="167971"/>
                  </a:lnTo>
                  <a:lnTo>
                    <a:pt x="1845959" y="188693"/>
                  </a:lnTo>
                  <a:lnTo>
                    <a:pt x="1903356" y="232689"/>
                  </a:lnTo>
                  <a:lnTo>
                    <a:pt x="1945816" y="279708"/>
                  </a:lnTo>
                  <a:lnTo>
                    <a:pt x="1972157" y="329296"/>
                  </a:lnTo>
                  <a:lnTo>
                    <a:pt x="1981200" y="381000"/>
                  </a:lnTo>
                  <a:lnTo>
                    <a:pt x="1978914" y="407087"/>
                  </a:lnTo>
                  <a:lnTo>
                    <a:pt x="1961075" y="457790"/>
                  </a:lnTo>
                  <a:lnTo>
                    <a:pt x="1926527" y="506150"/>
                  </a:lnTo>
                  <a:lnTo>
                    <a:pt x="1876451" y="551714"/>
                  </a:lnTo>
                  <a:lnTo>
                    <a:pt x="1812027" y="594028"/>
                  </a:lnTo>
                  <a:lnTo>
                    <a:pt x="1774802" y="613825"/>
                  </a:lnTo>
                  <a:lnTo>
                    <a:pt x="1734434" y="632639"/>
                  </a:lnTo>
                  <a:lnTo>
                    <a:pt x="1691068" y="650414"/>
                  </a:lnTo>
                  <a:lnTo>
                    <a:pt x="1644853" y="667093"/>
                  </a:lnTo>
                  <a:lnTo>
                    <a:pt x="1595935" y="682619"/>
                  </a:lnTo>
                  <a:lnTo>
                    <a:pt x="1544463" y="696936"/>
                  </a:lnTo>
                  <a:lnTo>
                    <a:pt x="1490584" y="709986"/>
                  </a:lnTo>
                  <a:lnTo>
                    <a:pt x="1434446" y="721713"/>
                  </a:lnTo>
                  <a:lnTo>
                    <a:pt x="1376195" y="732061"/>
                  </a:lnTo>
                  <a:lnTo>
                    <a:pt x="1315980" y="740973"/>
                  </a:lnTo>
                  <a:lnTo>
                    <a:pt x="1253948" y="748391"/>
                  </a:lnTo>
                  <a:lnTo>
                    <a:pt x="1190246" y="754260"/>
                  </a:lnTo>
                  <a:lnTo>
                    <a:pt x="1125023" y="758522"/>
                  </a:lnTo>
                  <a:lnTo>
                    <a:pt x="1058425" y="761121"/>
                  </a:lnTo>
                  <a:lnTo>
                    <a:pt x="990600" y="762000"/>
                  </a:lnTo>
                  <a:lnTo>
                    <a:pt x="922774" y="761121"/>
                  </a:lnTo>
                  <a:lnTo>
                    <a:pt x="856176" y="758522"/>
                  </a:lnTo>
                  <a:lnTo>
                    <a:pt x="790953" y="754260"/>
                  </a:lnTo>
                  <a:lnTo>
                    <a:pt x="727251" y="748391"/>
                  </a:lnTo>
                  <a:lnTo>
                    <a:pt x="665219" y="740973"/>
                  </a:lnTo>
                  <a:lnTo>
                    <a:pt x="605004" y="732061"/>
                  </a:lnTo>
                  <a:lnTo>
                    <a:pt x="546753" y="721713"/>
                  </a:lnTo>
                  <a:lnTo>
                    <a:pt x="490615" y="709986"/>
                  </a:lnTo>
                  <a:lnTo>
                    <a:pt x="436736" y="696936"/>
                  </a:lnTo>
                  <a:lnTo>
                    <a:pt x="385264" y="682619"/>
                  </a:lnTo>
                  <a:lnTo>
                    <a:pt x="336346" y="667093"/>
                  </a:lnTo>
                  <a:lnTo>
                    <a:pt x="290131" y="650414"/>
                  </a:lnTo>
                  <a:lnTo>
                    <a:pt x="246765" y="632639"/>
                  </a:lnTo>
                  <a:lnTo>
                    <a:pt x="206397" y="613825"/>
                  </a:lnTo>
                  <a:lnTo>
                    <a:pt x="169172" y="594028"/>
                  </a:lnTo>
                  <a:lnTo>
                    <a:pt x="135240" y="573306"/>
                  </a:lnTo>
                  <a:lnTo>
                    <a:pt x="77843" y="529310"/>
                  </a:lnTo>
                  <a:lnTo>
                    <a:pt x="35383" y="482291"/>
                  </a:lnTo>
                  <a:lnTo>
                    <a:pt x="9042" y="43270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5073" y="1493519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800100" y="0"/>
                  </a:moveTo>
                  <a:lnTo>
                    <a:pt x="734486" y="1010"/>
                  </a:lnTo>
                  <a:lnTo>
                    <a:pt x="670331" y="3990"/>
                  </a:lnTo>
                  <a:lnTo>
                    <a:pt x="607842" y="8861"/>
                  </a:lnTo>
                  <a:lnTo>
                    <a:pt x="547225" y="15544"/>
                  </a:lnTo>
                  <a:lnTo>
                    <a:pt x="488686" y="23961"/>
                  </a:lnTo>
                  <a:lnTo>
                    <a:pt x="432430" y="34032"/>
                  </a:lnTo>
                  <a:lnTo>
                    <a:pt x="378663" y="45680"/>
                  </a:lnTo>
                  <a:lnTo>
                    <a:pt x="327592" y="58826"/>
                  </a:lnTo>
                  <a:lnTo>
                    <a:pt x="279423" y="73391"/>
                  </a:lnTo>
                  <a:lnTo>
                    <a:pt x="234362" y="89296"/>
                  </a:lnTo>
                  <a:lnTo>
                    <a:pt x="192615" y="106464"/>
                  </a:lnTo>
                  <a:lnTo>
                    <a:pt x="154387" y="124815"/>
                  </a:lnTo>
                  <a:lnTo>
                    <a:pt x="119885" y="144271"/>
                  </a:lnTo>
                  <a:lnTo>
                    <a:pt x="62882" y="186183"/>
                  </a:lnTo>
                  <a:lnTo>
                    <a:pt x="23255" y="231572"/>
                  </a:lnTo>
                  <a:lnTo>
                    <a:pt x="2652" y="279809"/>
                  </a:lnTo>
                  <a:lnTo>
                    <a:pt x="0" y="304800"/>
                  </a:lnTo>
                  <a:lnTo>
                    <a:pt x="2652" y="329790"/>
                  </a:lnTo>
                  <a:lnTo>
                    <a:pt x="23255" y="378027"/>
                  </a:lnTo>
                  <a:lnTo>
                    <a:pt x="62882" y="423416"/>
                  </a:lnTo>
                  <a:lnTo>
                    <a:pt x="119885" y="465328"/>
                  </a:lnTo>
                  <a:lnTo>
                    <a:pt x="154387" y="484784"/>
                  </a:lnTo>
                  <a:lnTo>
                    <a:pt x="192615" y="503135"/>
                  </a:lnTo>
                  <a:lnTo>
                    <a:pt x="234362" y="520303"/>
                  </a:lnTo>
                  <a:lnTo>
                    <a:pt x="279423" y="536208"/>
                  </a:lnTo>
                  <a:lnTo>
                    <a:pt x="327592" y="550773"/>
                  </a:lnTo>
                  <a:lnTo>
                    <a:pt x="378663" y="563919"/>
                  </a:lnTo>
                  <a:lnTo>
                    <a:pt x="432430" y="575567"/>
                  </a:lnTo>
                  <a:lnTo>
                    <a:pt x="488686" y="585638"/>
                  </a:lnTo>
                  <a:lnTo>
                    <a:pt x="547225" y="594055"/>
                  </a:lnTo>
                  <a:lnTo>
                    <a:pt x="607842" y="600738"/>
                  </a:lnTo>
                  <a:lnTo>
                    <a:pt x="670331" y="605609"/>
                  </a:lnTo>
                  <a:lnTo>
                    <a:pt x="734486" y="608589"/>
                  </a:lnTo>
                  <a:lnTo>
                    <a:pt x="800100" y="609600"/>
                  </a:lnTo>
                  <a:lnTo>
                    <a:pt x="865713" y="608589"/>
                  </a:lnTo>
                  <a:lnTo>
                    <a:pt x="929868" y="605609"/>
                  </a:lnTo>
                  <a:lnTo>
                    <a:pt x="992357" y="600738"/>
                  </a:lnTo>
                  <a:lnTo>
                    <a:pt x="1052974" y="594055"/>
                  </a:lnTo>
                  <a:lnTo>
                    <a:pt x="1111513" y="585638"/>
                  </a:lnTo>
                  <a:lnTo>
                    <a:pt x="1167769" y="575567"/>
                  </a:lnTo>
                  <a:lnTo>
                    <a:pt x="1221536" y="563919"/>
                  </a:lnTo>
                  <a:lnTo>
                    <a:pt x="1272607" y="550773"/>
                  </a:lnTo>
                  <a:lnTo>
                    <a:pt x="1320776" y="536208"/>
                  </a:lnTo>
                  <a:lnTo>
                    <a:pt x="1365837" y="520303"/>
                  </a:lnTo>
                  <a:lnTo>
                    <a:pt x="1407584" y="503135"/>
                  </a:lnTo>
                  <a:lnTo>
                    <a:pt x="1445812" y="484784"/>
                  </a:lnTo>
                  <a:lnTo>
                    <a:pt x="1480314" y="465328"/>
                  </a:lnTo>
                  <a:lnTo>
                    <a:pt x="1537317" y="423416"/>
                  </a:lnTo>
                  <a:lnTo>
                    <a:pt x="1576944" y="378027"/>
                  </a:lnTo>
                  <a:lnTo>
                    <a:pt x="1597547" y="329790"/>
                  </a:lnTo>
                  <a:lnTo>
                    <a:pt x="1600200" y="304800"/>
                  </a:lnTo>
                  <a:lnTo>
                    <a:pt x="1597547" y="279809"/>
                  </a:lnTo>
                  <a:lnTo>
                    <a:pt x="1576944" y="231572"/>
                  </a:lnTo>
                  <a:lnTo>
                    <a:pt x="1537317" y="186183"/>
                  </a:lnTo>
                  <a:lnTo>
                    <a:pt x="1480314" y="144271"/>
                  </a:lnTo>
                  <a:lnTo>
                    <a:pt x="1445812" y="124815"/>
                  </a:lnTo>
                  <a:lnTo>
                    <a:pt x="1407584" y="106464"/>
                  </a:lnTo>
                  <a:lnTo>
                    <a:pt x="1365837" y="89296"/>
                  </a:lnTo>
                  <a:lnTo>
                    <a:pt x="1320776" y="73391"/>
                  </a:lnTo>
                  <a:lnTo>
                    <a:pt x="1272607" y="58826"/>
                  </a:lnTo>
                  <a:lnTo>
                    <a:pt x="1221536" y="45680"/>
                  </a:lnTo>
                  <a:lnTo>
                    <a:pt x="1167769" y="34032"/>
                  </a:lnTo>
                  <a:lnTo>
                    <a:pt x="1111513" y="23961"/>
                  </a:lnTo>
                  <a:lnTo>
                    <a:pt x="1052974" y="15544"/>
                  </a:lnTo>
                  <a:lnTo>
                    <a:pt x="992357" y="8861"/>
                  </a:lnTo>
                  <a:lnTo>
                    <a:pt x="929868" y="3990"/>
                  </a:lnTo>
                  <a:lnTo>
                    <a:pt x="865713" y="10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5073" y="1493519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304800"/>
                  </a:moveTo>
                  <a:lnTo>
                    <a:pt x="10473" y="255374"/>
                  </a:lnTo>
                  <a:lnTo>
                    <a:pt x="40794" y="208483"/>
                  </a:lnTo>
                  <a:lnTo>
                    <a:pt x="89315" y="164753"/>
                  </a:lnTo>
                  <a:lnTo>
                    <a:pt x="154387" y="124815"/>
                  </a:lnTo>
                  <a:lnTo>
                    <a:pt x="192615" y="106464"/>
                  </a:lnTo>
                  <a:lnTo>
                    <a:pt x="234362" y="89296"/>
                  </a:lnTo>
                  <a:lnTo>
                    <a:pt x="279423" y="73391"/>
                  </a:lnTo>
                  <a:lnTo>
                    <a:pt x="327592" y="58826"/>
                  </a:lnTo>
                  <a:lnTo>
                    <a:pt x="378663" y="45680"/>
                  </a:lnTo>
                  <a:lnTo>
                    <a:pt x="432430" y="34032"/>
                  </a:lnTo>
                  <a:lnTo>
                    <a:pt x="488686" y="23961"/>
                  </a:lnTo>
                  <a:lnTo>
                    <a:pt x="547225" y="15544"/>
                  </a:lnTo>
                  <a:lnTo>
                    <a:pt x="607842" y="8861"/>
                  </a:lnTo>
                  <a:lnTo>
                    <a:pt x="670331" y="3990"/>
                  </a:lnTo>
                  <a:lnTo>
                    <a:pt x="734486" y="1010"/>
                  </a:lnTo>
                  <a:lnTo>
                    <a:pt x="800100" y="0"/>
                  </a:lnTo>
                  <a:lnTo>
                    <a:pt x="865713" y="1010"/>
                  </a:lnTo>
                  <a:lnTo>
                    <a:pt x="929868" y="3990"/>
                  </a:lnTo>
                  <a:lnTo>
                    <a:pt x="992357" y="8861"/>
                  </a:lnTo>
                  <a:lnTo>
                    <a:pt x="1052974" y="15544"/>
                  </a:lnTo>
                  <a:lnTo>
                    <a:pt x="1111513" y="23961"/>
                  </a:lnTo>
                  <a:lnTo>
                    <a:pt x="1167769" y="34032"/>
                  </a:lnTo>
                  <a:lnTo>
                    <a:pt x="1221536" y="45680"/>
                  </a:lnTo>
                  <a:lnTo>
                    <a:pt x="1272607" y="58826"/>
                  </a:lnTo>
                  <a:lnTo>
                    <a:pt x="1320776" y="73391"/>
                  </a:lnTo>
                  <a:lnTo>
                    <a:pt x="1365837" y="89296"/>
                  </a:lnTo>
                  <a:lnTo>
                    <a:pt x="1407584" y="106464"/>
                  </a:lnTo>
                  <a:lnTo>
                    <a:pt x="1445812" y="124815"/>
                  </a:lnTo>
                  <a:lnTo>
                    <a:pt x="1480314" y="144271"/>
                  </a:lnTo>
                  <a:lnTo>
                    <a:pt x="1537317" y="186183"/>
                  </a:lnTo>
                  <a:lnTo>
                    <a:pt x="1576944" y="231572"/>
                  </a:lnTo>
                  <a:lnTo>
                    <a:pt x="1597547" y="279809"/>
                  </a:lnTo>
                  <a:lnTo>
                    <a:pt x="1600200" y="304800"/>
                  </a:lnTo>
                  <a:lnTo>
                    <a:pt x="1597547" y="329790"/>
                  </a:lnTo>
                  <a:lnTo>
                    <a:pt x="1576944" y="378027"/>
                  </a:lnTo>
                  <a:lnTo>
                    <a:pt x="1537317" y="423416"/>
                  </a:lnTo>
                  <a:lnTo>
                    <a:pt x="1480314" y="465328"/>
                  </a:lnTo>
                  <a:lnTo>
                    <a:pt x="1445812" y="484784"/>
                  </a:lnTo>
                  <a:lnTo>
                    <a:pt x="1407584" y="503135"/>
                  </a:lnTo>
                  <a:lnTo>
                    <a:pt x="1365837" y="520303"/>
                  </a:lnTo>
                  <a:lnTo>
                    <a:pt x="1320776" y="536208"/>
                  </a:lnTo>
                  <a:lnTo>
                    <a:pt x="1272607" y="550773"/>
                  </a:lnTo>
                  <a:lnTo>
                    <a:pt x="1221536" y="563919"/>
                  </a:lnTo>
                  <a:lnTo>
                    <a:pt x="1167769" y="575567"/>
                  </a:lnTo>
                  <a:lnTo>
                    <a:pt x="1111513" y="585638"/>
                  </a:lnTo>
                  <a:lnTo>
                    <a:pt x="1052974" y="594055"/>
                  </a:lnTo>
                  <a:lnTo>
                    <a:pt x="992357" y="600738"/>
                  </a:lnTo>
                  <a:lnTo>
                    <a:pt x="929868" y="605609"/>
                  </a:lnTo>
                  <a:lnTo>
                    <a:pt x="865713" y="608589"/>
                  </a:lnTo>
                  <a:lnTo>
                    <a:pt x="800100" y="609600"/>
                  </a:lnTo>
                  <a:lnTo>
                    <a:pt x="734486" y="608589"/>
                  </a:lnTo>
                  <a:lnTo>
                    <a:pt x="670331" y="605609"/>
                  </a:lnTo>
                  <a:lnTo>
                    <a:pt x="607842" y="600738"/>
                  </a:lnTo>
                  <a:lnTo>
                    <a:pt x="547225" y="594055"/>
                  </a:lnTo>
                  <a:lnTo>
                    <a:pt x="488686" y="585638"/>
                  </a:lnTo>
                  <a:lnTo>
                    <a:pt x="432430" y="575567"/>
                  </a:lnTo>
                  <a:lnTo>
                    <a:pt x="378663" y="563919"/>
                  </a:lnTo>
                  <a:lnTo>
                    <a:pt x="327592" y="550773"/>
                  </a:lnTo>
                  <a:lnTo>
                    <a:pt x="279423" y="536208"/>
                  </a:lnTo>
                  <a:lnTo>
                    <a:pt x="234362" y="520303"/>
                  </a:lnTo>
                  <a:lnTo>
                    <a:pt x="192615" y="503135"/>
                  </a:lnTo>
                  <a:lnTo>
                    <a:pt x="154387" y="484784"/>
                  </a:lnTo>
                  <a:lnTo>
                    <a:pt x="119885" y="465328"/>
                  </a:lnTo>
                  <a:lnTo>
                    <a:pt x="62882" y="423416"/>
                  </a:lnTo>
                  <a:lnTo>
                    <a:pt x="23255" y="378027"/>
                  </a:lnTo>
                  <a:lnTo>
                    <a:pt x="2652" y="32979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7467" y="1588770"/>
            <a:ext cx="460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0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0" dirty="0">
                <a:latin typeface="Comic Sans MS"/>
                <a:cs typeface="Comic Sans MS"/>
              </a:rPr>
              <a:t>a</a:t>
            </a:r>
            <a:r>
              <a:rPr sz="2400" b="1" spc="-5" dirty="0">
                <a:latin typeface="Comic Sans MS"/>
                <a:cs typeface="Comic Sans MS"/>
              </a:rPr>
              <a:t>k</a:t>
            </a:r>
            <a:r>
              <a:rPr sz="2400" b="1" dirty="0">
                <a:latin typeface="Comic Sans MS"/>
                <a:cs typeface="Comic Sans MS"/>
              </a:rPr>
              <a:t>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9623" y="2998470"/>
            <a:ext cx="1485900" cy="647700"/>
            <a:chOff x="3849623" y="2998470"/>
            <a:chExt cx="1485900" cy="647700"/>
          </a:xfrm>
        </p:grpSpPr>
        <p:sp>
          <p:nvSpPr>
            <p:cNvPr id="10" name="object 10"/>
            <p:cNvSpPr/>
            <p:nvPr/>
          </p:nvSpPr>
          <p:spPr>
            <a:xfrm>
              <a:off x="3868673" y="301752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723900" y="0"/>
                  </a:moveTo>
                  <a:lnTo>
                    <a:pt x="658010" y="1246"/>
                  </a:lnTo>
                  <a:lnTo>
                    <a:pt x="593778" y="4912"/>
                  </a:lnTo>
                  <a:lnTo>
                    <a:pt x="531459" y="10892"/>
                  </a:lnTo>
                  <a:lnTo>
                    <a:pt x="471309" y="19076"/>
                  </a:lnTo>
                  <a:lnTo>
                    <a:pt x="413582" y="29357"/>
                  </a:lnTo>
                  <a:lnTo>
                    <a:pt x="358535" y="41627"/>
                  </a:lnTo>
                  <a:lnTo>
                    <a:pt x="306423" y="55779"/>
                  </a:lnTo>
                  <a:lnTo>
                    <a:pt x="257501" y="71705"/>
                  </a:lnTo>
                  <a:lnTo>
                    <a:pt x="212026" y="89296"/>
                  </a:lnTo>
                  <a:lnTo>
                    <a:pt x="170253" y="108446"/>
                  </a:lnTo>
                  <a:lnTo>
                    <a:pt x="132437" y="129046"/>
                  </a:lnTo>
                  <a:lnTo>
                    <a:pt x="98834" y="150988"/>
                  </a:lnTo>
                  <a:lnTo>
                    <a:pt x="45289" y="198470"/>
                  </a:lnTo>
                  <a:lnTo>
                    <a:pt x="11663" y="250027"/>
                  </a:lnTo>
                  <a:lnTo>
                    <a:pt x="0" y="304800"/>
                  </a:lnTo>
                  <a:lnTo>
                    <a:pt x="2958" y="332533"/>
                  </a:lnTo>
                  <a:lnTo>
                    <a:pt x="25858" y="385806"/>
                  </a:lnTo>
                  <a:lnTo>
                    <a:pt x="69699" y="435433"/>
                  </a:lnTo>
                  <a:lnTo>
                    <a:pt x="132437" y="480553"/>
                  </a:lnTo>
                  <a:lnTo>
                    <a:pt x="170253" y="501153"/>
                  </a:lnTo>
                  <a:lnTo>
                    <a:pt x="212026" y="520303"/>
                  </a:lnTo>
                  <a:lnTo>
                    <a:pt x="257501" y="537894"/>
                  </a:lnTo>
                  <a:lnTo>
                    <a:pt x="306423" y="553820"/>
                  </a:lnTo>
                  <a:lnTo>
                    <a:pt x="358535" y="567972"/>
                  </a:lnTo>
                  <a:lnTo>
                    <a:pt x="413582" y="580242"/>
                  </a:lnTo>
                  <a:lnTo>
                    <a:pt x="471309" y="590523"/>
                  </a:lnTo>
                  <a:lnTo>
                    <a:pt x="531459" y="598707"/>
                  </a:lnTo>
                  <a:lnTo>
                    <a:pt x="593778" y="604687"/>
                  </a:lnTo>
                  <a:lnTo>
                    <a:pt x="658010" y="608353"/>
                  </a:lnTo>
                  <a:lnTo>
                    <a:pt x="723900" y="609599"/>
                  </a:lnTo>
                  <a:lnTo>
                    <a:pt x="789789" y="608353"/>
                  </a:lnTo>
                  <a:lnTo>
                    <a:pt x="854021" y="604687"/>
                  </a:lnTo>
                  <a:lnTo>
                    <a:pt x="916340" y="598707"/>
                  </a:lnTo>
                  <a:lnTo>
                    <a:pt x="976490" y="590523"/>
                  </a:lnTo>
                  <a:lnTo>
                    <a:pt x="1034217" y="580242"/>
                  </a:lnTo>
                  <a:lnTo>
                    <a:pt x="1089264" y="567972"/>
                  </a:lnTo>
                  <a:lnTo>
                    <a:pt x="1141376" y="553820"/>
                  </a:lnTo>
                  <a:lnTo>
                    <a:pt x="1190298" y="537894"/>
                  </a:lnTo>
                  <a:lnTo>
                    <a:pt x="1235773" y="520303"/>
                  </a:lnTo>
                  <a:lnTo>
                    <a:pt x="1277546" y="501153"/>
                  </a:lnTo>
                  <a:lnTo>
                    <a:pt x="1315362" y="480553"/>
                  </a:lnTo>
                  <a:lnTo>
                    <a:pt x="1348965" y="458611"/>
                  </a:lnTo>
                  <a:lnTo>
                    <a:pt x="1402510" y="411129"/>
                  </a:lnTo>
                  <a:lnTo>
                    <a:pt x="1436136" y="359572"/>
                  </a:lnTo>
                  <a:lnTo>
                    <a:pt x="1447800" y="304800"/>
                  </a:lnTo>
                  <a:lnTo>
                    <a:pt x="1444841" y="277066"/>
                  </a:lnTo>
                  <a:lnTo>
                    <a:pt x="1421941" y="223793"/>
                  </a:lnTo>
                  <a:lnTo>
                    <a:pt x="1378100" y="174166"/>
                  </a:lnTo>
                  <a:lnTo>
                    <a:pt x="1315362" y="129046"/>
                  </a:lnTo>
                  <a:lnTo>
                    <a:pt x="1277546" y="108446"/>
                  </a:lnTo>
                  <a:lnTo>
                    <a:pt x="1235773" y="89296"/>
                  </a:lnTo>
                  <a:lnTo>
                    <a:pt x="1190298" y="71705"/>
                  </a:lnTo>
                  <a:lnTo>
                    <a:pt x="1141376" y="55779"/>
                  </a:lnTo>
                  <a:lnTo>
                    <a:pt x="1089264" y="41627"/>
                  </a:lnTo>
                  <a:lnTo>
                    <a:pt x="1034217" y="29357"/>
                  </a:lnTo>
                  <a:lnTo>
                    <a:pt x="976490" y="19076"/>
                  </a:lnTo>
                  <a:lnTo>
                    <a:pt x="916340" y="10892"/>
                  </a:lnTo>
                  <a:lnTo>
                    <a:pt x="854021" y="4912"/>
                  </a:lnTo>
                  <a:lnTo>
                    <a:pt x="789789" y="124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8673" y="301752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304800"/>
                  </a:moveTo>
                  <a:lnTo>
                    <a:pt x="11663" y="250027"/>
                  </a:lnTo>
                  <a:lnTo>
                    <a:pt x="45289" y="198470"/>
                  </a:lnTo>
                  <a:lnTo>
                    <a:pt x="98834" y="150988"/>
                  </a:lnTo>
                  <a:lnTo>
                    <a:pt x="132437" y="129046"/>
                  </a:lnTo>
                  <a:lnTo>
                    <a:pt x="170253" y="108446"/>
                  </a:lnTo>
                  <a:lnTo>
                    <a:pt x="212026" y="89296"/>
                  </a:lnTo>
                  <a:lnTo>
                    <a:pt x="257501" y="71705"/>
                  </a:lnTo>
                  <a:lnTo>
                    <a:pt x="306423" y="55779"/>
                  </a:lnTo>
                  <a:lnTo>
                    <a:pt x="358535" y="41627"/>
                  </a:lnTo>
                  <a:lnTo>
                    <a:pt x="413582" y="29357"/>
                  </a:lnTo>
                  <a:lnTo>
                    <a:pt x="471309" y="19076"/>
                  </a:lnTo>
                  <a:lnTo>
                    <a:pt x="531459" y="10892"/>
                  </a:lnTo>
                  <a:lnTo>
                    <a:pt x="593778" y="4912"/>
                  </a:lnTo>
                  <a:lnTo>
                    <a:pt x="658010" y="1246"/>
                  </a:lnTo>
                  <a:lnTo>
                    <a:pt x="723900" y="0"/>
                  </a:lnTo>
                  <a:lnTo>
                    <a:pt x="789789" y="1246"/>
                  </a:lnTo>
                  <a:lnTo>
                    <a:pt x="854021" y="4912"/>
                  </a:lnTo>
                  <a:lnTo>
                    <a:pt x="916340" y="10892"/>
                  </a:lnTo>
                  <a:lnTo>
                    <a:pt x="976490" y="19076"/>
                  </a:lnTo>
                  <a:lnTo>
                    <a:pt x="1034217" y="29357"/>
                  </a:lnTo>
                  <a:lnTo>
                    <a:pt x="1089264" y="41627"/>
                  </a:lnTo>
                  <a:lnTo>
                    <a:pt x="1141376" y="55779"/>
                  </a:lnTo>
                  <a:lnTo>
                    <a:pt x="1190298" y="71705"/>
                  </a:lnTo>
                  <a:lnTo>
                    <a:pt x="1235773" y="89296"/>
                  </a:lnTo>
                  <a:lnTo>
                    <a:pt x="1277546" y="108446"/>
                  </a:lnTo>
                  <a:lnTo>
                    <a:pt x="1315362" y="129046"/>
                  </a:lnTo>
                  <a:lnTo>
                    <a:pt x="1348965" y="150988"/>
                  </a:lnTo>
                  <a:lnTo>
                    <a:pt x="1402510" y="198470"/>
                  </a:lnTo>
                  <a:lnTo>
                    <a:pt x="1436136" y="250027"/>
                  </a:lnTo>
                  <a:lnTo>
                    <a:pt x="1447800" y="304800"/>
                  </a:lnTo>
                  <a:lnTo>
                    <a:pt x="1444841" y="332533"/>
                  </a:lnTo>
                  <a:lnTo>
                    <a:pt x="1421941" y="385806"/>
                  </a:lnTo>
                  <a:lnTo>
                    <a:pt x="1378100" y="435433"/>
                  </a:lnTo>
                  <a:lnTo>
                    <a:pt x="1315362" y="480553"/>
                  </a:lnTo>
                  <a:lnTo>
                    <a:pt x="1277546" y="501153"/>
                  </a:lnTo>
                  <a:lnTo>
                    <a:pt x="1235773" y="520303"/>
                  </a:lnTo>
                  <a:lnTo>
                    <a:pt x="1190298" y="537894"/>
                  </a:lnTo>
                  <a:lnTo>
                    <a:pt x="1141376" y="553820"/>
                  </a:lnTo>
                  <a:lnTo>
                    <a:pt x="1089264" y="567972"/>
                  </a:lnTo>
                  <a:lnTo>
                    <a:pt x="1034217" y="580242"/>
                  </a:lnTo>
                  <a:lnTo>
                    <a:pt x="976490" y="590523"/>
                  </a:lnTo>
                  <a:lnTo>
                    <a:pt x="916340" y="598707"/>
                  </a:lnTo>
                  <a:lnTo>
                    <a:pt x="854021" y="604687"/>
                  </a:lnTo>
                  <a:lnTo>
                    <a:pt x="789789" y="608353"/>
                  </a:lnTo>
                  <a:lnTo>
                    <a:pt x="723900" y="609599"/>
                  </a:lnTo>
                  <a:lnTo>
                    <a:pt x="658010" y="608353"/>
                  </a:lnTo>
                  <a:lnTo>
                    <a:pt x="593778" y="604687"/>
                  </a:lnTo>
                  <a:lnTo>
                    <a:pt x="531459" y="598707"/>
                  </a:lnTo>
                  <a:lnTo>
                    <a:pt x="471309" y="590523"/>
                  </a:lnTo>
                  <a:lnTo>
                    <a:pt x="413582" y="580242"/>
                  </a:lnTo>
                  <a:lnTo>
                    <a:pt x="358535" y="567972"/>
                  </a:lnTo>
                  <a:lnTo>
                    <a:pt x="306423" y="553820"/>
                  </a:lnTo>
                  <a:lnTo>
                    <a:pt x="257501" y="537894"/>
                  </a:lnTo>
                  <a:lnTo>
                    <a:pt x="212026" y="520303"/>
                  </a:lnTo>
                  <a:lnTo>
                    <a:pt x="170253" y="501153"/>
                  </a:lnTo>
                  <a:lnTo>
                    <a:pt x="132437" y="480553"/>
                  </a:lnTo>
                  <a:lnTo>
                    <a:pt x="98834" y="458611"/>
                  </a:lnTo>
                  <a:lnTo>
                    <a:pt x="45289" y="411129"/>
                  </a:lnTo>
                  <a:lnTo>
                    <a:pt x="11663" y="359572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0067" y="3113023"/>
            <a:ext cx="8839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25623" y="4446270"/>
            <a:ext cx="1790700" cy="800100"/>
            <a:chOff x="2325623" y="4446270"/>
            <a:chExt cx="1790700" cy="800100"/>
          </a:xfrm>
        </p:grpSpPr>
        <p:sp>
          <p:nvSpPr>
            <p:cNvPr id="14" name="object 14"/>
            <p:cNvSpPr/>
            <p:nvPr/>
          </p:nvSpPr>
          <p:spPr>
            <a:xfrm>
              <a:off x="2344673" y="446532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0999"/>
                  </a:lnTo>
                  <a:lnTo>
                    <a:pt x="2403" y="409436"/>
                  </a:lnTo>
                  <a:lnTo>
                    <a:pt x="21122" y="464532"/>
                  </a:lnTo>
                  <a:lnTo>
                    <a:pt x="57261" y="516767"/>
                  </a:lnTo>
                  <a:lnTo>
                    <a:pt x="109466" y="565552"/>
                  </a:lnTo>
                  <a:lnTo>
                    <a:pt x="141169" y="588466"/>
                  </a:lnTo>
                  <a:lnTo>
                    <a:pt x="176381" y="610297"/>
                  </a:lnTo>
                  <a:lnTo>
                    <a:pt x="214931" y="630971"/>
                  </a:lnTo>
                  <a:lnTo>
                    <a:pt x="256651" y="650414"/>
                  </a:lnTo>
                  <a:lnTo>
                    <a:pt x="301370" y="668553"/>
                  </a:lnTo>
                  <a:lnTo>
                    <a:pt x="348920" y="685314"/>
                  </a:lnTo>
                  <a:lnTo>
                    <a:pt x="399132" y="700623"/>
                  </a:lnTo>
                  <a:lnTo>
                    <a:pt x="451835" y="714407"/>
                  </a:lnTo>
                  <a:lnTo>
                    <a:pt x="506861" y="726591"/>
                  </a:lnTo>
                  <a:lnTo>
                    <a:pt x="564039" y="737104"/>
                  </a:lnTo>
                  <a:lnTo>
                    <a:pt x="623202" y="745870"/>
                  </a:lnTo>
                  <a:lnTo>
                    <a:pt x="684178" y="752816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1999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6"/>
                  </a:lnTo>
                  <a:lnTo>
                    <a:pt x="1129397" y="745870"/>
                  </a:lnTo>
                  <a:lnTo>
                    <a:pt x="1188560" y="737104"/>
                  </a:lnTo>
                  <a:lnTo>
                    <a:pt x="1245738" y="726591"/>
                  </a:lnTo>
                  <a:lnTo>
                    <a:pt x="1300764" y="714407"/>
                  </a:lnTo>
                  <a:lnTo>
                    <a:pt x="1353467" y="700623"/>
                  </a:lnTo>
                  <a:lnTo>
                    <a:pt x="1403679" y="685314"/>
                  </a:lnTo>
                  <a:lnTo>
                    <a:pt x="1451229" y="668553"/>
                  </a:lnTo>
                  <a:lnTo>
                    <a:pt x="1495948" y="650414"/>
                  </a:lnTo>
                  <a:lnTo>
                    <a:pt x="1537668" y="630971"/>
                  </a:lnTo>
                  <a:lnTo>
                    <a:pt x="1576218" y="610297"/>
                  </a:lnTo>
                  <a:lnTo>
                    <a:pt x="1611430" y="588466"/>
                  </a:lnTo>
                  <a:lnTo>
                    <a:pt x="1643133" y="565552"/>
                  </a:lnTo>
                  <a:lnTo>
                    <a:pt x="1695338" y="516767"/>
                  </a:lnTo>
                  <a:lnTo>
                    <a:pt x="1731477" y="464532"/>
                  </a:lnTo>
                  <a:lnTo>
                    <a:pt x="1750196" y="409436"/>
                  </a:lnTo>
                  <a:lnTo>
                    <a:pt x="1752600" y="380999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4673" y="446532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0999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0999"/>
                  </a:lnTo>
                  <a:lnTo>
                    <a:pt x="1750196" y="409436"/>
                  </a:lnTo>
                  <a:lnTo>
                    <a:pt x="1731477" y="464532"/>
                  </a:lnTo>
                  <a:lnTo>
                    <a:pt x="1695338" y="516767"/>
                  </a:lnTo>
                  <a:lnTo>
                    <a:pt x="1643133" y="565552"/>
                  </a:lnTo>
                  <a:lnTo>
                    <a:pt x="1611430" y="588466"/>
                  </a:lnTo>
                  <a:lnTo>
                    <a:pt x="1576218" y="610297"/>
                  </a:lnTo>
                  <a:lnTo>
                    <a:pt x="1537668" y="630971"/>
                  </a:lnTo>
                  <a:lnTo>
                    <a:pt x="1495948" y="650414"/>
                  </a:lnTo>
                  <a:lnTo>
                    <a:pt x="1451229" y="668553"/>
                  </a:lnTo>
                  <a:lnTo>
                    <a:pt x="1403679" y="685314"/>
                  </a:lnTo>
                  <a:lnTo>
                    <a:pt x="1353467" y="700623"/>
                  </a:lnTo>
                  <a:lnTo>
                    <a:pt x="1300764" y="714407"/>
                  </a:lnTo>
                  <a:lnTo>
                    <a:pt x="1245738" y="726591"/>
                  </a:lnTo>
                  <a:lnTo>
                    <a:pt x="1188560" y="737104"/>
                  </a:lnTo>
                  <a:lnTo>
                    <a:pt x="1129397" y="745870"/>
                  </a:lnTo>
                  <a:lnTo>
                    <a:pt x="1068421" y="752816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1999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6"/>
                  </a:lnTo>
                  <a:lnTo>
                    <a:pt x="623202" y="745870"/>
                  </a:lnTo>
                  <a:lnTo>
                    <a:pt x="564039" y="737104"/>
                  </a:lnTo>
                  <a:lnTo>
                    <a:pt x="506861" y="726591"/>
                  </a:lnTo>
                  <a:lnTo>
                    <a:pt x="451835" y="714407"/>
                  </a:lnTo>
                  <a:lnTo>
                    <a:pt x="399132" y="700623"/>
                  </a:lnTo>
                  <a:lnTo>
                    <a:pt x="348920" y="685314"/>
                  </a:lnTo>
                  <a:lnTo>
                    <a:pt x="301370" y="668553"/>
                  </a:lnTo>
                  <a:lnTo>
                    <a:pt x="256651" y="650414"/>
                  </a:lnTo>
                  <a:lnTo>
                    <a:pt x="214931" y="630971"/>
                  </a:lnTo>
                  <a:lnTo>
                    <a:pt x="176381" y="610297"/>
                  </a:lnTo>
                  <a:lnTo>
                    <a:pt x="141169" y="588466"/>
                  </a:lnTo>
                  <a:lnTo>
                    <a:pt x="109466" y="565552"/>
                  </a:lnTo>
                  <a:lnTo>
                    <a:pt x="57261" y="516767"/>
                  </a:lnTo>
                  <a:lnTo>
                    <a:pt x="21122" y="464532"/>
                  </a:lnTo>
                  <a:lnTo>
                    <a:pt x="2403" y="409436"/>
                  </a:lnTo>
                  <a:lnTo>
                    <a:pt x="0" y="3809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59073" y="2163317"/>
            <a:ext cx="3829050" cy="3083560"/>
            <a:chOff x="3259073" y="2163317"/>
            <a:chExt cx="3829050" cy="3083560"/>
          </a:xfrm>
        </p:grpSpPr>
        <p:sp>
          <p:nvSpPr>
            <p:cNvPr id="17" name="object 17"/>
            <p:cNvSpPr/>
            <p:nvPr/>
          </p:nvSpPr>
          <p:spPr>
            <a:xfrm>
              <a:off x="3259074" y="2163317"/>
              <a:ext cx="2982595" cy="2226310"/>
            </a:xfrm>
            <a:custGeom>
              <a:avLst/>
              <a:gdLst/>
              <a:ahLst/>
              <a:cxnLst/>
              <a:rect l="l" t="t" r="r" b="b"/>
              <a:pathLst>
                <a:path w="2982595" h="2226310">
                  <a:moveTo>
                    <a:pt x="1002157" y="1478915"/>
                  </a:moveTo>
                  <a:lnTo>
                    <a:pt x="979043" y="1448689"/>
                  </a:lnTo>
                  <a:lnTo>
                    <a:pt x="78981" y="2141042"/>
                  </a:lnTo>
                  <a:lnTo>
                    <a:pt x="55753" y="2110867"/>
                  </a:lnTo>
                  <a:lnTo>
                    <a:pt x="0" y="2225802"/>
                  </a:lnTo>
                  <a:lnTo>
                    <a:pt x="125476" y="2201418"/>
                  </a:lnTo>
                  <a:lnTo>
                    <a:pt x="111188" y="2182876"/>
                  </a:lnTo>
                  <a:lnTo>
                    <a:pt x="102235" y="2171255"/>
                  </a:lnTo>
                  <a:lnTo>
                    <a:pt x="1002157" y="1478915"/>
                  </a:lnTo>
                  <a:close/>
                </a:path>
                <a:path w="2982595" h="2226310">
                  <a:moveTo>
                    <a:pt x="1066800" y="854202"/>
                  </a:moveTo>
                  <a:lnTo>
                    <a:pt x="1055865" y="788416"/>
                  </a:lnTo>
                  <a:lnTo>
                    <a:pt x="1045845" y="728091"/>
                  </a:lnTo>
                  <a:lnTo>
                    <a:pt x="1014971" y="750570"/>
                  </a:lnTo>
                  <a:lnTo>
                    <a:pt x="472567" y="4826"/>
                  </a:lnTo>
                  <a:lnTo>
                    <a:pt x="441833" y="27178"/>
                  </a:lnTo>
                  <a:lnTo>
                    <a:pt x="984186" y="772985"/>
                  </a:lnTo>
                  <a:lnTo>
                    <a:pt x="953389" y="795401"/>
                  </a:lnTo>
                  <a:lnTo>
                    <a:pt x="1066800" y="854202"/>
                  </a:lnTo>
                  <a:close/>
                </a:path>
                <a:path w="2982595" h="2226310">
                  <a:moveTo>
                    <a:pt x="2982087" y="32004"/>
                  </a:moveTo>
                  <a:lnTo>
                    <a:pt x="2961513" y="0"/>
                  </a:lnTo>
                  <a:lnTo>
                    <a:pt x="1762023" y="776147"/>
                  </a:lnTo>
                  <a:lnTo>
                    <a:pt x="1741297" y="744093"/>
                  </a:lnTo>
                  <a:lnTo>
                    <a:pt x="1676400" y="854202"/>
                  </a:lnTo>
                  <a:lnTo>
                    <a:pt x="1803400" y="840105"/>
                  </a:lnTo>
                  <a:lnTo>
                    <a:pt x="1789341" y="818388"/>
                  </a:lnTo>
                  <a:lnTo>
                    <a:pt x="1782660" y="808062"/>
                  </a:lnTo>
                  <a:lnTo>
                    <a:pt x="2982087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6473" y="4465319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0999"/>
                  </a:lnTo>
                  <a:lnTo>
                    <a:pt x="2403" y="409436"/>
                  </a:lnTo>
                  <a:lnTo>
                    <a:pt x="21122" y="464532"/>
                  </a:lnTo>
                  <a:lnTo>
                    <a:pt x="57261" y="516767"/>
                  </a:lnTo>
                  <a:lnTo>
                    <a:pt x="109466" y="565552"/>
                  </a:lnTo>
                  <a:lnTo>
                    <a:pt x="141169" y="588466"/>
                  </a:lnTo>
                  <a:lnTo>
                    <a:pt x="176381" y="610297"/>
                  </a:lnTo>
                  <a:lnTo>
                    <a:pt x="214931" y="630971"/>
                  </a:lnTo>
                  <a:lnTo>
                    <a:pt x="256651" y="650414"/>
                  </a:lnTo>
                  <a:lnTo>
                    <a:pt x="301370" y="668553"/>
                  </a:lnTo>
                  <a:lnTo>
                    <a:pt x="348920" y="685314"/>
                  </a:lnTo>
                  <a:lnTo>
                    <a:pt x="399132" y="700623"/>
                  </a:lnTo>
                  <a:lnTo>
                    <a:pt x="451835" y="714407"/>
                  </a:lnTo>
                  <a:lnTo>
                    <a:pt x="506861" y="726591"/>
                  </a:lnTo>
                  <a:lnTo>
                    <a:pt x="564039" y="737104"/>
                  </a:lnTo>
                  <a:lnTo>
                    <a:pt x="623202" y="745870"/>
                  </a:lnTo>
                  <a:lnTo>
                    <a:pt x="684178" y="752816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1999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6"/>
                  </a:lnTo>
                  <a:lnTo>
                    <a:pt x="1129397" y="745870"/>
                  </a:lnTo>
                  <a:lnTo>
                    <a:pt x="1188560" y="737104"/>
                  </a:lnTo>
                  <a:lnTo>
                    <a:pt x="1245738" y="726591"/>
                  </a:lnTo>
                  <a:lnTo>
                    <a:pt x="1300764" y="714407"/>
                  </a:lnTo>
                  <a:lnTo>
                    <a:pt x="1353467" y="700623"/>
                  </a:lnTo>
                  <a:lnTo>
                    <a:pt x="1403679" y="685314"/>
                  </a:lnTo>
                  <a:lnTo>
                    <a:pt x="1451229" y="668553"/>
                  </a:lnTo>
                  <a:lnTo>
                    <a:pt x="1495948" y="650414"/>
                  </a:lnTo>
                  <a:lnTo>
                    <a:pt x="1537668" y="630971"/>
                  </a:lnTo>
                  <a:lnTo>
                    <a:pt x="1576218" y="610297"/>
                  </a:lnTo>
                  <a:lnTo>
                    <a:pt x="1611430" y="588466"/>
                  </a:lnTo>
                  <a:lnTo>
                    <a:pt x="1643133" y="565552"/>
                  </a:lnTo>
                  <a:lnTo>
                    <a:pt x="1695338" y="516767"/>
                  </a:lnTo>
                  <a:lnTo>
                    <a:pt x="1731477" y="464532"/>
                  </a:lnTo>
                  <a:lnTo>
                    <a:pt x="1750196" y="409436"/>
                  </a:lnTo>
                  <a:lnTo>
                    <a:pt x="1752600" y="380999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6473" y="4465319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0999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0999"/>
                  </a:lnTo>
                  <a:lnTo>
                    <a:pt x="1750196" y="409436"/>
                  </a:lnTo>
                  <a:lnTo>
                    <a:pt x="1731477" y="464532"/>
                  </a:lnTo>
                  <a:lnTo>
                    <a:pt x="1695338" y="516767"/>
                  </a:lnTo>
                  <a:lnTo>
                    <a:pt x="1643133" y="565552"/>
                  </a:lnTo>
                  <a:lnTo>
                    <a:pt x="1611430" y="588466"/>
                  </a:lnTo>
                  <a:lnTo>
                    <a:pt x="1576218" y="610297"/>
                  </a:lnTo>
                  <a:lnTo>
                    <a:pt x="1537668" y="630971"/>
                  </a:lnTo>
                  <a:lnTo>
                    <a:pt x="1495948" y="650414"/>
                  </a:lnTo>
                  <a:lnTo>
                    <a:pt x="1451229" y="668553"/>
                  </a:lnTo>
                  <a:lnTo>
                    <a:pt x="1403679" y="685314"/>
                  </a:lnTo>
                  <a:lnTo>
                    <a:pt x="1353467" y="700623"/>
                  </a:lnTo>
                  <a:lnTo>
                    <a:pt x="1300764" y="714407"/>
                  </a:lnTo>
                  <a:lnTo>
                    <a:pt x="1245738" y="726591"/>
                  </a:lnTo>
                  <a:lnTo>
                    <a:pt x="1188560" y="737104"/>
                  </a:lnTo>
                  <a:lnTo>
                    <a:pt x="1129397" y="745870"/>
                  </a:lnTo>
                  <a:lnTo>
                    <a:pt x="1068421" y="752816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1999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6"/>
                  </a:lnTo>
                  <a:lnTo>
                    <a:pt x="623202" y="745870"/>
                  </a:lnTo>
                  <a:lnTo>
                    <a:pt x="564039" y="737104"/>
                  </a:lnTo>
                  <a:lnTo>
                    <a:pt x="506861" y="726591"/>
                  </a:lnTo>
                  <a:lnTo>
                    <a:pt x="451835" y="714407"/>
                  </a:lnTo>
                  <a:lnTo>
                    <a:pt x="399132" y="700623"/>
                  </a:lnTo>
                  <a:lnTo>
                    <a:pt x="348920" y="685314"/>
                  </a:lnTo>
                  <a:lnTo>
                    <a:pt x="301370" y="668553"/>
                  </a:lnTo>
                  <a:lnTo>
                    <a:pt x="256651" y="650414"/>
                  </a:lnTo>
                  <a:lnTo>
                    <a:pt x="214931" y="630971"/>
                  </a:lnTo>
                  <a:lnTo>
                    <a:pt x="176381" y="610297"/>
                  </a:lnTo>
                  <a:lnTo>
                    <a:pt x="141169" y="588466"/>
                  </a:lnTo>
                  <a:lnTo>
                    <a:pt x="109466" y="565552"/>
                  </a:lnTo>
                  <a:lnTo>
                    <a:pt x="57261" y="516767"/>
                  </a:lnTo>
                  <a:lnTo>
                    <a:pt x="21122" y="464532"/>
                  </a:lnTo>
                  <a:lnTo>
                    <a:pt x="2403" y="409436"/>
                  </a:lnTo>
                  <a:lnTo>
                    <a:pt x="0" y="3809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4919" y="3536950"/>
              <a:ext cx="1003935" cy="928369"/>
            </a:xfrm>
            <a:custGeom>
              <a:avLst/>
              <a:gdLst/>
              <a:ahLst/>
              <a:cxnLst/>
              <a:rect l="l" t="t" r="r" b="b"/>
              <a:pathLst>
                <a:path w="1003935" h="928370">
                  <a:moveTo>
                    <a:pt x="906580" y="864860"/>
                  </a:moveTo>
                  <a:lnTo>
                    <a:pt x="880744" y="892810"/>
                  </a:lnTo>
                  <a:lnTo>
                    <a:pt x="1003553" y="928369"/>
                  </a:lnTo>
                  <a:lnTo>
                    <a:pt x="984431" y="877824"/>
                  </a:lnTo>
                  <a:lnTo>
                    <a:pt x="920622" y="877824"/>
                  </a:lnTo>
                  <a:lnTo>
                    <a:pt x="906580" y="864860"/>
                  </a:lnTo>
                  <a:close/>
                </a:path>
                <a:path w="1003935" h="928370">
                  <a:moveTo>
                    <a:pt x="932506" y="836812"/>
                  </a:moveTo>
                  <a:lnTo>
                    <a:pt x="906580" y="864860"/>
                  </a:lnTo>
                  <a:lnTo>
                    <a:pt x="920622" y="877824"/>
                  </a:lnTo>
                  <a:lnTo>
                    <a:pt x="946530" y="849757"/>
                  </a:lnTo>
                  <a:lnTo>
                    <a:pt x="932506" y="836812"/>
                  </a:lnTo>
                  <a:close/>
                </a:path>
                <a:path w="1003935" h="928370">
                  <a:moveTo>
                    <a:pt x="958341" y="808863"/>
                  </a:moveTo>
                  <a:lnTo>
                    <a:pt x="932506" y="836812"/>
                  </a:lnTo>
                  <a:lnTo>
                    <a:pt x="946530" y="849757"/>
                  </a:lnTo>
                  <a:lnTo>
                    <a:pt x="920622" y="877824"/>
                  </a:lnTo>
                  <a:lnTo>
                    <a:pt x="984431" y="877824"/>
                  </a:lnTo>
                  <a:lnTo>
                    <a:pt x="958341" y="808863"/>
                  </a:lnTo>
                  <a:close/>
                </a:path>
                <a:path w="1003935" h="928370">
                  <a:moveTo>
                    <a:pt x="25907" y="0"/>
                  </a:moveTo>
                  <a:lnTo>
                    <a:pt x="0" y="27939"/>
                  </a:lnTo>
                  <a:lnTo>
                    <a:pt x="906580" y="864860"/>
                  </a:lnTo>
                  <a:lnTo>
                    <a:pt x="932506" y="836812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3926" y="4638547"/>
            <a:ext cx="8298180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algn="ctr">
              <a:lnSpc>
                <a:spcPct val="100000"/>
              </a:lnSpc>
              <a:spcBef>
                <a:spcPts val="100"/>
              </a:spcBef>
              <a:tabLst>
                <a:tab pos="3296920" algn="l"/>
              </a:tabLst>
            </a:pPr>
            <a:r>
              <a:rPr sz="2400" b="1" spc="-5" dirty="0">
                <a:latin typeface="Comic Sans MS"/>
                <a:cs typeface="Comic Sans MS"/>
              </a:rPr>
              <a:t>JohnCalls	MaryCalls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12700">
              <a:lnSpc>
                <a:spcPts val="4185"/>
              </a:lnSpc>
              <a:spcBef>
                <a:spcPts val="5"/>
              </a:spcBef>
            </a:pP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P(b|j,m) = </a:t>
            </a:r>
            <a:r>
              <a:rPr sz="3200" spc="-5" dirty="0">
                <a:solidFill>
                  <a:srgbClr val="C0504D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C0504D"/>
                </a:solidFill>
                <a:latin typeface="Comic Sans MS"/>
                <a:cs typeface="Comic Sans MS"/>
              </a:rPr>
              <a:t>P(b) </a:t>
            </a:r>
            <a:r>
              <a:rPr sz="4000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P(e)</a:t>
            </a:r>
            <a:r>
              <a:rPr sz="3200" spc="-4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4000" spc="-5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3200" spc="-5" dirty="0">
                <a:solidFill>
                  <a:srgbClr val="C0504D"/>
                </a:solidFill>
                <a:latin typeface="Comic Sans MS"/>
                <a:cs typeface="Comic Sans MS"/>
              </a:rPr>
              <a:t>P(a|b,e)P(j|a)P(m|a)</a:t>
            </a:r>
            <a:endParaRPr sz="3200" dirty="0">
              <a:latin typeface="Comic Sans MS"/>
              <a:cs typeface="Comic Sans MS"/>
            </a:endParaRPr>
          </a:p>
          <a:p>
            <a:pPr marR="548640" algn="ctr">
              <a:lnSpc>
                <a:spcPts val="1785"/>
              </a:lnSpc>
              <a:tabLst>
                <a:tab pos="1204595" algn="l"/>
              </a:tabLst>
            </a:pPr>
            <a:r>
              <a:rPr sz="2000" spc="-5" dirty="0">
                <a:solidFill>
                  <a:srgbClr val="C0504D"/>
                </a:solidFill>
                <a:latin typeface="Comic Sans MS"/>
                <a:cs typeface="Comic Sans MS"/>
              </a:rPr>
              <a:t>e	a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81" y="6857"/>
            <a:ext cx="829310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990"/>
              </a:lnSpc>
              <a:spcBef>
                <a:spcPts val="95"/>
              </a:spcBef>
            </a:pPr>
            <a:r>
              <a:rPr lang="en-US" spc="-35" dirty="0"/>
              <a:t>Inferencing by enumeration</a:t>
            </a:r>
            <a:endParaRPr spc="-10" dirty="0"/>
          </a:p>
          <a:p>
            <a:pPr algn="ctr">
              <a:lnSpc>
                <a:spcPts val="4510"/>
              </a:lnSpc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P(b|j,m) = </a:t>
            </a:r>
            <a:r>
              <a:rPr sz="3200" spc="-5" dirty="0">
                <a:solidFill>
                  <a:srgbClr val="3333CC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P(b) </a:t>
            </a:r>
            <a:r>
              <a:rPr sz="4000" spc="-935" dirty="0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sz="3000" spc="-1402" baseline="-34722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3000" spc="270" baseline="-34722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P(e)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000" spc="-735" dirty="0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sz="3000" spc="-1102" baseline="-34722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000" spc="-232" baseline="-34722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P(a|b,e)P(j|a)P(m,a)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466" y="5959855"/>
            <a:ext cx="8063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mic Sans MS"/>
                <a:cs typeface="Comic Sans MS"/>
              </a:rPr>
              <a:t>Repeated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computations </a:t>
            </a:r>
            <a:r>
              <a:rPr sz="2800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Dynamic</a:t>
            </a:r>
            <a:r>
              <a:rPr sz="2800" spc="11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Programming</a:t>
            </a:r>
            <a:endParaRPr sz="2800" dirty="0">
              <a:latin typeface="Comic Sans MS"/>
              <a:cs typeface="Comic Sans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5EDE0-2B56-43B3-927A-44B59BA4E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6"/>
          <a:stretch/>
        </p:blipFill>
        <p:spPr>
          <a:xfrm>
            <a:off x="228600" y="1447799"/>
            <a:ext cx="8610599" cy="45120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826" y="462533"/>
            <a:ext cx="4558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Variable</a:t>
            </a:r>
            <a:r>
              <a:rPr spc="-30" dirty="0"/>
              <a:t> </a:t>
            </a:r>
            <a:r>
              <a:rPr spc="-10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765"/>
            <a:ext cx="8221980" cy="490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690" marR="158115" indent="-1746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i="1" spc="-20" dirty="0">
                <a:latin typeface="Carlito"/>
                <a:cs typeface="Carlito"/>
              </a:rPr>
              <a:t>factor </a:t>
            </a:r>
            <a:r>
              <a:rPr sz="3200" spc="-5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function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some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variables 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specific value: </a:t>
            </a:r>
            <a:r>
              <a:rPr sz="3200" spc="5" dirty="0">
                <a:latin typeface="Carlito"/>
                <a:cs typeface="Carlito"/>
              </a:rPr>
              <a:t>e.g.,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f(E,A,N1)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60" dirty="0">
                <a:latin typeface="Carlito"/>
                <a:cs typeface="Carlito"/>
              </a:rPr>
              <a:t>CPTs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20" dirty="0">
                <a:latin typeface="Carlito"/>
                <a:cs typeface="Carlito"/>
              </a:rPr>
              <a:t>factors, </a:t>
            </a:r>
            <a:r>
              <a:rPr sz="2800" spc="5" dirty="0">
                <a:latin typeface="Carlito"/>
                <a:cs typeface="Carlito"/>
              </a:rPr>
              <a:t>e.g., </a:t>
            </a:r>
            <a:r>
              <a:rPr sz="2800" i="1" dirty="0">
                <a:latin typeface="Carlito"/>
                <a:cs typeface="Carlito"/>
              </a:rPr>
              <a:t>P(A|E,B) </a:t>
            </a:r>
            <a:r>
              <a:rPr sz="2800" spc="-5" dirty="0">
                <a:latin typeface="Carlito"/>
                <a:cs typeface="Carlito"/>
              </a:rPr>
              <a:t>function of </a:t>
            </a:r>
            <a:r>
              <a:rPr sz="2800" i="1" dirty="0">
                <a:latin typeface="Carlito"/>
                <a:cs typeface="Carlito"/>
              </a:rPr>
              <a:t>A,E,B</a:t>
            </a:r>
            <a:endParaRPr sz="2800">
              <a:latin typeface="Carlito"/>
              <a:cs typeface="Carlito"/>
            </a:endParaRPr>
          </a:p>
          <a:p>
            <a:pPr marL="186690" marR="5080" indent="-174625">
              <a:lnSpc>
                <a:spcPct val="110000"/>
              </a:lnSpc>
              <a:spcBef>
                <a:spcPts val="53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5" dirty="0">
                <a:latin typeface="Carlito"/>
                <a:cs typeface="Carlito"/>
              </a:rPr>
              <a:t>VE </a:t>
            </a:r>
            <a:r>
              <a:rPr sz="3200" spc="-20" dirty="0">
                <a:latin typeface="Carlito"/>
                <a:cs typeface="Carlito"/>
              </a:rPr>
              <a:t>works </a:t>
            </a:r>
            <a:r>
              <a:rPr sz="3200" spc="-15" dirty="0">
                <a:latin typeface="Carlito"/>
                <a:cs typeface="Carlito"/>
              </a:rPr>
              <a:t>by </a:t>
            </a:r>
            <a:r>
              <a:rPr sz="3200" i="1" spc="-5" dirty="0">
                <a:latin typeface="Carlito"/>
                <a:cs typeface="Carlito"/>
              </a:rPr>
              <a:t>eliminating </a:t>
            </a:r>
            <a:r>
              <a:rPr sz="3200" spc="-5" dirty="0">
                <a:latin typeface="Carlito"/>
                <a:cs typeface="Carlito"/>
              </a:rPr>
              <a:t>all </a:t>
            </a:r>
            <a:r>
              <a:rPr sz="3200" spc="-10" dirty="0">
                <a:latin typeface="Carlito"/>
                <a:cs typeface="Carlito"/>
              </a:rPr>
              <a:t>variables </a:t>
            </a:r>
            <a:r>
              <a:rPr sz="3200" spc="-5" dirty="0">
                <a:latin typeface="Carlito"/>
                <a:cs typeface="Carlito"/>
              </a:rPr>
              <a:t>in turn </a:t>
            </a:r>
            <a:r>
              <a:rPr sz="3200" spc="-10" dirty="0">
                <a:latin typeface="Carlito"/>
                <a:cs typeface="Carlito"/>
              </a:rPr>
              <a:t>until  there </a:t>
            </a:r>
            <a:r>
              <a:rPr sz="3200" spc="-5" dirty="0">
                <a:latin typeface="Carlito"/>
                <a:cs typeface="Carlito"/>
              </a:rPr>
              <a:t>is a </a:t>
            </a:r>
            <a:r>
              <a:rPr sz="3200" spc="-20" dirty="0">
                <a:latin typeface="Carlito"/>
                <a:cs typeface="Carlito"/>
              </a:rPr>
              <a:t>factor </a:t>
            </a:r>
            <a:r>
              <a:rPr sz="3200" spc="-5" dirty="0">
                <a:latin typeface="Carlito"/>
                <a:cs typeface="Carlito"/>
              </a:rPr>
              <a:t>with only query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eliminate </a:t>
            </a:r>
            <a:r>
              <a:rPr sz="3200" spc="-5" dirty="0">
                <a:latin typeface="Carlito"/>
                <a:cs typeface="Carlito"/>
              </a:rPr>
              <a:t>a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variable: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i="1" spc="-5" dirty="0">
                <a:latin typeface="Carlito"/>
                <a:cs typeface="Carlito"/>
              </a:rPr>
              <a:t>join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factors </a:t>
            </a:r>
            <a:r>
              <a:rPr sz="2800" spc="-10" dirty="0">
                <a:latin typeface="Carlito"/>
                <a:cs typeface="Carlito"/>
              </a:rPr>
              <a:t>containing that </a:t>
            </a:r>
            <a:r>
              <a:rPr sz="2800" spc="-5" dirty="0">
                <a:latin typeface="Carlito"/>
                <a:cs typeface="Carlito"/>
              </a:rPr>
              <a:t>variable </a:t>
            </a:r>
            <a:r>
              <a:rPr sz="2800" spc="-25" dirty="0">
                <a:latin typeface="Carlito"/>
                <a:cs typeface="Carlito"/>
              </a:rPr>
              <a:t>(like </a:t>
            </a:r>
            <a:r>
              <a:rPr sz="2800" spc="-5" dirty="0">
                <a:latin typeface="Carlito"/>
                <a:cs typeface="Carlito"/>
              </a:rPr>
              <a:t>DB)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i="1" spc="-5" dirty="0">
                <a:latin typeface="Carlito"/>
                <a:cs typeface="Carlito"/>
              </a:rPr>
              <a:t>sum out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influence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variable on new </a:t>
            </a:r>
            <a:r>
              <a:rPr sz="2800" spc="-20" dirty="0">
                <a:latin typeface="Carlito"/>
                <a:cs typeface="Carlito"/>
              </a:rPr>
              <a:t>factor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exploits </a:t>
            </a:r>
            <a:r>
              <a:rPr sz="2800" spc="-15" dirty="0">
                <a:latin typeface="Carlito"/>
                <a:cs typeface="Carlito"/>
              </a:rPr>
              <a:t>product </a:t>
            </a:r>
            <a:r>
              <a:rPr sz="2800" spc="-20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joint </a:t>
            </a:r>
            <a:r>
              <a:rPr sz="2800" spc="-5" dirty="0">
                <a:latin typeface="Carlito"/>
                <a:cs typeface="Carlito"/>
              </a:rPr>
              <a:t>distribution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011" y="462533"/>
            <a:ext cx="4631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 </a:t>
            </a:r>
            <a:r>
              <a:rPr dirty="0"/>
              <a:t>of </a:t>
            </a:r>
            <a:r>
              <a:rPr spc="-5" dirty="0"/>
              <a:t>VE:</a:t>
            </a:r>
            <a:r>
              <a:rPr spc="-55" dirty="0"/>
              <a:t> </a:t>
            </a:r>
            <a:r>
              <a:rPr spc="-5" dirty="0"/>
              <a:t>P(JC)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32626" y="1956054"/>
            <a:ext cx="866140" cy="655320"/>
            <a:chOff x="6532626" y="1956054"/>
            <a:chExt cx="866140" cy="655320"/>
          </a:xfrm>
        </p:grpSpPr>
        <p:sp>
          <p:nvSpPr>
            <p:cNvPr id="4" name="object 4"/>
            <p:cNvSpPr/>
            <p:nvPr/>
          </p:nvSpPr>
          <p:spPr>
            <a:xfrm>
              <a:off x="6551676" y="1975104"/>
              <a:ext cx="828040" cy="617220"/>
            </a:xfrm>
            <a:custGeom>
              <a:avLst/>
              <a:gdLst/>
              <a:ahLst/>
              <a:cxnLst/>
              <a:rect l="l" t="t" r="r" b="b"/>
              <a:pathLst>
                <a:path w="828040" h="617219">
                  <a:moveTo>
                    <a:pt x="413766" y="0"/>
                  </a:moveTo>
                  <a:lnTo>
                    <a:pt x="357629" y="2817"/>
                  </a:lnTo>
                  <a:lnTo>
                    <a:pt x="303785" y="11024"/>
                  </a:lnTo>
                  <a:lnTo>
                    <a:pt x="252728" y="24253"/>
                  </a:lnTo>
                  <a:lnTo>
                    <a:pt x="204949" y="42135"/>
                  </a:lnTo>
                  <a:lnTo>
                    <a:pt x="160944" y="64304"/>
                  </a:lnTo>
                  <a:lnTo>
                    <a:pt x="121205" y="90392"/>
                  </a:lnTo>
                  <a:lnTo>
                    <a:pt x="86226" y="120030"/>
                  </a:lnTo>
                  <a:lnTo>
                    <a:pt x="56500" y="152851"/>
                  </a:lnTo>
                  <a:lnTo>
                    <a:pt x="32521" y="188487"/>
                  </a:lnTo>
                  <a:lnTo>
                    <a:pt x="14783" y="226571"/>
                  </a:lnTo>
                  <a:lnTo>
                    <a:pt x="3778" y="266734"/>
                  </a:lnTo>
                  <a:lnTo>
                    <a:pt x="0" y="308610"/>
                  </a:lnTo>
                  <a:lnTo>
                    <a:pt x="3778" y="350485"/>
                  </a:lnTo>
                  <a:lnTo>
                    <a:pt x="14783" y="390648"/>
                  </a:lnTo>
                  <a:lnTo>
                    <a:pt x="32521" y="428732"/>
                  </a:lnTo>
                  <a:lnTo>
                    <a:pt x="56500" y="464368"/>
                  </a:lnTo>
                  <a:lnTo>
                    <a:pt x="86226" y="497189"/>
                  </a:lnTo>
                  <a:lnTo>
                    <a:pt x="121205" y="526827"/>
                  </a:lnTo>
                  <a:lnTo>
                    <a:pt x="160944" y="552915"/>
                  </a:lnTo>
                  <a:lnTo>
                    <a:pt x="204949" y="575084"/>
                  </a:lnTo>
                  <a:lnTo>
                    <a:pt x="252728" y="592966"/>
                  </a:lnTo>
                  <a:lnTo>
                    <a:pt x="303785" y="606195"/>
                  </a:lnTo>
                  <a:lnTo>
                    <a:pt x="357629" y="614402"/>
                  </a:lnTo>
                  <a:lnTo>
                    <a:pt x="413766" y="617220"/>
                  </a:lnTo>
                  <a:lnTo>
                    <a:pt x="469902" y="614402"/>
                  </a:lnTo>
                  <a:lnTo>
                    <a:pt x="523746" y="606195"/>
                  </a:lnTo>
                  <a:lnTo>
                    <a:pt x="574803" y="592966"/>
                  </a:lnTo>
                  <a:lnTo>
                    <a:pt x="622582" y="575084"/>
                  </a:lnTo>
                  <a:lnTo>
                    <a:pt x="666587" y="552915"/>
                  </a:lnTo>
                  <a:lnTo>
                    <a:pt x="706326" y="526827"/>
                  </a:lnTo>
                  <a:lnTo>
                    <a:pt x="741305" y="497189"/>
                  </a:lnTo>
                  <a:lnTo>
                    <a:pt x="771031" y="464368"/>
                  </a:lnTo>
                  <a:lnTo>
                    <a:pt x="795010" y="428732"/>
                  </a:lnTo>
                  <a:lnTo>
                    <a:pt x="812748" y="390648"/>
                  </a:lnTo>
                  <a:lnTo>
                    <a:pt x="823753" y="350485"/>
                  </a:lnTo>
                  <a:lnTo>
                    <a:pt x="827531" y="308610"/>
                  </a:lnTo>
                  <a:lnTo>
                    <a:pt x="823753" y="266734"/>
                  </a:lnTo>
                  <a:lnTo>
                    <a:pt x="812748" y="226571"/>
                  </a:lnTo>
                  <a:lnTo>
                    <a:pt x="795010" y="188487"/>
                  </a:lnTo>
                  <a:lnTo>
                    <a:pt x="771031" y="152851"/>
                  </a:lnTo>
                  <a:lnTo>
                    <a:pt x="741305" y="120030"/>
                  </a:lnTo>
                  <a:lnTo>
                    <a:pt x="706326" y="90392"/>
                  </a:lnTo>
                  <a:lnTo>
                    <a:pt x="666587" y="64304"/>
                  </a:lnTo>
                  <a:lnTo>
                    <a:pt x="622582" y="42135"/>
                  </a:lnTo>
                  <a:lnTo>
                    <a:pt x="574803" y="24253"/>
                  </a:lnTo>
                  <a:lnTo>
                    <a:pt x="523746" y="11024"/>
                  </a:lnTo>
                  <a:lnTo>
                    <a:pt x="469902" y="2817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1676" y="1975104"/>
              <a:ext cx="828040" cy="617220"/>
            </a:xfrm>
            <a:custGeom>
              <a:avLst/>
              <a:gdLst/>
              <a:ahLst/>
              <a:cxnLst/>
              <a:rect l="l" t="t" r="r" b="b"/>
              <a:pathLst>
                <a:path w="828040" h="617219">
                  <a:moveTo>
                    <a:pt x="0" y="308610"/>
                  </a:moveTo>
                  <a:lnTo>
                    <a:pt x="3778" y="266734"/>
                  </a:lnTo>
                  <a:lnTo>
                    <a:pt x="14783" y="226571"/>
                  </a:lnTo>
                  <a:lnTo>
                    <a:pt x="32521" y="188487"/>
                  </a:lnTo>
                  <a:lnTo>
                    <a:pt x="56500" y="152851"/>
                  </a:lnTo>
                  <a:lnTo>
                    <a:pt x="86226" y="120030"/>
                  </a:lnTo>
                  <a:lnTo>
                    <a:pt x="121205" y="90392"/>
                  </a:lnTo>
                  <a:lnTo>
                    <a:pt x="160944" y="64304"/>
                  </a:lnTo>
                  <a:lnTo>
                    <a:pt x="204949" y="42135"/>
                  </a:lnTo>
                  <a:lnTo>
                    <a:pt x="252728" y="24253"/>
                  </a:lnTo>
                  <a:lnTo>
                    <a:pt x="303785" y="11024"/>
                  </a:lnTo>
                  <a:lnTo>
                    <a:pt x="357629" y="2817"/>
                  </a:lnTo>
                  <a:lnTo>
                    <a:pt x="413766" y="0"/>
                  </a:lnTo>
                  <a:lnTo>
                    <a:pt x="469902" y="2817"/>
                  </a:lnTo>
                  <a:lnTo>
                    <a:pt x="523746" y="11024"/>
                  </a:lnTo>
                  <a:lnTo>
                    <a:pt x="574803" y="24253"/>
                  </a:lnTo>
                  <a:lnTo>
                    <a:pt x="622582" y="42135"/>
                  </a:lnTo>
                  <a:lnTo>
                    <a:pt x="666587" y="64304"/>
                  </a:lnTo>
                  <a:lnTo>
                    <a:pt x="706326" y="90392"/>
                  </a:lnTo>
                  <a:lnTo>
                    <a:pt x="741305" y="120030"/>
                  </a:lnTo>
                  <a:lnTo>
                    <a:pt x="771031" y="152851"/>
                  </a:lnTo>
                  <a:lnTo>
                    <a:pt x="795010" y="188487"/>
                  </a:lnTo>
                  <a:lnTo>
                    <a:pt x="812748" y="226571"/>
                  </a:lnTo>
                  <a:lnTo>
                    <a:pt x="823753" y="266734"/>
                  </a:lnTo>
                  <a:lnTo>
                    <a:pt x="827531" y="308610"/>
                  </a:lnTo>
                  <a:lnTo>
                    <a:pt x="823753" y="350485"/>
                  </a:lnTo>
                  <a:lnTo>
                    <a:pt x="812748" y="390648"/>
                  </a:lnTo>
                  <a:lnTo>
                    <a:pt x="795010" y="428732"/>
                  </a:lnTo>
                  <a:lnTo>
                    <a:pt x="771031" y="464368"/>
                  </a:lnTo>
                  <a:lnTo>
                    <a:pt x="741305" y="497189"/>
                  </a:lnTo>
                  <a:lnTo>
                    <a:pt x="706326" y="526827"/>
                  </a:lnTo>
                  <a:lnTo>
                    <a:pt x="666587" y="552915"/>
                  </a:lnTo>
                  <a:lnTo>
                    <a:pt x="622582" y="575084"/>
                  </a:lnTo>
                  <a:lnTo>
                    <a:pt x="574803" y="592966"/>
                  </a:lnTo>
                  <a:lnTo>
                    <a:pt x="523746" y="606195"/>
                  </a:lnTo>
                  <a:lnTo>
                    <a:pt x="469902" y="614402"/>
                  </a:lnTo>
                  <a:lnTo>
                    <a:pt x="413766" y="617220"/>
                  </a:lnTo>
                  <a:lnTo>
                    <a:pt x="357629" y="614402"/>
                  </a:lnTo>
                  <a:lnTo>
                    <a:pt x="303785" y="606195"/>
                  </a:lnTo>
                  <a:lnTo>
                    <a:pt x="252728" y="592966"/>
                  </a:lnTo>
                  <a:lnTo>
                    <a:pt x="204949" y="575084"/>
                  </a:lnTo>
                  <a:lnTo>
                    <a:pt x="160944" y="552915"/>
                  </a:lnTo>
                  <a:lnTo>
                    <a:pt x="121205" y="526827"/>
                  </a:lnTo>
                  <a:lnTo>
                    <a:pt x="86226" y="497189"/>
                  </a:lnTo>
                  <a:lnTo>
                    <a:pt x="56500" y="464368"/>
                  </a:lnTo>
                  <a:lnTo>
                    <a:pt x="32521" y="428732"/>
                  </a:lnTo>
                  <a:lnTo>
                    <a:pt x="14783" y="390648"/>
                  </a:lnTo>
                  <a:lnTo>
                    <a:pt x="3778" y="350485"/>
                  </a:lnTo>
                  <a:lnTo>
                    <a:pt x="0" y="30861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84695" y="2147316"/>
            <a:ext cx="7931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Earthqk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08035" y="2020823"/>
            <a:ext cx="704850" cy="532130"/>
            <a:chOff x="7908035" y="2020823"/>
            <a:chExt cx="704850" cy="532130"/>
          </a:xfrm>
        </p:grpSpPr>
        <p:sp>
          <p:nvSpPr>
            <p:cNvPr id="8" name="object 8"/>
            <p:cNvSpPr/>
            <p:nvPr/>
          </p:nvSpPr>
          <p:spPr>
            <a:xfrm>
              <a:off x="7927085" y="2039873"/>
              <a:ext cx="666750" cy="494030"/>
            </a:xfrm>
            <a:custGeom>
              <a:avLst/>
              <a:gdLst/>
              <a:ahLst/>
              <a:cxnLst/>
              <a:rect l="l" t="t" r="r" b="b"/>
              <a:pathLst>
                <a:path w="666750" h="494030">
                  <a:moveTo>
                    <a:pt x="333375" y="0"/>
                  </a:moveTo>
                  <a:lnTo>
                    <a:pt x="279292" y="3230"/>
                  </a:lnTo>
                  <a:lnTo>
                    <a:pt x="227990" y="12582"/>
                  </a:lnTo>
                  <a:lnTo>
                    <a:pt x="180155" y="27548"/>
                  </a:lnTo>
                  <a:lnTo>
                    <a:pt x="136474" y="47621"/>
                  </a:lnTo>
                  <a:lnTo>
                    <a:pt x="97631" y="72294"/>
                  </a:lnTo>
                  <a:lnTo>
                    <a:pt x="64312" y="101059"/>
                  </a:lnTo>
                  <a:lnTo>
                    <a:pt x="37204" y="133408"/>
                  </a:lnTo>
                  <a:lnTo>
                    <a:pt x="16992" y="168834"/>
                  </a:lnTo>
                  <a:lnTo>
                    <a:pt x="4362" y="206830"/>
                  </a:lnTo>
                  <a:lnTo>
                    <a:pt x="0" y="246887"/>
                  </a:lnTo>
                  <a:lnTo>
                    <a:pt x="4362" y="286945"/>
                  </a:lnTo>
                  <a:lnTo>
                    <a:pt x="16992" y="324941"/>
                  </a:lnTo>
                  <a:lnTo>
                    <a:pt x="37204" y="360367"/>
                  </a:lnTo>
                  <a:lnTo>
                    <a:pt x="64312" y="392716"/>
                  </a:lnTo>
                  <a:lnTo>
                    <a:pt x="97631" y="421481"/>
                  </a:lnTo>
                  <a:lnTo>
                    <a:pt x="136474" y="446154"/>
                  </a:lnTo>
                  <a:lnTo>
                    <a:pt x="180155" y="466227"/>
                  </a:lnTo>
                  <a:lnTo>
                    <a:pt x="227990" y="481193"/>
                  </a:lnTo>
                  <a:lnTo>
                    <a:pt x="279292" y="490545"/>
                  </a:lnTo>
                  <a:lnTo>
                    <a:pt x="333375" y="493775"/>
                  </a:lnTo>
                  <a:lnTo>
                    <a:pt x="387457" y="490545"/>
                  </a:lnTo>
                  <a:lnTo>
                    <a:pt x="438759" y="481193"/>
                  </a:lnTo>
                  <a:lnTo>
                    <a:pt x="486594" y="466227"/>
                  </a:lnTo>
                  <a:lnTo>
                    <a:pt x="530275" y="446154"/>
                  </a:lnTo>
                  <a:lnTo>
                    <a:pt x="569118" y="421481"/>
                  </a:lnTo>
                  <a:lnTo>
                    <a:pt x="602437" y="392716"/>
                  </a:lnTo>
                  <a:lnTo>
                    <a:pt x="629545" y="360367"/>
                  </a:lnTo>
                  <a:lnTo>
                    <a:pt x="649757" y="324941"/>
                  </a:lnTo>
                  <a:lnTo>
                    <a:pt x="662387" y="286945"/>
                  </a:lnTo>
                  <a:lnTo>
                    <a:pt x="666750" y="246887"/>
                  </a:lnTo>
                  <a:lnTo>
                    <a:pt x="662387" y="206830"/>
                  </a:lnTo>
                  <a:lnTo>
                    <a:pt x="649757" y="168834"/>
                  </a:lnTo>
                  <a:lnTo>
                    <a:pt x="629545" y="133408"/>
                  </a:lnTo>
                  <a:lnTo>
                    <a:pt x="602437" y="101059"/>
                  </a:lnTo>
                  <a:lnTo>
                    <a:pt x="569118" y="72294"/>
                  </a:lnTo>
                  <a:lnTo>
                    <a:pt x="530275" y="47621"/>
                  </a:lnTo>
                  <a:lnTo>
                    <a:pt x="486594" y="27548"/>
                  </a:lnTo>
                  <a:lnTo>
                    <a:pt x="438759" y="12582"/>
                  </a:lnTo>
                  <a:lnTo>
                    <a:pt x="387457" y="3230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7085" y="2039873"/>
              <a:ext cx="666750" cy="494030"/>
            </a:xfrm>
            <a:custGeom>
              <a:avLst/>
              <a:gdLst/>
              <a:ahLst/>
              <a:cxnLst/>
              <a:rect l="l" t="t" r="r" b="b"/>
              <a:pathLst>
                <a:path w="666750" h="494030">
                  <a:moveTo>
                    <a:pt x="0" y="246887"/>
                  </a:moveTo>
                  <a:lnTo>
                    <a:pt x="4362" y="206830"/>
                  </a:lnTo>
                  <a:lnTo>
                    <a:pt x="16992" y="168834"/>
                  </a:lnTo>
                  <a:lnTo>
                    <a:pt x="37204" y="133408"/>
                  </a:lnTo>
                  <a:lnTo>
                    <a:pt x="64312" y="101059"/>
                  </a:lnTo>
                  <a:lnTo>
                    <a:pt x="97631" y="72294"/>
                  </a:lnTo>
                  <a:lnTo>
                    <a:pt x="136474" y="47621"/>
                  </a:lnTo>
                  <a:lnTo>
                    <a:pt x="180155" y="27548"/>
                  </a:lnTo>
                  <a:lnTo>
                    <a:pt x="227990" y="12582"/>
                  </a:lnTo>
                  <a:lnTo>
                    <a:pt x="279292" y="3230"/>
                  </a:lnTo>
                  <a:lnTo>
                    <a:pt x="333375" y="0"/>
                  </a:lnTo>
                  <a:lnTo>
                    <a:pt x="387457" y="3230"/>
                  </a:lnTo>
                  <a:lnTo>
                    <a:pt x="438759" y="12582"/>
                  </a:lnTo>
                  <a:lnTo>
                    <a:pt x="486594" y="27548"/>
                  </a:lnTo>
                  <a:lnTo>
                    <a:pt x="530275" y="47621"/>
                  </a:lnTo>
                  <a:lnTo>
                    <a:pt x="569118" y="72294"/>
                  </a:lnTo>
                  <a:lnTo>
                    <a:pt x="602437" y="101059"/>
                  </a:lnTo>
                  <a:lnTo>
                    <a:pt x="629545" y="133408"/>
                  </a:lnTo>
                  <a:lnTo>
                    <a:pt x="649757" y="168834"/>
                  </a:lnTo>
                  <a:lnTo>
                    <a:pt x="662387" y="206830"/>
                  </a:lnTo>
                  <a:lnTo>
                    <a:pt x="666750" y="246887"/>
                  </a:lnTo>
                  <a:lnTo>
                    <a:pt x="662387" y="286945"/>
                  </a:lnTo>
                  <a:lnTo>
                    <a:pt x="649757" y="324941"/>
                  </a:lnTo>
                  <a:lnTo>
                    <a:pt x="629545" y="360367"/>
                  </a:lnTo>
                  <a:lnTo>
                    <a:pt x="602437" y="392716"/>
                  </a:lnTo>
                  <a:lnTo>
                    <a:pt x="569118" y="421481"/>
                  </a:lnTo>
                  <a:lnTo>
                    <a:pt x="530275" y="446154"/>
                  </a:lnTo>
                  <a:lnTo>
                    <a:pt x="486594" y="466227"/>
                  </a:lnTo>
                  <a:lnTo>
                    <a:pt x="438759" y="481193"/>
                  </a:lnTo>
                  <a:lnTo>
                    <a:pt x="387457" y="490545"/>
                  </a:lnTo>
                  <a:lnTo>
                    <a:pt x="333375" y="493775"/>
                  </a:lnTo>
                  <a:lnTo>
                    <a:pt x="279292" y="490545"/>
                  </a:lnTo>
                  <a:lnTo>
                    <a:pt x="227990" y="481193"/>
                  </a:lnTo>
                  <a:lnTo>
                    <a:pt x="180155" y="466227"/>
                  </a:lnTo>
                  <a:lnTo>
                    <a:pt x="136474" y="446154"/>
                  </a:lnTo>
                  <a:lnTo>
                    <a:pt x="97631" y="421481"/>
                  </a:lnTo>
                  <a:lnTo>
                    <a:pt x="64312" y="392716"/>
                  </a:lnTo>
                  <a:lnTo>
                    <a:pt x="37204" y="360367"/>
                  </a:lnTo>
                  <a:lnTo>
                    <a:pt x="16992" y="324941"/>
                  </a:lnTo>
                  <a:lnTo>
                    <a:pt x="4362" y="286945"/>
                  </a:lnTo>
                  <a:lnTo>
                    <a:pt x="0" y="24688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4997" y="2127503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Burgl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64145" y="3256026"/>
            <a:ext cx="641985" cy="533400"/>
            <a:chOff x="7264145" y="3256026"/>
            <a:chExt cx="641985" cy="533400"/>
          </a:xfrm>
        </p:grpSpPr>
        <p:sp>
          <p:nvSpPr>
            <p:cNvPr id="12" name="object 12"/>
            <p:cNvSpPr/>
            <p:nvPr/>
          </p:nvSpPr>
          <p:spPr>
            <a:xfrm>
              <a:off x="7283195" y="3275076"/>
              <a:ext cx="603885" cy="495300"/>
            </a:xfrm>
            <a:custGeom>
              <a:avLst/>
              <a:gdLst/>
              <a:ahLst/>
              <a:cxnLst/>
              <a:rect l="l" t="t" r="r" b="b"/>
              <a:pathLst>
                <a:path w="603884" h="495300">
                  <a:moveTo>
                    <a:pt x="301751" y="0"/>
                  </a:moveTo>
                  <a:lnTo>
                    <a:pt x="247519" y="3989"/>
                  </a:lnTo>
                  <a:lnTo>
                    <a:pt x="196472" y="15492"/>
                  </a:lnTo>
                  <a:lnTo>
                    <a:pt x="149464" y="33810"/>
                  </a:lnTo>
                  <a:lnTo>
                    <a:pt x="107348" y="58242"/>
                  </a:lnTo>
                  <a:lnTo>
                    <a:pt x="70977" y="88089"/>
                  </a:lnTo>
                  <a:lnTo>
                    <a:pt x="41204" y="122653"/>
                  </a:lnTo>
                  <a:lnTo>
                    <a:pt x="18881" y="161234"/>
                  </a:lnTo>
                  <a:lnTo>
                    <a:pt x="4862" y="203133"/>
                  </a:lnTo>
                  <a:lnTo>
                    <a:pt x="0" y="247650"/>
                  </a:lnTo>
                  <a:lnTo>
                    <a:pt x="4862" y="292166"/>
                  </a:lnTo>
                  <a:lnTo>
                    <a:pt x="18881" y="334065"/>
                  </a:lnTo>
                  <a:lnTo>
                    <a:pt x="41204" y="372646"/>
                  </a:lnTo>
                  <a:lnTo>
                    <a:pt x="70977" y="407210"/>
                  </a:lnTo>
                  <a:lnTo>
                    <a:pt x="107348" y="437057"/>
                  </a:lnTo>
                  <a:lnTo>
                    <a:pt x="149464" y="461489"/>
                  </a:lnTo>
                  <a:lnTo>
                    <a:pt x="196472" y="479807"/>
                  </a:lnTo>
                  <a:lnTo>
                    <a:pt x="247519" y="491310"/>
                  </a:lnTo>
                  <a:lnTo>
                    <a:pt x="301751" y="495300"/>
                  </a:lnTo>
                  <a:lnTo>
                    <a:pt x="355984" y="491310"/>
                  </a:lnTo>
                  <a:lnTo>
                    <a:pt x="407031" y="479807"/>
                  </a:lnTo>
                  <a:lnTo>
                    <a:pt x="454039" y="461489"/>
                  </a:lnTo>
                  <a:lnTo>
                    <a:pt x="496155" y="437057"/>
                  </a:lnTo>
                  <a:lnTo>
                    <a:pt x="532526" y="407210"/>
                  </a:lnTo>
                  <a:lnTo>
                    <a:pt x="562299" y="372646"/>
                  </a:lnTo>
                  <a:lnTo>
                    <a:pt x="584622" y="334065"/>
                  </a:lnTo>
                  <a:lnTo>
                    <a:pt x="598641" y="292166"/>
                  </a:lnTo>
                  <a:lnTo>
                    <a:pt x="603503" y="247650"/>
                  </a:lnTo>
                  <a:lnTo>
                    <a:pt x="598641" y="203133"/>
                  </a:lnTo>
                  <a:lnTo>
                    <a:pt x="584622" y="161234"/>
                  </a:lnTo>
                  <a:lnTo>
                    <a:pt x="562299" y="122653"/>
                  </a:lnTo>
                  <a:lnTo>
                    <a:pt x="532526" y="88089"/>
                  </a:lnTo>
                  <a:lnTo>
                    <a:pt x="496155" y="58242"/>
                  </a:lnTo>
                  <a:lnTo>
                    <a:pt x="454039" y="33810"/>
                  </a:lnTo>
                  <a:lnTo>
                    <a:pt x="407031" y="15492"/>
                  </a:lnTo>
                  <a:lnTo>
                    <a:pt x="355984" y="3989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83195" y="3275076"/>
              <a:ext cx="603885" cy="495300"/>
            </a:xfrm>
            <a:custGeom>
              <a:avLst/>
              <a:gdLst/>
              <a:ahLst/>
              <a:cxnLst/>
              <a:rect l="l" t="t" r="r" b="b"/>
              <a:pathLst>
                <a:path w="603884" h="495300">
                  <a:moveTo>
                    <a:pt x="0" y="247650"/>
                  </a:moveTo>
                  <a:lnTo>
                    <a:pt x="4862" y="203133"/>
                  </a:lnTo>
                  <a:lnTo>
                    <a:pt x="18881" y="161234"/>
                  </a:lnTo>
                  <a:lnTo>
                    <a:pt x="41204" y="122653"/>
                  </a:lnTo>
                  <a:lnTo>
                    <a:pt x="70977" y="88089"/>
                  </a:lnTo>
                  <a:lnTo>
                    <a:pt x="107348" y="58242"/>
                  </a:lnTo>
                  <a:lnTo>
                    <a:pt x="149464" y="33810"/>
                  </a:lnTo>
                  <a:lnTo>
                    <a:pt x="196472" y="15492"/>
                  </a:lnTo>
                  <a:lnTo>
                    <a:pt x="247519" y="3989"/>
                  </a:lnTo>
                  <a:lnTo>
                    <a:pt x="301751" y="0"/>
                  </a:lnTo>
                  <a:lnTo>
                    <a:pt x="355984" y="3989"/>
                  </a:lnTo>
                  <a:lnTo>
                    <a:pt x="407031" y="15492"/>
                  </a:lnTo>
                  <a:lnTo>
                    <a:pt x="454039" y="33810"/>
                  </a:lnTo>
                  <a:lnTo>
                    <a:pt x="496155" y="58242"/>
                  </a:lnTo>
                  <a:lnTo>
                    <a:pt x="532526" y="88089"/>
                  </a:lnTo>
                  <a:lnTo>
                    <a:pt x="562299" y="122653"/>
                  </a:lnTo>
                  <a:lnTo>
                    <a:pt x="584622" y="161234"/>
                  </a:lnTo>
                  <a:lnTo>
                    <a:pt x="598641" y="203133"/>
                  </a:lnTo>
                  <a:lnTo>
                    <a:pt x="603503" y="247650"/>
                  </a:lnTo>
                  <a:lnTo>
                    <a:pt x="598641" y="292166"/>
                  </a:lnTo>
                  <a:lnTo>
                    <a:pt x="584622" y="334065"/>
                  </a:lnTo>
                  <a:lnTo>
                    <a:pt x="562299" y="372646"/>
                  </a:lnTo>
                  <a:lnTo>
                    <a:pt x="532526" y="407210"/>
                  </a:lnTo>
                  <a:lnTo>
                    <a:pt x="496155" y="437057"/>
                  </a:lnTo>
                  <a:lnTo>
                    <a:pt x="454039" y="461489"/>
                  </a:lnTo>
                  <a:lnTo>
                    <a:pt x="407031" y="479807"/>
                  </a:lnTo>
                  <a:lnTo>
                    <a:pt x="355984" y="491310"/>
                  </a:lnTo>
                  <a:lnTo>
                    <a:pt x="301751" y="495300"/>
                  </a:lnTo>
                  <a:lnTo>
                    <a:pt x="247519" y="491310"/>
                  </a:lnTo>
                  <a:lnTo>
                    <a:pt x="196472" y="479807"/>
                  </a:lnTo>
                  <a:lnTo>
                    <a:pt x="149464" y="461489"/>
                  </a:lnTo>
                  <a:lnTo>
                    <a:pt x="107348" y="437057"/>
                  </a:lnTo>
                  <a:lnTo>
                    <a:pt x="70977" y="407210"/>
                  </a:lnTo>
                  <a:lnTo>
                    <a:pt x="41204" y="372646"/>
                  </a:lnTo>
                  <a:lnTo>
                    <a:pt x="18881" y="334065"/>
                  </a:lnTo>
                  <a:lnTo>
                    <a:pt x="4862" y="292166"/>
                  </a:lnTo>
                  <a:lnTo>
                    <a:pt x="0" y="2476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00721" y="3387344"/>
            <a:ext cx="598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Ala</a:t>
            </a:r>
            <a:r>
              <a:rPr sz="1600" b="1" spc="-10" dirty="0">
                <a:latin typeface="Comic Sans MS"/>
                <a:cs typeface="Comic Sans MS"/>
              </a:rPr>
              <a:t>r</a:t>
            </a:r>
            <a:r>
              <a:rPr sz="1600" b="1" dirty="0">
                <a:latin typeface="Comic Sans MS"/>
                <a:cs typeface="Comic Sans MS"/>
              </a:rPr>
              <a:t>m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73923" y="4427220"/>
            <a:ext cx="769620" cy="656590"/>
            <a:chOff x="7773923" y="4427220"/>
            <a:chExt cx="769620" cy="656590"/>
          </a:xfrm>
        </p:grpSpPr>
        <p:sp>
          <p:nvSpPr>
            <p:cNvPr id="16" name="object 16"/>
            <p:cNvSpPr/>
            <p:nvPr/>
          </p:nvSpPr>
          <p:spPr>
            <a:xfrm>
              <a:off x="7792973" y="4446270"/>
              <a:ext cx="731520" cy="618490"/>
            </a:xfrm>
            <a:custGeom>
              <a:avLst/>
              <a:gdLst/>
              <a:ahLst/>
              <a:cxnLst/>
              <a:rect l="l" t="t" r="r" b="b"/>
              <a:pathLst>
                <a:path w="731520" h="618489">
                  <a:moveTo>
                    <a:pt x="365759" y="0"/>
                  </a:moveTo>
                  <a:lnTo>
                    <a:pt x="316117" y="2820"/>
                  </a:lnTo>
                  <a:lnTo>
                    <a:pt x="268507" y="11034"/>
                  </a:lnTo>
                  <a:lnTo>
                    <a:pt x="223367" y="24276"/>
                  </a:lnTo>
                  <a:lnTo>
                    <a:pt x="181130" y="42178"/>
                  </a:lnTo>
                  <a:lnTo>
                    <a:pt x="142232" y="64370"/>
                  </a:lnTo>
                  <a:lnTo>
                    <a:pt x="107108" y="90487"/>
                  </a:lnTo>
                  <a:lnTo>
                    <a:pt x="76194" y="120160"/>
                  </a:lnTo>
                  <a:lnTo>
                    <a:pt x="49925" y="153020"/>
                  </a:lnTo>
                  <a:lnTo>
                    <a:pt x="28735" y="188702"/>
                  </a:lnTo>
                  <a:lnTo>
                    <a:pt x="13061" y="226836"/>
                  </a:lnTo>
                  <a:lnTo>
                    <a:pt x="3337" y="267054"/>
                  </a:lnTo>
                  <a:lnTo>
                    <a:pt x="0" y="308990"/>
                  </a:lnTo>
                  <a:lnTo>
                    <a:pt x="3337" y="350927"/>
                  </a:lnTo>
                  <a:lnTo>
                    <a:pt x="13061" y="391145"/>
                  </a:lnTo>
                  <a:lnTo>
                    <a:pt x="28735" y="429279"/>
                  </a:lnTo>
                  <a:lnTo>
                    <a:pt x="49925" y="464961"/>
                  </a:lnTo>
                  <a:lnTo>
                    <a:pt x="76194" y="497821"/>
                  </a:lnTo>
                  <a:lnTo>
                    <a:pt x="107108" y="527494"/>
                  </a:lnTo>
                  <a:lnTo>
                    <a:pt x="142232" y="553611"/>
                  </a:lnTo>
                  <a:lnTo>
                    <a:pt x="181130" y="575803"/>
                  </a:lnTo>
                  <a:lnTo>
                    <a:pt x="223367" y="593705"/>
                  </a:lnTo>
                  <a:lnTo>
                    <a:pt x="268507" y="606947"/>
                  </a:lnTo>
                  <a:lnTo>
                    <a:pt x="316117" y="615161"/>
                  </a:lnTo>
                  <a:lnTo>
                    <a:pt x="365759" y="617981"/>
                  </a:lnTo>
                  <a:lnTo>
                    <a:pt x="415402" y="615161"/>
                  </a:lnTo>
                  <a:lnTo>
                    <a:pt x="463012" y="606947"/>
                  </a:lnTo>
                  <a:lnTo>
                    <a:pt x="508152" y="593705"/>
                  </a:lnTo>
                  <a:lnTo>
                    <a:pt x="550389" y="575803"/>
                  </a:lnTo>
                  <a:lnTo>
                    <a:pt x="589287" y="553611"/>
                  </a:lnTo>
                  <a:lnTo>
                    <a:pt x="624411" y="527494"/>
                  </a:lnTo>
                  <a:lnTo>
                    <a:pt x="655325" y="497821"/>
                  </a:lnTo>
                  <a:lnTo>
                    <a:pt x="681594" y="464961"/>
                  </a:lnTo>
                  <a:lnTo>
                    <a:pt x="702784" y="429279"/>
                  </a:lnTo>
                  <a:lnTo>
                    <a:pt x="718458" y="391145"/>
                  </a:lnTo>
                  <a:lnTo>
                    <a:pt x="728182" y="350927"/>
                  </a:lnTo>
                  <a:lnTo>
                    <a:pt x="731520" y="308990"/>
                  </a:lnTo>
                  <a:lnTo>
                    <a:pt x="728182" y="267054"/>
                  </a:lnTo>
                  <a:lnTo>
                    <a:pt x="718458" y="226836"/>
                  </a:lnTo>
                  <a:lnTo>
                    <a:pt x="702784" y="188702"/>
                  </a:lnTo>
                  <a:lnTo>
                    <a:pt x="681594" y="153020"/>
                  </a:lnTo>
                  <a:lnTo>
                    <a:pt x="655325" y="120160"/>
                  </a:lnTo>
                  <a:lnTo>
                    <a:pt x="624411" y="90487"/>
                  </a:lnTo>
                  <a:lnTo>
                    <a:pt x="589287" y="64370"/>
                  </a:lnTo>
                  <a:lnTo>
                    <a:pt x="550389" y="42178"/>
                  </a:lnTo>
                  <a:lnTo>
                    <a:pt x="508152" y="24276"/>
                  </a:lnTo>
                  <a:lnTo>
                    <a:pt x="463012" y="11034"/>
                  </a:lnTo>
                  <a:lnTo>
                    <a:pt x="415402" y="282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2973" y="4446270"/>
              <a:ext cx="731520" cy="618490"/>
            </a:xfrm>
            <a:custGeom>
              <a:avLst/>
              <a:gdLst/>
              <a:ahLst/>
              <a:cxnLst/>
              <a:rect l="l" t="t" r="r" b="b"/>
              <a:pathLst>
                <a:path w="731520" h="618489">
                  <a:moveTo>
                    <a:pt x="0" y="308990"/>
                  </a:moveTo>
                  <a:lnTo>
                    <a:pt x="3337" y="267054"/>
                  </a:lnTo>
                  <a:lnTo>
                    <a:pt x="13061" y="226836"/>
                  </a:lnTo>
                  <a:lnTo>
                    <a:pt x="28735" y="188702"/>
                  </a:lnTo>
                  <a:lnTo>
                    <a:pt x="49925" y="153020"/>
                  </a:lnTo>
                  <a:lnTo>
                    <a:pt x="76194" y="120160"/>
                  </a:lnTo>
                  <a:lnTo>
                    <a:pt x="107108" y="90487"/>
                  </a:lnTo>
                  <a:lnTo>
                    <a:pt x="142232" y="64370"/>
                  </a:lnTo>
                  <a:lnTo>
                    <a:pt x="181130" y="42178"/>
                  </a:lnTo>
                  <a:lnTo>
                    <a:pt x="223367" y="24276"/>
                  </a:lnTo>
                  <a:lnTo>
                    <a:pt x="268507" y="11034"/>
                  </a:lnTo>
                  <a:lnTo>
                    <a:pt x="316117" y="2820"/>
                  </a:lnTo>
                  <a:lnTo>
                    <a:pt x="365759" y="0"/>
                  </a:lnTo>
                  <a:lnTo>
                    <a:pt x="415402" y="2820"/>
                  </a:lnTo>
                  <a:lnTo>
                    <a:pt x="463012" y="11034"/>
                  </a:lnTo>
                  <a:lnTo>
                    <a:pt x="508152" y="24276"/>
                  </a:lnTo>
                  <a:lnTo>
                    <a:pt x="550389" y="42178"/>
                  </a:lnTo>
                  <a:lnTo>
                    <a:pt x="589287" y="64370"/>
                  </a:lnTo>
                  <a:lnTo>
                    <a:pt x="624411" y="90487"/>
                  </a:lnTo>
                  <a:lnTo>
                    <a:pt x="655325" y="120160"/>
                  </a:lnTo>
                  <a:lnTo>
                    <a:pt x="681594" y="153020"/>
                  </a:lnTo>
                  <a:lnTo>
                    <a:pt x="702784" y="188702"/>
                  </a:lnTo>
                  <a:lnTo>
                    <a:pt x="718458" y="226836"/>
                  </a:lnTo>
                  <a:lnTo>
                    <a:pt x="728182" y="267054"/>
                  </a:lnTo>
                  <a:lnTo>
                    <a:pt x="731520" y="308990"/>
                  </a:lnTo>
                  <a:lnTo>
                    <a:pt x="728182" y="350927"/>
                  </a:lnTo>
                  <a:lnTo>
                    <a:pt x="718458" y="391145"/>
                  </a:lnTo>
                  <a:lnTo>
                    <a:pt x="702784" y="429279"/>
                  </a:lnTo>
                  <a:lnTo>
                    <a:pt x="681594" y="464961"/>
                  </a:lnTo>
                  <a:lnTo>
                    <a:pt x="655325" y="497821"/>
                  </a:lnTo>
                  <a:lnTo>
                    <a:pt x="624411" y="527494"/>
                  </a:lnTo>
                  <a:lnTo>
                    <a:pt x="589287" y="553611"/>
                  </a:lnTo>
                  <a:lnTo>
                    <a:pt x="550389" y="575803"/>
                  </a:lnTo>
                  <a:lnTo>
                    <a:pt x="508152" y="593705"/>
                  </a:lnTo>
                  <a:lnTo>
                    <a:pt x="463012" y="606947"/>
                  </a:lnTo>
                  <a:lnTo>
                    <a:pt x="415402" y="615161"/>
                  </a:lnTo>
                  <a:lnTo>
                    <a:pt x="365759" y="617981"/>
                  </a:lnTo>
                  <a:lnTo>
                    <a:pt x="316117" y="615161"/>
                  </a:lnTo>
                  <a:lnTo>
                    <a:pt x="268507" y="606947"/>
                  </a:lnTo>
                  <a:lnTo>
                    <a:pt x="223367" y="593705"/>
                  </a:lnTo>
                  <a:lnTo>
                    <a:pt x="181130" y="575803"/>
                  </a:lnTo>
                  <a:lnTo>
                    <a:pt x="142232" y="553611"/>
                  </a:lnTo>
                  <a:lnTo>
                    <a:pt x="107108" y="527494"/>
                  </a:lnTo>
                  <a:lnTo>
                    <a:pt x="76194" y="497821"/>
                  </a:lnTo>
                  <a:lnTo>
                    <a:pt x="49925" y="464961"/>
                  </a:lnTo>
                  <a:lnTo>
                    <a:pt x="28735" y="429279"/>
                  </a:lnTo>
                  <a:lnTo>
                    <a:pt x="13061" y="391145"/>
                  </a:lnTo>
                  <a:lnTo>
                    <a:pt x="3337" y="350927"/>
                  </a:lnTo>
                  <a:lnTo>
                    <a:pt x="0" y="30899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65947" y="4589526"/>
            <a:ext cx="48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MC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32626" y="4427220"/>
            <a:ext cx="769620" cy="656590"/>
            <a:chOff x="6532626" y="4427220"/>
            <a:chExt cx="769620" cy="656590"/>
          </a:xfrm>
        </p:grpSpPr>
        <p:sp>
          <p:nvSpPr>
            <p:cNvPr id="20" name="object 20"/>
            <p:cNvSpPr/>
            <p:nvPr/>
          </p:nvSpPr>
          <p:spPr>
            <a:xfrm>
              <a:off x="6551676" y="4446270"/>
              <a:ext cx="731520" cy="618490"/>
            </a:xfrm>
            <a:custGeom>
              <a:avLst/>
              <a:gdLst/>
              <a:ahLst/>
              <a:cxnLst/>
              <a:rect l="l" t="t" r="r" b="b"/>
              <a:pathLst>
                <a:path w="731520" h="618489">
                  <a:moveTo>
                    <a:pt x="365759" y="0"/>
                  </a:moveTo>
                  <a:lnTo>
                    <a:pt x="316117" y="2820"/>
                  </a:lnTo>
                  <a:lnTo>
                    <a:pt x="268507" y="11034"/>
                  </a:lnTo>
                  <a:lnTo>
                    <a:pt x="223367" y="24276"/>
                  </a:lnTo>
                  <a:lnTo>
                    <a:pt x="181130" y="42178"/>
                  </a:lnTo>
                  <a:lnTo>
                    <a:pt x="142232" y="64370"/>
                  </a:lnTo>
                  <a:lnTo>
                    <a:pt x="107108" y="90487"/>
                  </a:lnTo>
                  <a:lnTo>
                    <a:pt x="76194" y="120160"/>
                  </a:lnTo>
                  <a:lnTo>
                    <a:pt x="49925" y="153020"/>
                  </a:lnTo>
                  <a:lnTo>
                    <a:pt x="28735" y="188702"/>
                  </a:lnTo>
                  <a:lnTo>
                    <a:pt x="13061" y="226836"/>
                  </a:lnTo>
                  <a:lnTo>
                    <a:pt x="3337" y="267054"/>
                  </a:lnTo>
                  <a:lnTo>
                    <a:pt x="0" y="308990"/>
                  </a:lnTo>
                  <a:lnTo>
                    <a:pt x="3337" y="350927"/>
                  </a:lnTo>
                  <a:lnTo>
                    <a:pt x="13061" y="391145"/>
                  </a:lnTo>
                  <a:lnTo>
                    <a:pt x="28735" y="429279"/>
                  </a:lnTo>
                  <a:lnTo>
                    <a:pt x="49925" y="464961"/>
                  </a:lnTo>
                  <a:lnTo>
                    <a:pt x="76194" y="497821"/>
                  </a:lnTo>
                  <a:lnTo>
                    <a:pt x="107108" y="527494"/>
                  </a:lnTo>
                  <a:lnTo>
                    <a:pt x="142232" y="553611"/>
                  </a:lnTo>
                  <a:lnTo>
                    <a:pt x="181130" y="575803"/>
                  </a:lnTo>
                  <a:lnTo>
                    <a:pt x="223367" y="593705"/>
                  </a:lnTo>
                  <a:lnTo>
                    <a:pt x="268507" y="606947"/>
                  </a:lnTo>
                  <a:lnTo>
                    <a:pt x="316117" y="615161"/>
                  </a:lnTo>
                  <a:lnTo>
                    <a:pt x="365759" y="617981"/>
                  </a:lnTo>
                  <a:lnTo>
                    <a:pt x="415402" y="615161"/>
                  </a:lnTo>
                  <a:lnTo>
                    <a:pt x="463012" y="606947"/>
                  </a:lnTo>
                  <a:lnTo>
                    <a:pt x="508152" y="593705"/>
                  </a:lnTo>
                  <a:lnTo>
                    <a:pt x="550389" y="575803"/>
                  </a:lnTo>
                  <a:lnTo>
                    <a:pt x="589287" y="553611"/>
                  </a:lnTo>
                  <a:lnTo>
                    <a:pt x="624411" y="527494"/>
                  </a:lnTo>
                  <a:lnTo>
                    <a:pt x="655325" y="497821"/>
                  </a:lnTo>
                  <a:lnTo>
                    <a:pt x="681594" y="464961"/>
                  </a:lnTo>
                  <a:lnTo>
                    <a:pt x="702784" y="429279"/>
                  </a:lnTo>
                  <a:lnTo>
                    <a:pt x="718458" y="391145"/>
                  </a:lnTo>
                  <a:lnTo>
                    <a:pt x="728182" y="350927"/>
                  </a:lnTo>
                  <a:lnTo>
                    <a:pt x="731520" y="308990"/>
                  </a:lnTo>
                  <a:lnTo>
                    <a:pt x="728182" y="267054"/>
                  </a:lnTo>
                  <a:lnTo>
                    <a:pt x="718458" y="226836"/>
                  </a:lnTo>
                  <a:lnTo>
                    <a:pt x="702784" y="188702"/>
                  </a:lnTo>
                  <a:lnTo>
                    <a:pt x="681594" y="153020"/>
                  </a:lnTo>
                  <a:lnTo>
                    <a:pt x="655325" y="120160"/>
                  </a:lnTo>
                  <a:lnTo>
                    <a:pt x="624411" y="90487"/>
                  </a:lnTo>
                  <a:lnTo>
                    <a:pt x="589287" y="64370"/>
                  </a:lnTo>
                  <a:lnTo>
                    <a:pt x="550389" y="42178"/>
                  </a:lnTo>
                  <a:lnTo>
                    <a:pt x="508152" y="24276"/>
                  </a:lnTo>
                  <a:lnTo>
                    <a:pt x="463012" y="11034"/>
                  </a:lnTo>
                  <a:lnTo>
                    <a:pt x="415402" y="282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1676" y="4446270"/>
              <a:ext cx="731520" cy="618490"/>
            </a:xfrm>
            <a:custGeom>
              <a:avLst/>
              <a:gdLst/>
              <a:ahLst/>
              <a:cxnLst/>
              <a:rect l="l" t="t" r="r" b="b"/>
              <a:pathLst>
                <a:path w="731520" h="618489">
                  <a:moveTo>
                    <a:pt x="0" y="308990"/>
                  </a:moveTo>
                  <a:lnTo>
                    <a:pt x="3337" y="267054"/>
                  </a:lnTo>
                  <a:lnTo>
                    <a:pt x="13061" y="226836"/>
                  </a:lnTo>
                  <a:lnTo>
                    <a:pt x="28735" y="188702"/>
                  </a:lnTo>
                  <a:lnTo>
                    <a:pt x="49925" y="153020"/>
                  </a:lnTo>
                  <a:lnTo>
                    <a:pt x="76194" y="120160"/>
                  </a:lnTo>
                  <a:lnTo>
                    <a:pt x="107108" y="90487"/>
                  </a:lnTo>
                  <a:lnTo>
                    <a:pt x="142232" y="64370"/>
                  </a:lnTo>
                  <a:lnTo>
                    <a:pt x="181130" y="42178"/>
                  </a:lnTo>
                  <a:lnTo>
                    <a:pt x="223367" y="24276"/>
                  </a:lnTo>
                  <a:lnTo>
                    <a:pt x="268507" y="11034"/>
                  </a:lnTo>
                  <a:lnTo>
                    <a:pt x="316117" y="2820"/>
                  </a:lnTo>
                  <a:lnTo>
                    <a:pt x="365759" y="0"/>
                  </a:lnTo>
                  <a:lnTo>
                    <a:pt x="415402" y="2820"/>
                  </a:lnTo>
                  <a:lnTo>
                    <a:pt x="463012" y="11034"/>
                  </a:lnTo>
                  <a:lnTo>
                    <a:pt x="508152" y="24276"/>
                  </a:lnTo>
                  <a:lnTo>
                    <a:pt x="550389" y="42178"/>
                  </a:lnTo>
                  <a:lnTo>
                    <a:pt x="589287" y="64370"/>
                  </a:lnTo>
                  <a:lnTo>
                    <a:pt x="624411" y="90487"/>
                  </a:lnTo>
                  <a:lnTo>
                    <a:pt x="655325" y="120160"/>
                  </a:lnTo>
                  <a:lnTo>
                    <a:pt x="681594" y="153020"/>
                  </a:lnTo>
                  <a:lnTo>
                    <a:pt x="702784" y="188702"/>
                  </a:lnTo>
                  <a:lnTo>
                    <a:pt x="718458" y="226836"/>
                  </a:lnTo>
                  <a:lnTo>
                    <a:pt x="728182" y="267054"/>
                  </a:lnTo>
                  <a:lnTo>
                    <a:pt x="731520" y="308990"/>
                  </a:lnTo>
                  <a:lnTo>
                    <a:pt x="728182" y="350927"/>
                  </a:lnTo>
                  <a:lnTo>
                    <a:pt x="718458" y="391145"/>
                  </a:lnTo>
                  <a:lnTo>
                    <a:pt x="702784" y="429279"/>
                  </a:lnTo>
                  <a:lnTo>
                    <a:pt x="681594" y="464961"/>
                  </a:lnTo>
                  <a:lnTo>
                    <a:pt x="655325" y="497821"/>
                  </a:lnTo>
                  <a:lnTo>
                    <a:pt x="624411" y="527494"/>
                  </a:lnTo>
                  <a:lnTo>
                    <a:pt x="589287" y="553611"/>
                  </a:lnTo>
                  <a:lnTo>
                    <a:pt x="550389" y="575803"/>
                  </a:lnTo>
                  <a:lnTo>
                    <a:pt x="508152" y="593705"/>
                  </a:lnTo>
                  <a:lnTo>
                    <a:pt x="463012" y="606947"/>
                  </a:lnTo>
                  <a:lnTo>
                    <a:pt x="415402" y="615161"/>
                  </a:lnTo>
                  <a:lnTo>
                    <a:pt x="365759" y="617981"/>
                  </a:lnTo>
                  <a:lnTo>
                    <a:pt x="316117" y="615161"/>
                  </a:lnTo>
                  <a:lnTo>
                    <a:pt x="268507" y="606947"/>
                  </a:lnTo>
                  <a:lnTo>
                    <a:pt x="223367" y="593705"/>
                  </a:lnTo>
                  <a:lnTo>
                    <a:pt x="181130" y="575803"/>
                  </a:lnTo>
                  <a:lnTo>
                    <a:pt x="142232" y="553611"/>
                  </a:lnTo>
                  <a:lnTo>
                    <a:pt x="107108" y="527494"/>
                  </a:lnTo>
                  <a:lnTo>
                    <a:pt x="76194" y="497821"/>
                  </a:lnTo>
                  <a:lnTo>
                    <a:pt x="49925" y="464961"/>
                  </a:lnTo>
                  <a:lnTo>
                    <a:pt x="28735" y="429279"/>
                  </a:lnTo>
                  <a:lnTo>
                    <a:pt x="13061" y="391145"/>
                  </a:lnTo>
                  <a:lnTo>
                    <a:pt x="3337" y="350927"/>
                  </a:lnTo>
                  <a:lnTo>
                    <a:pt x="0" y="30899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24650" y="4589526"/>
            <a:ext cx="41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JC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580512"/>
            <a:ext cx="1256665" cy="1866264"/>
          </a:xfrm>
          <a:custGeom>
            <a:avLst/>
            <a:gdLst/>
            <a:ahLst/>
            <a:cxnLst/>
            <a:rect l="l" t="t" r="r" b="b"/>
            <a:pathLst>
              <a:path w="1256665" h="1866264">
                <a:moveTo>
                  <a:pt x="430403" y="1197483"/>
                </a:moveTo>
                <a:lnTo>
                  <a:pt x="398653" y="1176147"/>
                </a:lnTo>
                <a:lnTo>
                  <a:pt x="47929" y="1698586"/>
                </a:lnTo>
                <a:lnTo>
                  <a:pt x="16256" y="1677289"/>
                </a:lnTo>
                <a:lnTo>
                  <a:pt x="0" y="1804035"/>
                </a:lnTo>
                <a:lnTo>
                  <a:pt x="111125" y="1741043"/>
                </a:lnTo>
                <a:lnTo>
                  <a:pt x="102997" y="1735582"/>
                </a:lnTo>
                <a:lnTo>
                  <a:pt x="79540" y="1719834"/>
                </a:lnTo>
                <a:lnTo>
                  <a:pt x="430403" y="1197483"/>
                </a:lnTo>
                <a:close/>
              </a:path>
              <a:path w="1256665" h="1866264">
                <a:moveTo>
                  <a:pt x="459359" y="564388"/>
                </a:moveTo>
                <a:lnTo>
                  <a:pt x="423595" y="577761"/>
                </a:lnTo>
                <a:lnTo>
                  <a:pt x="209931" y="5207"/>
                </a:lnTo>
                <a:lnTo>
                  <a:pt x="174117" y="18415"/>
                </a:lnTo>
                <a:lnTo>
                  <a:pt x="387908" y="591096"/>
                </a:lnTo>
                <a:lnTo>
                  <a:pt x="352298" y="604393"/>
                </a:lnTo>
                <a:lnTo>
                  <a:pt x="445770" y="691515"/>
                </a:lnTo>
                <a:lnTo>
                  <a:pt x="454583" y="608965"/>
                </a:lnTo>
                <a:lnTo>
                  <a:pt x="459359" y="564388"/>
                </a:lnTo>
                <a:close/>
              </a:path>
              <a:path w="1256665" h="1866264">
                <a:moveTo>
                  <a:pt x="1178052" y="1865757"/>
                </a:moveTo>
                <a:lnTo>
                  <a:pt x="1174597" y="1791970"/>
                </a:lnTo>
                <a:lnTo>
                  <a:pt x="1172083" y="1738122"/>
                </a:lnTo>
                <a:lnTo>
                  <a:pt x="1138897" y="1756689"/>
                </a:lnTo>
                <a:lnTo>
                  <a:pt x="780161" y="1115822"/>
                </a:lnTo>
                <a:lnTo>
                  <a:pt x="746887" y="1134364"/>
                </a:lnTo>
                <a:lnTo>
                  <a:pt x="1105598" y="1775307"/>
                </a:lnTo>
                <a:lnTo>
                  <a:pt x="1072388" y="1793875"/>
                </a:lnTo>
                <a:lnTo>
                  <a:pt x="1178052" y="1865757"/>
                </a:lnTo>
                <a:close/>
              </a:path>
              <a:path w="1256665" h="1866264">
                <a:moveTo>
                  <a:pt x="1256157" y="23622"/>
                </a:moveTo>
                <a:lnTo>
                  <a:pt x="1226439" y="0"/>
                </a:lnTo>
                <a:lnTo>
                  <a:pt x="756564" y="590283"/>
                </a:lnTo>
                <a:lnTo>
                  <a:pt x="726694" y="566547"/>
                </a:lnTo>
                <a:lnTo>
                  <a:pt x="700278" y="691515"/>
                </a:lnTo>
                <a:lnTo>
                  <a:pt x="816229" y="637667"/>
                </a:lnTo>
                <a:lnTo>
                  <a:pt x="805192" y="628904"/>
                </a:lnTo>
                <a:lnTo>
                  <a:pt x="786345" y="613943"/>
                </a:lnTo>
                <a:lnTo>
                  <a:pt x="1256157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1429" y="1213856"/>
            <a:ext cx="11521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</a:t>
            </a:r>
            <a:r>
              <a:rPr lang="en-US"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J</a:t>
            </a: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)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2491" y="6407599"/>
            <a:ext cx="1780539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8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6358" y="1569118"/>
            <a:ext cx="5363210" cy="44278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M,A,B,E</a:t>
            </a:r>
            <a:r>
              <a:rPr sz="2400" b="1" spc="254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P(J,M,A,B,E)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M,A,B,E </a:t>
            </a: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P(J|A)P(M|A)</a:t>
            </a:r>
            <a:r>
              <a:rPr sz="2400" b="1" spc="-21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P(B)P(A|B,E)P(E)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A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P(J|A)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M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P(M|A)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B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P(B)</a:t>
            </a:r>
            <a:r>
              <a:rPr sz="2400" b="1" spc="4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3366"/>
                </a:solidFill>
                <a:latin typeface="Liberation Sans Narrow"/>
                <a:cs typeface="Liberation Sans Narrow"/>
              </a:rPr>
              <a:t>E</a:t>
            </a:r>
            <a:r>
              <a:rPr sz="2400" b="1" spc="-5" dirty="0">
                <a:solidFill>
                  <a:srgbClr val="003366"/>
                </a:solidFill>
                <a:latin typeface="Liberation Sans Narrow"/>
                <a:cs typeface="Liberation Sans Narrow"/>
              </a:rPr>
              <a:t>P(A|B,E)P(E)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A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P(J|A)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M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P(M|A) </a:t>
            </a:r>
            <a:r>
              <a:rPr sz="2800" b="1" spc="-5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3366"/>
                </a:solidFill>
                <a:latin typeface="Liberation Sans Narrow"/>
                <a:cs typeface="Liberation Sans Narrow"/>
              </a:rPr>
              <a:t>B</a:t>
            </a:r>
            <a:r>
              <a:rPr sz="2400" b="1" spc="-5" dirty="0">
                <a:solidFill>
                  <a:srgbClr val="003366"/>
                </a:solidFill>
                <a:latin typeface="Liberation Sans Narrow"/>
                <a:cs typeface="Liberation Sans Narrow"/>
              </a:rPr>
              <a:t>P(B)</a:t>
            </a:r>
            <a:r>
              <a:rPr sz="2400" b="1" spc="-15" dirty="0">
                <a:solidFill>
                  <a:srgbClr val="003366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Liberation Sans Narrow"/>
                <a:cs typeface="Liberation Sans Narrow"/>
              </a:rPr>
              <a:t>f1(A,B)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Liberation Sans Narrow"/>
                <a:cs typeface="Liberation Sans Narrow"/>
              </a:rPr>
              <a:t>A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P(J|A) </a:t>
            </a:r>
            <a:r>
              <a:rPr sz="2800" b="1" spc="-5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3366"/>
                </a:solidFill>
                <a:latin typeface="Liberation Sans Narrow"/>
                <a:cs typeface="Liberation Sans Narrow"/>
              </a:rPr>
              <a:t>M</a:t>
            </a:r>
            <a:r>
              <a:rPr sz="2400" b="1" spc="-5" dirty="0">
                <a:solidFill>
                  <a:srgbClr val="003366"/>
                </a:solidFill>
                <a:latin typeface="Liberation Sans Narrow"/>
                <a:cs typeface="Liberation Sans Narrow"/>
              </a:rPr>
              <a:t>P(M|A)</a:t>
            </a:r>
            <a:r>
              <a:rPr sz="2400" b="1" spc="-10" dirty="0">
                <a:solidFill>
                  <a:srgbClr val="003366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Liberation Sans Narrow"/>
                <a:cs typeface="Liberation Sans Narrow"/>
              </a:rPr>
              <a:t>f2(A)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 </a:t>
            </a:r>
            <a:r>
              <a:rPr sz="2800" b="1" spc="-5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3366"/>
                </a:solidFill>
                <a:latin typeface="Liberation Sans Narrow"/>
                <a:cs typeface="Liberation Sans Narrow"/>
              </a:rPr>
              <a:t>A</a:t>
            </a:r>
            <a:r>
              <a:rPr sz="2400" b="1" spc="-5" dirty="0">
                <a:solidFill>
                  <a:srgbClr val="003366"/>
                </a:solidFill>
                <a:latin typeface="Liberation Sans Narrow"/>
                <a:cs typeface="Liberation Sans Narrow"/>
              </a:rPr>
              <a:t>P(J|A) </a:t>
            </a:r>
            <a:r>
              <a:rPr sz="2400" b="1" dirty="0">
                <a:solidFill>
                  <a:srgbClr val="990000"/>
                </a:solidFill>
                <a:latin typeface="Liberation Sans Narrow"/>
                <a:cs typeface="Liberation Sans Narrow"/>
              </a:rPr>
              <a:t>f3(A)</a:t>
            </a:r>
            <a:endParaRPr sz="2400" dirty="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336600"/>
                </a:solidFill>
                <a:latin typeface="Liberation Sans Narrow"/>
                <a:cs typeface="Liberation Sans Narrow"/>
              </a:rPr>
              <a:t>=</a:t>
            </a:r>
            <a:r>
              <a:rPr sz="2400" b="1" spc="-5" dirty="0">
                <a:solidFill>
                  <a:srgbClr val="336600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Liberation Sans Narrow"/>
                <a:cs typeface="Liberation Sans Narrow"/>
              </a:rPr>
              <a:t>f4(J)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507" y="121157"/>
            <a:ext cx="2791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Notes </a:t>
            </a:r>
            <a:r>
              <a:rPr dirty="0"/>
              <a:t>on</a:t>
            </a:r>
            <a:r>
              <a:rPr spc="-75" dirty="0"/>
              <a:t> </a:t>
            </a:r>
            <a:r>
              <a:rPr spc="-10" dirty="0"/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7015"/>
            <a:ext cx="8827135" cy="515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690" marR="324485" indent="-1746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20" dirty="0">
                <a:latin typeface="Carlito"/>
                <a:cs typeface="Carlito"/>
              </a:rPr>
              <a:t>Each </a:t>
            </a:r>
            <a:r>
              <a:rPr sz="3200" spc="-15" dirty="0">
                <a:latin typeface="Carlito"/>
                <a:cs typeface="Carlito"/>
              </a:rPr>
              <a:t>operation </a:t>
            </a:r>
            <a:r>
              <a:rPr sz="3200" spc="-5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simple </a:t>
            </a:r>
            <a:r>
              <a:rPr sz="3200" spc="-5" dirty="0">
                <a:latin typeface="Carlito"/>
                <a:cs typeface="Carlito"/>
              </a:rPr>
              <a:t>multiplication of </a:t>
            </a:r>
            <a:r>
              <a:rPr sz="3200" spc="-25" dirty="0">
                <a:latin typeface="Carlito"/>
                <a:cs typeface="Carlito"/>
              </a:rPr>
              <a:t>factors  </a:t>
            </a:r>
            <a:r>
              <a:rPr sz="3200" spc="-5" dirty="0">
                <a:latin typeface="Carlito"/>
                <a:cs typeface="Carlito"/>
              </a:rPr>
              <a:t>and summing out a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15" dirty="0">
                <a:latin typeface="Carlito"/>
                <a:cs typeface="Carlito"/>
              </a:rPr>
              <a:t>Complexity </a:t>
            </a:r>
            <a:r>
              <a:rPr sz="3200" spc="-10" dirty="0">
                <a:latin typeface="Carlito"/>
                <a:cs typeface="Carlito"/>
              </a:rPr>
              <a:t>determined </a:t>
            </a:r>
            <a:r>
              <a:rPr sz="3200" spc="-15" dirty="0">
                <a:latin typeface="Carlito"/>
                <a:cs typeface="Carlito"/>
              </a:rPr>
              <a:t>by </a:t>
            </a:r>
            <a:r>
              <a:rPr sz="3200" spc="-25" dirty="0">
                <a:latin typeface="Carlito"/>
                <a:cs typeface="Carlito"/>
              </a:rPr>
              <a:t>size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20" dirty="0">
                <a:latin typeface="Carlito"/>
                <a:cs typeface="Carlito"/>
              </a:rPr>
              <a:t>largest</a:t>
            </a:r>
            <a:r>
              <a:rPr sz="3200" spc="1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factor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our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dirty="0">
                <a:latin typeface="Carlito"/>
                <a:cs typeface="Carlito"/>
              </a:rPr>
              <a:t>3 </a:t>
            </a:r>
            <a:r>
              <a:rPr sz="2800" spc="-25" dirty="0">
                <a:latin typeface="Carlito"/>
                <a:cs typeface="Carlito"/>
              </a:rPr>
              <a:t>vars </a:t>
            </a:r>
            <a:r>
              <a:rPr sz="2800" spc="-5" dirty="0">
                <a:latin typeface="Carlito"/>
                <a:cs typeface="Carlito"/>
              </a:rPr>
              <a:t>(not </a:t>
            </a:r>
            <a:r>
              <a:rPr sz="2800" dirty="0">
                <a:latin typeface="Carlito"/>
                <a:cs typeface="Carlito"/>
              </a:rPr>
              <a:t>5)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linear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number of </a:t>
            </a:r>
            <a:r>
              <a:rPr sz="2800" spc="-20" dirty="0">
                <a:latin typeface="Carlito"/>
                <a:cs typeface="Carlito"/>
              </a:rPr>
              <a:t>vars,</a:t>
            </a:r>
            <a:endParaRPr sz="2800">
              <a:latin typeface="Carlito"/>
              <a:cs typeface="Carlito"/>
            </a:endParaRPr>
          </a:p>
          <a:p>
            <a:pPr marL="698500" marR="5080" indent="-2286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exponential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largest </a:t>
            </a:r>
            <a:r>
              <a:rPr sz="2800" spc="-20" dirty="0">
                <a:latin typeface="Carlito"/>
                <a:cs typeface="Carlito"/>
              </a:rPr>
              <a:t>factor </a:t>
            </a:r>
            <a:r>
              <a:rPr sz="2800" spc="-5" dirty="0">
                <a:latin typeface="Carlito"/>
                <a:cs typeface="Carlito"/>
              </a:rPr>
              <a:t>elimination </a:t>
            </a:r>
            <a:r>
              <a:rPr sz="2800" spc="-10" dirty="0">
                <a:latin typeface="Carlito"/>
                <a:cs typeface="Carlito"/>
              </a:rPr>
              <a:t>ordering </a:t>
            </a:r>
            <a:r>
              <a:rPr sz="2800" spc="-15" dirty="0">
                <a:latin typeface="Carlito"/>
                <a:cs typeface="Carlito"/>
              </a:rPr>
              <a:t>greatly  </a:t>
            </a:r>
            <a:r>
              <a:rPr sz="2800" dirty="0">
                <a:latin typeface="Carlito"/>
                <a:cs typeface="Carlito"/>
              </a:rPr>
              <a:t>impacts </a:t>
            </a:r>
            <a:r>
              <a:rPr sz="2800" spc="-15" dirty="0">
                <a:latin typeface="Carlito"/>
                <a:cs typeface="Carlito"/>
              </a:rPr>
              <a:t>factor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size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optimal elimination </a:t>
            </a:r>
            <a:r>
              <a:rPr sz="2800" spc="-10" dirty="0">
                <a:latin typeface="Carlito"/>
                <a:cs typeface="Carlito"/>
              </a:rPr>
              <a:t>orderings: </a:t>
            </a:r>
            <a:r>
              <a:rPr sz="2800" spc="-5" dirty="0">
                <a:latin typeface="Carlito"/>
                <a:cs typeface="Carlito"/>
              </a:rPr>
              <a:t>NP-hard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heuristics, </a:t>
            </a:r>
            <a:r>
              <a:rPr sz="2800" spc="-5" dirty="0">
                <a:latin typeface="Carlito"/>
                <a:cs typeface="Carlito"/>
              </a:rPr>
              <a:t>special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dirty="0">
                <a:latin typeface="Carlito"/>
                <a:cs typeface="Carlito"/>
              </a:rPr>
              <a:t>(e.g., </a:t>
            </a:r>
            <a:r>
              <a:rPr sz="2800" spc="-10" dirty="0">
                <a:latin typeface="Carlito"/>
                <a:cs typeface="Carlito"/>
              </a:rPr>
              <a:t>polytrees)</a:t>
            </a:r>
            <a:endParaRPr sz="28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7325" algn="l"/>
              </a:tabLst>
            </a:pPr>
            <a:r>
              <a:rPr sz="3200" spc="-30" dirty="0">
                <a:latin typeface="Carlito"/>
                <a:cs typeface="Carlito"/>
              </a:rPr>
              <a:t>Practically, </a:t>
            </a:r>
            <a:r>
              <a:rPr sz="3200" spc="-20" dirty="0">
                <a:latin typeface="Carlito"/>
                <a:cs typeface="Carlito"/>
              </a:rPr>
              <a:t>inference </a:t>
            </a:r>
            <a:r>
              <a:rPr sz="3200" spc="-5" dirty="0">
                <a:latin typeface="Carlito"/>
                <a:cs typeface="Carlito"/>
              </a:rPr>
              <a:t>is much </a:t>
            </a:r>
            <a:r>
              <a:rPr sz="3200" spc="-15" dirty="0">
                <a:latin typeface="Carlito"/>
                <a:cs typeface="Carlito"/>
              </a:rPr>
              <a:t>more tractable</a:t>
            </a:r>
            <a:r>
              <a:rPr sz="3200" spc="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38" y="6149847"/>
            <a:ext cx="5260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structure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this </a:t>
            </a:r>
            <a:r>
              <a:rPr sz="3200" spc="-5" dirty="0">
                <a:latin typeface="Carlito"/>
                <a:cs typeface="Carlito"/>
              </a:rPr>
              <a:t>sort</a:t>
            </a:r>
            <a:r>
              <a:rPr lang="en-US" sz="3200" spc="-5" dirty="0">
                <a:latin typeface="Carlito"/>
                <a:cs typeface="Carlito"/>
              </a:rPr>
              <a:t>.</a:t>
            </a:r>
            <a:endParaRPr sz="1800" baseline="-6944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C59D-76FA-45AC-ADB9-772CDAF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5581-EB26-4F19-8D0B-8DAFE6DD0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47468-B0DF-4D0F-BAF8-F33EC93A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" r="22500" b="24976"/>
          <a:stretch/>
        </p:blipFill>
        <p:spPr>
          <a:xfrm>
            <a:off x="0" y="209898"/>
            <a:ext cx="9144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F5B3C-9F15-45EC-A25C-65637EB43DA1}"/>
              </a:ext>
            </a:extLst>
          </p:cNvPr>
          <p:cNvSpPr txBox="1"/>
          <p:nvPr/>
        </p:nvSpPr>
        <p:spPr>
          <a:xfrm>
            <a:off x="1293684" y="0"/>
            <a:ext cx="6553200" cy="56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4185"/>
              </a:lnSpc>
              <a:spcBef>
                <a:spcPts val="5"/>
              </a:spcBef>
            </a:pPr>
            <a:r>
              <a:rPr lang="en-US" sz="1800" dirty="0">
                <a:solidFill>
                  <a:srgbClr val="C0504D"/>
                </a:solidFill>
                <a:latin typeface="Comic Sans MS"/>
                <a:cs typeface="Comic Sans MS"/>
              </a:rPr>
              <a:t>P(</a:t>
            </a:r>
            <a:r>
              <a:rPr lang="en-US" sz="1800" dirty="0" err="1">
                <a:solidFill>
                  <a:srgbClr val="C0504D"/>
                </a:solidFill>
                <a:latin typeface="Comic Sans MS"/>
                <a:cs typeface="Comic Sans MS"/>
              </a:rPr>
              <a:t>b|j,m</a:t>
            </a:r>
            <a:r>
              <a:rPr lang="en-US" sz="1800" dirty="0">
                <a:solidFill>
                  <a:srgbClr val="C0504D"/>
                </a:solidFill>
                <a:latin typeface="Comic Sans MS"/>
                <a:cs typeface="Comic Sans MS"/>
              </a:rPr>
              <a:t>) = </a:t>
            </a:r>
            <a:r>
              <a:rPr lang="en-US" sz="1800" spc="-5" dirty="0">
                <a:solidFill>
                  <a:srgbClr val="C0504D"/>
                </a:solidFill>
                <a:latin typeface="Symbol"/>
                <a:cs typeface="Symbol"/>
              </a:rPr>
              <a:t></a:t>
            </a:r>
            <a:r>
              <a:rPr lang="en-US" sz="1800" spc="-5" dirty="0">
                <a:solidFill>
                  <a:srgbClr val="C0504D"/>
                </a:solidFill>
                <a:latin typeface="Comic Sans MS"/>
                <a:cs typeface="Comic Sans MS"/>
              </a:rPr>
              <a:t>P(b) </a:t>
            </a:r>
            <a:r>
              <a:rPr lang="en-US" sz="2400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lang="en-US" sz="1800" dirty="0">
                <a:solidFill>
                  <a:srgbClr val="C0504D"/>
                </a:solidFill>
                <a:latin typeface="Comic Sans MS"/>
                <a:cs typeface="Comic Sans MS"/>
              </a:rPr>
              <a:t>P(e)</a:t>
            </a:r>
            <a:r>
              <a:rPr lang="en-US" sz="1800" spc="-4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lang="en-US" sz="1800" spc="-5" dirty="0">
                <a:solidFill>
                  <a:srgbClr val="C0504D"/>
                </a:solidFill>
                <a:latin typeface="Comic Sans MS"/>
                <a:cs typeface="Comic Sans MS"/>
              </a:rPr>
              <a:t>P(</a:t>
            </a:r>
            <a:r>
              <a:rPr lang="en-US" sz="1800" spc="-5" dirty="0" err="1">
                <a:solidFill>
                  <a:srgbClr val="C0504D"/>
                </a:solidFill>
                <a:latin typeface="Comic Sans MS"/>
                <a:cs typeface="Comic Sans MS"/>
              </a:rPr>
              <a:t>a|b,e</a:t>
            </a:r>
            <a:r>
              <a:rPr lang="en-US" sz="1800" spc="-5" dirty="0">
                <a:solidFill>
                  <a:srgbClr val="C0504D"/>
                </a:solidFill>
                <a:latin typeface="Comic Sans MS"/>
                <a:cs typeface="Comic Sans MS"/>
              </a:rPr>
              <a:t>)</a:t>
            </a:r>
            <a:r>
              <a:rPr lang="en-US" sz="1800" u="sng" spc="-5" dirty="0">
                <a:solidFill>
                  <a:srgbClr val="C0504D"/>
                </a:solidFill>
                <a:latin typeface="Comic Sans MS"/>
                <a:cs typeface="Comic Sans MS"/>
              </a:rPr>
              <a:t>P(</a:t>
            </a:r>
            <a:r>
              <a:rPr lang="en-US" sz="1800" u="sng" spc="-5" dirty="0" err="1">
                <a:solidFill>
                  <a:srgbClr val="C0504D"/>
                </a:solidFill>
                <a:latin typeface="Comic Sans MS"/>
                <a:cs typeface="Comic Sans MS"/>
              </a:rPr>
              <a:t>j|a</a:t>
            </a:r>
            <a:r>
              <a:rPr lang="en-US" sz="1800" u="sng" spc="-5" dirty="0">
                <a:solidFill>
                  <a:srgbClr val="C0504D"/>
                </a:solidFill>
                <a:latin typeface="Comic Sans MS"/>
                <a:cs typeface="Comic Sans MS"/>
              </a:rPr>
              <a:t>)P(</a:t>
            </a:r>
            <a:r>
              <a:rPr lang="en-US" sz="1800" u="sng" spc="-5" dirty="0" err="1">
                <a:solidFill>
                  <a:srgbClr val="C0504D"/>
                </a:solidFill>
                <a:latin typeface="Comic Sans MS"/>
                <a:cs typeface="Comic Sans MS"/>
              </a:rPr>
              <a:t>m|a</a:t>
            </a:r>
            <a:r>
              <a:rPr lang="en-US" sz="1800" u="sng" spc="-5" dirty="0">
                <a:solidFill>
                  <a:srgbClr val="C0504D"/>
                </a:solidFill>
                <a:latin typeface="Comic Sans MS"/>
                <a:cs typeface="Comic Sans MS"/>
              </a:rPr>
              <a:t>)</a:t>
            </a:r>
            <a:r>
              <a:rPr lang="en-US" dirty="0">
                <a:latin typeface="Comic Sans MS"/>
                <a:cs typeface="Comic Sans MS"/>
              </a:rPr>
              <a:t>                              </a:t>
            </a:r>
            <a:endParaRPr lang="en-US" sz="1200" dirty="0">
              <a:latin typeface="Comic Sans MS"/>
              <a:cs typeface="Comic Sans M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0EA9F-13EB-4189-8B5A-604A846142EE}"/>
              </a:ext>
            </a:extLst>
          </p:cNvPr>
          <p:cNvCxnSpPr>
            <a:cxnSpLocks/>
          </p:cNvCxnSpPr>
          <p:nvPr/>
        </p:nvCxnSpPr>
        <p:spPr>
          <a:xfrm>
            <a:off x="5474613" y="562526"/>
            <a:ext cx="2416938" cy="3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127252-E69A-4FAC-8B6B-A20EF63C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78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C26E-D2B1-4F6D-AB22-CA56E75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9CB6-D494-495C-8C18-9B2A935AE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61EF1-6252-4EB0-ADA4-3F8FD8E3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r="4097" b="29249"/>
          <a:stretch/>
        </p:blipFill>
        <p:spPr>
          <a:xfrm>
            <a:off x="228600" y="0"/>
            <a:ext cx="8540750" cy="68579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DFF79-3A2B-444B-B7A2-606FD2209EAF}"/>
              </a:ext>
            </a:extLst>
          </p:cNvPr>
          <p:cNvCxnSpPr/>
          <p:nvPr/>
        </p:nvCxnSpPr>
        <p:spPr>
          <a:xfrm>
            <a:off x="3922584" y="1365250"/>
            <a:ext cx="1295400" cy="389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828" y="462533"/>
            <a:ext cx="2498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Bayes</a:t>
            </a:r>
            <a:r>
              <a:rPr spc="-70" dirty="0"/>
              <a:t> </a:t>
            </a:r>
            <a:r>
              <a:rPr spc="-10" dirty="0"/>
              <a:t>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188415"/>
            <a:ext cx="7849870" cy="544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83565" indent="-17462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00025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general, </a:t>
            </a:r>
            <a:r>
              <a:rPr sz="3200" spc="-10" dirty="0">
                <a:latin typeface="Carlito"/>
                <a:cs typeface="Carlito"/>
              </a:rPr>
              <a:t>joint </a:t>
            </a:r>
            <a:r>
              <a:rPr sz="3200" spc="-5" dirty="0">
                <a:latin typeface="Carlito"/>
                <a:cs typeface="Carlito"/>
              </a:rPr>
              <a:t>distribution </a:t>
            </a:r>
            <a:r>
              <a:rPr sz="3200" i="1" spc="-5" dirty="0">
                <a:latin typeface="Carlito"/>
                <a:cs typeface="Carlito"/>
              </a:rPr>
              <a:t>P </a:t>
            </a:r>
            <a:r>
              <a:rPr sz="3200" spc="-15" dirty="0">
                <a:latin typeface="Carlito"/>
                <a:cs typeface="Carlito"/>
              </a:rPr>
              <a:t>over set </a:t>
            </a:r>
            <a:r>
              <a:rPr sz="3200" spc="-10" dirty="0">
                <a:latin typeface="Carlito"/>
                <a:cs typeface="Carlito"/>
              </a:rPr>
              <a:t>of  variables </a:t>
            </a:r>
            <a:r>
              <a:rPr sz="3200" dirty="0">
                <a:latin typeface="Carlito"/>
                <a:cs typeface="Carlito"/>
              </a:rPr>
              <a:t>(</a:t>
            </a:r>
            <a:r>
              <a:rPr sz="3200" i="1" dirty="0">
                <a:latin typeface="Carlito"/>
                <a:cs typeface="Carlito"/>
              </a:rPr>
              <a:t>X</a:t>
            </a:r>
            <a:r>
              <a:rPr sz="3600" i="1" baseline="-12731" dirty="0">
                <a:latin typeface="Carlito"/>
                <a:cs typeface="Carlito"/>
              </a:rPr>
              <a:t>1 </a:t>
            </a:r>
            <a:r>
              <a:rPr sz="3200" i="1" spc="-5" dirty="0">
                <a:latin typeface="Carlito"/>
                <a:cs typeface="Carlito"/>
              </a:rPr>
              <a:t>x ... x </a:t>
            </a:r>
            <a:r>
              <a:rPr sz="3200" i="1" dirty="0">
                <a:latin typeface="Carlito"/>
                <a:cs typeface="Carlito"/>
              </a:rPr>
              <a:t>X</a:t>
            </a:r>
            <a:r>
              <a:rPr sz="3600" i="1" baseline="-12731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) </a:t>
            </a:r>
            <a:r>
              <a:rPr sz="3200" spc="-15" dirty="0">
                <a:latin typeface="Carlito"/>
                <a:cs typeface="Carlito"/>
              </a:rPr>
              <a:t>requires exponential  </a:t>
            </a:r>
            <a:r>
              <a:rPr sz="3200" spc="-5" dirty="0">
                <a:latin typeface="Carlito"/>
                <a:cs typeface="Carlito"/>
              </a:rPr>
              <a:t>space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spc="-20" dirty="0">
                <a:latin typeface="Carlito"/>
                <a:cs typeface="Carlito"/>
              </a:rPr>
              <a:t>representation </a:t>
            </a:r>
            <a:r>
              <a:rPr sz="3200" spc="-5" dirty="0">
                <a:latin typeface="Carlito"/>
                <a:cs typeface="Carlito"/>
              </a:rPr>
              <a:t>&amp;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inference</a:t>
            </a:r>
            <a:endParaRPr sz="3200" dirty="0">
              <a:latin typeface="Carlito"/>
              <a:cs typeface="Carlito"/>
            </a:endParaRPr>
          </a:p>
          <a:p>
            <a:pPr marL="199390" indent="-174625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00025" algn="l"/>
              </a:tabLst>
            </a:pPr>
            <a:r>
              <a:rPr sz="3200" dirty="0">
                <a:latin typeface="Carlito"/>
                <a:cs typeface="Carlito"/>
              </a:rPr>
              <a:t>BNs </a:t>
            </a:r>
            <a:r>
              <a:rPr sz="3200" spc="-15" dirty="0">
                <a:latin typeface="Carlito"/>
                <a:cs typeface="Carlito"/>
              </a:rPr>
              <a:t>provide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graphical </a:t>
            </a:r>
            <a:r>
              <a:rPr sz="3200" spc="-20" dirty="0">
                <a:latin typeface="Carlito"/>
                <a:cs typeface="Carlito"/>
              </a:rPr>
              <a:t>representation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of</a:t>
            </a:r>
            <a:endParaRPr sz="3200" dirty="0">
              <a:latin typeface="Carlito"/>
              <a:cs typeface="Carlito"/>
            </a:endParaRPr>
          </a:p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sz="3200" i="1" spc="-10" dirty="0">
                <a:solidFill>
                  <a:srgbClr val="9900CC"/>
                </a:solidFill>
                <a:latin typeface="Carlito"/>
                <a:cs typeface="Carlito"/>
              </a:rPr>
              <a:t>conditional </a:t>
            </a:r>
            <a:r>
              <a:rPr sz="3200" i="1" spc="-5" dirty="0">
                <a:solidFill>
                  <a:srgbClr val="9900CC"/>
                </a:solidFill>
                <a:latin typeface="Carlito"/>
                <a:cs typeface="Carlito"/>
              </a:rPr>
              <a:t>independence </a:t>
            </a:r>
            <a:r>
              <a:rPr sz="3200" spc="-15" dirty="0">
                <a:latin typeface="Carlito"/>
                <a:cs typeface="Carlito"/>
              </a:rPr>
              <a:t>relations </a:t>
            </a:r>
            <a:r>
              <a:rPr sz="3200" spc="-5" dirty="0">
                <a:latin typeface="Carlito"/>
                <a:cs typeface="Carlito"/>
              </a:rPr>
              <a:t>in</a:t>
            </a:r>
            <a:r>
              <a:rPr sz="3200" spc="120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  <a:p>
            <a:pPr marL="482600">
              <a:lnSpc>
                <a:spcPct val="100000"/>
              </a:lnSpc>
              <a:spcBef>
                <a:spcPts val="9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usually </a:t>
            </a:r>
            <a:r>
              <a:rPr sz="2800" spc="-15" dirty="0">
                <a:latin typeface="Carlito"/>
                <a:cs typeface="Carlito"/>
              </a:rPr>
              <a:t>quite </a:t>
            </a:r>
            <a:r>
              <a:rPr sz="2800" spc="-10" dirty="0">
                <a:latin typeface="Carlito"/>
                <a:cs typeface="Carlito"/>
              </a:rPr>
              <a:t>compact</a:t>
            </a:r>
            <a:endParaRPr sz="2800" dirty="0">
              <a:latin typeface="Carlito"/>
              <a:cs typeface="Carlito"/>
            </a:endParaRPr>
          </a:p>
          <a:p>
            <a:pPr marL="711200" marR="202565" indent="-2286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requires </a:t>
            </a:r>
            <a:r>
              <a:rPr sz="2800" spc="-5" dirty="0">
                <a:latin typeface="Carlito"/>
                <a:cs typeface="Carlito"/>
              </a:rPr>
              <a:t>assessment of </a:t>
            </a:r>
            <a:r>
              <a:rPr sz="2800" spc="-25" dirty="0">
                <a:latin typeface="Carlito"/>
                <a:cs typeface="Carlito"/>
              </a:rPr>
              <a:t>fewer </a:t>
            </a:r>
            <a:r>
              <a:rPr sz="2800" spc="-20" dirty="0">
                <a:latin typeface="Carlito"/>
                <a:cs typeface="Carlito"/>
              </a:rPr>
              <a:t>parameters, </a:t>
            </a:r>
            <a:r>
              <a:rPr sz="2800" spc="-5" dirty="0">
                <a:latin typeface="Carlito"/>
                <a:cs typeface="Carlito"/>
              </a:rPr>
              <a:t>those  being </a:t>
            </a:r>
            <a:r>
              <a:rPr sz="2800" spc="-15" dirty="0">
                <a:latin typeface="Carlito"/>
                <a:cs typeface="Carlito"/>
              </a:rPr>
              <a:t>quite natural </a:t>
            </a:r>
            <a:r>
              <a:rPr sz="2800" dirty="0">
                <a:latin typeface="Carlito"/>
                <a:cs typeface="Carlito"/>
              </a:rPr>
              <a:t>(e.g.,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causal)</a:t>
            </a:r>
            <a:endParaRPr sz="2800" dirty="0">
              <a:latin typeface="Carlito"/>
              <a:cs typeface="Carlito"/>
            </a:endParaRPr>
          </a:p>
          <a:p>
            <a:pPr marL="711200" marR="17780" indent="-2286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15" dirty="0">
                <a:latin typeface="Carlito"/>
                <a:cs typeface="Carlito"/>
              </a:rPr>
              <a:t>efficient </a:t>
            </a:r>
            <a:r>
              <a:rPr sz="2800" spc="-5" dirty="0">
                <a:latin typeface="Carlito"/>
                <a:cs typeface="Carlito"/>
              </a:rPr>
              <a:t>(usually) </a:t>
            </a:r>
            <a:r>
              <a:rPr sz="2800" spc="-15" dirty="0">
                <a:latin typeface="Carlito"/>
                <a:cs typeface="Carlito"/>
              </a:rPr>
              <a:t>inference: </a:t>
            </a:r>
            <a:r>
              <a:rPr sz="2800" spc="-5" dirty="0">
                <a:latin typeface="Carlito"/>
                <a:cs typeface="Carlito"/>
              </a:rPr>
              <a:t>query answering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belief </a:t>
            </a:r>
            <a:r>
              <a:rPr sz="2800" spc="-15" dirty="0">
                <a:latin typeface="Carlito"/>
                <a:cs typeface="Carlito"/>
              </a:rPr>
              <a:t>update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3D5B-1037-4E28-8C77-56482EF0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D4C9-1F6C-46CD-8938-5FA88F7FF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8A388-31CC-4F0B-A066-455E7E84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r="23932" b="9857"/>
          <a:stretch/>
        </p:blipFill>
        <p:spPr>
          <a:xfrm>
            <a:off x="0" y="0"/>
            <a:ext cx="8991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57F11-07CA-407F-935F-F778AB38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EC14-A4D8-46A0-BEF4-C6EABAC0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1365250"/>
            <a:ext cx="8248650" cy="830997"/>
          </a:xfrm>
        </p:spPr>
        <p:txBody>
          <a:bodyPr/>
          <a:lstStyle/>
          <a:p>
            <a:r>
              <a:rPr lang="en-US" dirty="0"/>
              <a:t>Acknowledgements:</a:t>
            </a:r>
          </a:p>
          <a:p>
            <a:endParaRPr lang="en-US" dirty="0"/>
          </a:p>
          <a:p>
            <a:r>
              <a:rPr lang="en-US" dirty="0"/>
              <a:t>The slides are taken from the online resources</a:t>
            </a:r>
          </a:p>
        </p:txBody>
      </p:sp>
    </p:spTree>
    <p:extLst>
      <p:ext uri="{BB962C8B-B14F-4D97-AF65-F5344CB8AC3E}">
        <p14:creationId xmlns:p14="http://schemas.microsoft.com/office/powerpoint/2010/main" val="399192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061" y="462533"/>
            <a:ext cx="4594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 </a:t>
            </a:r>
            <a:r>
              <a:rPr spc="-25" dirty="0"/>
              <a:t>at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30" dirty="0"/>
              <a:t>dentist’s</a:t>
            </a:r>
          </a:p>
        </p:txBody>
      </p:sp>
      <p:sp>
        <p:nvSpPr>
          <p:cNvPr id="3" name="object 3"/>
          <p:cNvSpPr/>
          <p:nvPr/>
        </p:nvSpPr>
        <p:spPr>
          <a:xfrm>
            <a:off x="2804922" y="2699004"/>
            <a:ext cx="4287774" cy="209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9044" y="1623567"/>
            <a:ext cx="5202555" cy="7753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80"/>
              </a:spcBef>
            </a:pPr>
            <a:r>
              <a:rPr sz="2400" spc="-5" dirty="0">
                <a:latin typeface="Comic Sans MS"/>
                <a:cs typeface="Comic Sans MS"/>
              </a:rPr>
              <a:t>Topology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network encodes  conditional independence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assertions: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741" y="5079491"/>
            <a:ext cx="8421370" cy="116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Weather is independent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the other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variables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Toothache </a:t>
            </a:r>
            <a:r>
              <a:rPr sz="2400" dirty="0">
                <a:latin typeface="Comic Sans MS"/>
                <a:cs typeface="Comic Sans MS"/>
              </a:rPr>
              <a:t>and Catch 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conditionally independent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each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41" y="6195567"/>
            <a:ext cx="2598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other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given</a:t>
            </a:r>
            <a:r>
              <a:rPr sz="2400" spc="-9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Cavity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462533"/>
            <a:ext cx="1501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S</a:t>
            </a:r>
            <a:r>
              <a:rPr spc="-5" dirty="0"/>
              <a:t>y</a:t>
            </a:r>
            <a:r>
              <a:rPr spc="-45" dirty="0"/>
              <a:t>n</a:t>
            </a:r>
            <a:r>
              <a:rPr spc="-60" dirty="0"/>
              <a:t>t</a:t>
            </a:r>
            <a:r>
              <a:rPr spc="-50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25574"/>
            <a:ext cx="7954009" cy="2796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nodes, one per </a:t>
            </a:r>
            <a:r>
              <a:rPr sz="2800" spc="-10" dirty="0">
                <a:latin typeface="Carlito"/>
                <a:cs typeface="Carlito"/>
              </a:rPr>
              <a:t>random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variable</a:t>
            </a:r>
            <a:endParaRPr sz="2800">
              <a:latin typeface="Carlito"/>
              <a:cs typeface="Carlito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directed, acyclic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5" dirty="0">
                <a:latin typeface="Carlito"/>
                <a:cs typeface="Carlito"/>
              </a:rPr>
              <a:t>(link </a:t>
            </a:r>
            <a:r>
              <a:rPr sz="2800" spc="-10" dirty="0">
                <a:latin typeface="Carlito"/>
                <a:cs typeface="Carlito"/>
              </a:rPr>
              <a:t>≈"directly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influences")</a:t>
            </a:r>
            <a:endParaRPr sz="2800">
              <a:latin typeface="Carlito"/>
              <a:cs typeface="Carlito"/>
            </a:endParaRPr>
          </a:p>
          <a:p>
            <a:pPr marL="381000" marR="5930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conditional </a:t>
            </a:r>
            <a:r>
              <a:rPr sz="2800" spc="-5" dirty="0">
                <a:latin typeface="Carlito"/>
                <a:cs typeface="Carlito"/>
              </a:rPr>
              <a:t>distribution </a:t>
            </a: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node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5" dirty="0">
                <a:latin typeface="Carlito"/>
                <a:cs typeface="Carlito"/>
              </a:rPr>
              <a:t>its  </a:t>
            </a:r>
            <a:r>
              <a:rPr sz="2800" spc="-10" dirty="0">
                <a:latin typeface="Carlito"/>
                <a:cs typeface="Carlito"/>
              </a:rPr>
              <a:t>parents: </a:t>
            </a:r>
            <a:r>
              <a:rPr sz="2800" dirty="0">
                <a:latin typeface="Carlito"/>
                <a:cs typeface="Carlito"/>
              </a:rPr>
              <a:t>P (X</a:t>
            </a:r>
            <a:r>
              <a:rPr sz="2775" baseline="-21021" dirty="0">
                <a:latin typeface="Carlito"/>
                <a:cs typeface="Carlito"/>
              </a:rPr>
              <a:t>i </a:t>
            </a:r>
            <a:r>
              <a:rPr sz="2800" dirty="0">
                <a:latin typeface="Carlito"/>
                <a:cs typeface="Carlito"/>
              </a:rPr>
              <a:t>| </a:t>
            </a:r>
            <a:r>
              <a:rPr sz="2800" spc="-20" dirty="0">
                <a:latin typeface="Carlito"/>
                <a:cs typeface="Carlito"/>
              </a:rPr>
              <a:t>Parents</a:t>
            </a:r>
            <a:r>
              <a:rPr sz="2800" spc="-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(X</a:t>
            </a:r>
            <a:r>
              <a:rPr sz="2775" spc="-7" baseline="-21021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))</a:t>
            </a:r>
            <a:endParaRPr sz="2800">
              <a:latin typeface="Carlito"/>
              <a:cs typeface="Carlito"/>
            </a:endParaRPr>
          </a:p>
          <a:p>
            <a:pPr marL="781050" marR="43180" indent="-28575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rlito"/>
                <a:cs typeface="Carlito"/>
              </a:rPr>
              <a:t>For discrete </a:t>
            </a:r>
            <a:r>
              <a:rPr sz="2400" spc="-5" dirty="0">
                <a:latin typeface="Carlito"/>
                <a:cs typeface="Carlito"/>
              </a:rPr>
              <a:t>variables,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conditional probability table (CPT)= 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 </a:t>
            </a:r>
            <a:r>
              <a:rPr sz="2400" spc="-15" dirty="0">
                <a:latin typeface="Carlito"/>
                <a:cs typeface="Carlito"/>
              </a:rPr>
              <a:t>over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baseline="-20833" dirty="0">
                <a:latin typeface="Carlito"/>
                <a:cs typeface="Carlito"/>
              </a:rPr>
              <a:t>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combination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parent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006" y="6423152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462533"/>
            <a:ext cx="57778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Burglars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25" dirty="0"/>
              <a:t>Earthquakes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0006" y="6423152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9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0150" y="1746313"/>
            <a:ext cx="7570470" cy="2985135"/>
            <a:chOff x="1200150" y="1746313"/>
            <a:chExt cx="7570470" cy="2985135"/>
          </a:xfrm>
        </p:grpSpPr>
        <p:sp>
          <p:nvSpPr>
            <p:cNvPr id="6" name="object 6"/>
            <p:cNvSpPr/>
            <p:nvPr/>
          </p:nvSpPr>
          <p:spPr>
            <a:xfrm>
              <a:off x="5940805" y="1752981"/>
              <a:ext cx="2822575" cy="685800"/>
            </a:xfrm>
            <a:custGeom>
              <a:avLst/>
              <a:gdLst/>
              <a:ahLst/>
              <a:cxnLst/>
              <a:rect l="l" t="t" r="r" b="b"/>
              <a:pathLst>
                <a:path w="2822575" h="685800">
                  <a:moveTo>
                    <a:pt x="2822575" y="0"/>
                  </a:moveTo>
                  <a:lnTo>
                    <a:pt x="765175" y="0"/>
                  </a:lnTo>
                  <a:lnTo>
                    <a:pt x="765175" y="114300"/>
                  </a:lnTo>
                  <a:lnTo>
                    <a:pt x="0" y="296799"/>
                  </a:lnTo>
                  <a:lnTo>
                    <a:pt x="765175" y="285750"/>
                  </a:lnTo>
                  <a:lnTo>
                    <a:pt x="765175" y="685800"/>
                  </a:lnTo>
                  <a:lnTo>
                    <a:pt x="2822575" y="685800"/>
                  </a:lnTo>
                  <a:lnTo>
                    <a:pt x="2822575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0805" y="1752981"/>
              <a:ext cx="2822575" cy="685800"/>
            </a:xfrm>
            <a:custGeom>
              <a:avLst/>
              <a:gdLst/>
              <a:ahLst/>
              <a:cxnLst/>
              <a:rect l="l" t="t" r="r" b="b"/>
              <a:pathLst>
                <a:path w="2822575" h="685800">
                  <a:moveTo>
                    <a:pt x="2822575" y="0"/>
                  </a:moveTo>
                  <a:lnTo>
                    <a:pt x="2822575" y="114300"/>
                  </a:lnTo>
                  <a:lnTo>
                    <a:pt x="2822575" y="285750"/>
                  </a:lnTo>
                  <a:lnTo>
                    <a:pt x="2822575" y="685800"/>
                  </a:lnTo>
                  <a:lnTo>
                    <a:pt x="1622425" y="685800"/>
                  </a:lnTo>
                  <a:lnTo>
                    <a:pt x="1108075" y="685800"/>
                  </a:lnTo>
                  <a:lnTo>
                    <a:pt x="765175" y="685800"/>
                  </a:lnTo>
                  <a:lnTo>
                    <a:pt x="765175" y="285750"/>
                  </a:lnTo>
                  <a:lnTo>
                    <a:pt x="0" y="296799"/>
                  </a:lnTo>
                  <a:lnTo>
                    <a:pt x="765175" y="114300"/>
                  </a:lnTo>
                  <a:lnTo>
                    <a:pt x="765175" y="0"/>
                  </a:lnTo>
                  <a:lnTo>
                    <a:pt x="1108075" y="0"/>
                  </a:lnTo>
                  <a:lnTo>
                    <a:pt x="1622425" y="0"/>
                  </a:lnTo>
                  <a:lnTo>
                    <a:pt x="2822575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2057400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800100" y="0"/>
                  </a:moveTo>
                  <a:lnTo>
                    <a:pt x="734486" y="1010"/>
                  </a:lnTo>
                  <a:lnTo>
                    <a:pt x="670331" y="3990"/>
                  </a:lnTo>
                  <a:lnTo>
                    <a:pt x="607842" y="8861"/>
                  </a:lnTo>
                  <a:lnTo>
                    <a:pt x="547225" y="15544"/>
                  </a:lnTo>
                  <a:lnTo>
                    <a:pt x="488686" y="23961"/>
                  </a:lnTo>
                  <a:lnTo>
                    <a:pt x="432430" y="34032"/>
                  </a:lnTo>
                  <a:lnTo>
                    <a:pt x="378663" y="45680"/>
                  </a:lnTo>
                  <a:lnTo>
                    <a:pt x="327592" y="58826"/>
                  </a:lnTo>
                  <a:lnTo>
                    <a:pt x="279423" y="73391"/>
                  </a:lnTo>
                  <a:lnTo>
                    <a:pt x="234362" y="89296"/>
                  </a:lnTo>
                  <a:lnTo>
                    <a:pt x="192615" y="106464"/>
                  </a:lnTo>
                  <a:lnTo>
                    <a:pt x="154387" y="124815"/>
                  </a:lnTo>
                  <a:lnTo>
                    <a:pt x="119885" y="144271"/>
                  </a:lnTo>
                  <a:lnTo>
                    <a:pt x="62882" y="186183"/>
                  </a:lnTo>
                  <a:lnTo>
                    <a:pt x="23255" y="231572"/>
                  </a:lnTo>
                  <a:lnTo>
                    <a:pt x="2652" y="279809"/>
                  </a:lnTo>
                  <a:lnTo>
                    <a:pt x="0" y="304800"/>
                  </a:lnTo>
                  <a:lnTo>
                    <a:pt x="2652" y="329790"/>
                  </a:lnTo>
                  <a:lnTo>
                    <a:pt x="23255" y="378027"/>
                  </a:lnTo>
                  <a:lnTo>
                    <a:pt x="62882" y="423416"/>
                  </a:lnTo>
                  <a:lnTo>
                    <a:pt x="119885" y="465328"/>
                  </a:lnTo>
                  <a:lnTo>
                    <a:pt x="154387" y="484784"/>
                  </a:lnTo>
                  <a:lnTo>
                    <a:pt x="192615" y="503135"/>
                  </a:lnTo>
                  <a:lnTo>
                    <a:pt x="234362" y="520303"/>
                  </a:lnTo>
                  <a:lnTo>
                    <a:pt x="279423" y="536208"/>
                  </a:lnTo>
                  <a:lnTo>
                    <a:pt x="327592" y="550773"/>
                  </a:lnTo>
                  <a:lnTo>
                    <a:pt x="378663" y="563919"/>
                  </a:lnTo>
                  <a:lnTo>
                    <a:pt x="432430" y="575567"/>
                  </a:lnTo>
                  <a:lnTo>
                    <a:pt x="488686" y="585638"/>
                  </a:lnTo>
                  <a:lnTo>
                    <a:pt x="547225" y="594055"/>
                  </a:lnTo>
                  <a:lnTo>
                    <a:pt x="607842" y="600738"/>
                  </a:lnTo>
                  <a:lnTo>
                    <a:pt x="670331" y="605609"/>
                  </a:lnTo>
                  <a:lnTo>
                    <a:pt x="734486" y="608589"/>
                  </a:lnTo>
                  <a:lnTo>
                    <a:pt x="800100" y="609600"/>
                  </a:lnTo>
                  <a:lnTo>
                    <a:pt x="865713" y="608589"/>
                  </a:lnTo>
                  <a:lnTo>
                    <a:pt x="929868" y="605609"/>
                  </a:lnTo>
                  <a:lnTo>
                    <a:pt x="992357" y="600738"/>
                  </a:lnTo>
                  <a:lnTo>
                    <a:pt x="1052974" y="594055"/>
                  </a:lnTo>
                  <a:lnTo>
                    <a:pt x="1111513" y="585638"/>
                  </a:lnTo>
                  <a:lnTo>
                    <a:pt x="1167769" y="575567"/>
                  </a:lnTo>
                  <a:lnTo>
                    <a:pt x="1221536" y="563919"/>
                  </a:lnTo>
                  <a:lnTo>
                    <a:pt x="1272607" y="550773"/>
                  </a:lnTo>
                  <a:lnTo>
                    <a:pt x="1320776" y="536208"/>
                  </a:lnTo>
                  <a:lnTo>
                    <a:pt x="1365837" y="520303"/>
                  </a:lnTo>
                  <a:lnTo>
                    <a:pt x="1407584" y="503135"/>
                  </a:lnTo>
                  <a:lnTo>
                    <a:pt x="1445812" y="484784"/>
                  </a:lnTo>
                  <a:lnTo>
                    <a:pt x="1480314" y="465328"/>
                  </a:lnTo>
                  <a:lnTo>
                    <a:pt x="1537317" y="423416"/>
                  </a:lnTo>
                  <a:lnTo>
                    <a:pt x="1576944" y="378027"/>
                  </a:lnTo>
                  <a:lnTo>
                    <a:pt x="1597547" y="329790"/>
                  </a:lnTo>
                  <a:lnTo>
                    <a:pt x="1600200" y="304800"/>
                  </a:lnTo>
                  <a:lnTo>
                    <a:pt x="1597547" y="279809"/>
                  </a:lnTo>
                  <a:lnTo>
                    <a:pt x="1576944" y="231572"/>
                  </a:lnTo>
                  <a:lnTo>
                    <a:pt x="1537317" y="186183"/>
                  </a:lnTo>
                  <a:lnTo>
                    <a:pt x="1480314" y="144271"/>
                  </a:lnTo>
                  <a:lnTo>
                    <a:pt x="1445812" y="124815"/>
                  </a:lnTo>
                  <a:lnTo>
                    <a:pt x="1407584" y="106464"/>
                  </a:lnTo>
                  <a:lnTo>
                    <a:pt x="1365837" y="89296"/>
                  </a:lnTo>
                  <a:lnTo>
                    <a:pt x="1320776" y="73391"/>
                  </a:lnTo>
                  <a:lnTo>
                    <a:pt x="1272607" y="58826"/>
                  </a:lnTo>
                  <a:lnTo>
                    <a:pt x="1221536" y="45680"/>
                  </a:lnTo>
                  <a:lnTo>
                    <a:pt x="1167769" y="34032"/>
                  </a:lnTo>
                  <a:lnTo>
                    <a:pt x="1111513" y="23961"/>
                  </a:lnTo>
                  <a:lnTo>
                    <a:pt x="1052974" y="15544"/>
                  </a:lnTo>
                  <a:lnTo>
                    <a:pt x="992357" y="8861"/>
                  </a:lnTo>
                  <a:lnTo>
                    <a:pt x="929868" y="3990"/>
                  </a:lnTo>
                  <a:lnTo>
                    <a:pt x="865713" y="10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2057400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304800"/>
                  </a:moveTo>
                  <a:lnTo>
                    <a:pt x="10473" y="255374"/>
                  </a:lnTo>
                  <a:lnTo>
                    <a:pt x="40794" y="208483"/>
                  </a:lnTo>
                  <a:lnTo>
                    <a:pt x="89315" y="164753"/>
                  </a:lnTo>
                  <a:lnTo>
                    <a:pt x="154387" y="124815"/>
                  </a:lnTo>
                  <a:lnTo>
                    <a:pt x="192615" y="106464"/>
                  </a:lnTo>
                  <a:lnTo>
                    <a:pt x="234362" y="89296"/>
                  </a:lnTo>
                  <a:lnTo>
                    <a:pt x="279423" y="73391"/>
                  </a:lnTo>
                  <a:lnTo>
                    <a:pt x="327592" y="58826"/>
                  </a:lnTo>
                  <a:lnTo>
                    <a:pt x="378663" y="45680"/>
                  </a:lnTo>
                  <a:lnTo>
                    <a:pt x="432430" y="34032"/>
                  </a:lnTo>
                  <a:lnTo>
                    <a:pt x="488686" y="23961"/>
                  </a:lnTo>
                  <a:lnTo>
                    <a:pt x="547225" y="15544"/>
                  </a:lnTo>
                  <a:lnTo>
                    <a:pt x="607842" y="8861"/>
                  </a:lnTo>
                  <a:lnTo>
                    <a:pt x="670331" y="3990"/>
                  </a:lnTo>
                  <a:lnTo>
                    <a:pt x="734486" y="1010"/>
                  </a:lnTo>
                  <a:lnTo>
                    <a:pt x="800100" y="0"/>
                  </a:lnTo>
                  <a:lnTo>
                    <a:pt x="865713" y="1010"/>
                  </a:lnTo>
                  <a:lnTo>
                    <a:pt x="929868" y="3990"/>
                  </a:lnTo>
                  <a:lnTo>
                    <a:pt x="992357" y="8861"/>
                  </a:lnTo>
                  <a:lnTo>
                    <a:pt x="1052974" y="15544"/>
                  </a:lnTo>
                  <a:lnTo>
                    <a:pt x="1111513" y="23961"/>
                  </a:lnTo>
                  <a:lnTo>
                    <a:pt x="1167769" y="34032"/>
                  </a:lnTo>
                  <a:lnTo>
                    <a:pt x="1221536" y="45680"/>
                  </a:lnTo>
                  <a:lnTo>
                    <a:pt x="1272607" y="58826"/>
                  </a:lnTo>
                  <a:lnTo>
                    <a:pt x="1320776" y="73391"/>
                  </a:lnTo>
                  <a:lnTo>
                    <a:pt x="1365837" y="89296"/>
                  </a:lnTo>
                  <a:lnTo>
                    <a:pt x="1407584" y="106464"/>
                  </a:lnTo>
                  <a:lnTo>
                    <a:pt x="1445812" y="124815"/>
                  </a:lnTo>
                  <a:lnTo>
                    <a:pt x="1480314" y="144271"/>
                  </a:lnTo>
                  <a:lnTo>
                    <a:pt x="1537317" y="186183"/>
                  </a:lnTo>
                  <a:lnTo>
                    <a:pt x="1576944" y="231572"/>
                  </a:lnTo>
                  <a:lnTo>
                    <a:pt x="1597547" y="279809"/>
                  </a:lnTo>
                  <a:lnTo>
                    <a:pt x="1600200" y="304800"/>
                  </a:lnTo>
                  <a:lnTo>
                    <a:pt x="1597547" y="329790"/>
                  </a:lnTo>
                  <a:lnTo>
                    <a:pt x="1576944" y="378027"/>
                  </a:lnTo>
                  <a:lnTo>
                    <a:pt x="1537317" y="423416"/>
                  </a:lnTo>
                  <a:lnTo>
                    <a:pt x="1480314" y="465328"/>
                  </a:lnTo>
                  <a:lnTo>
                    <a:pt x="1445812" y="484784"/>
                  </a:lnTo>
                  <a:lnTo>
                    <a:pt x="1407584" y="503135"/>
                  </a:lnTo>
                  <a:lnTo>
                    <a:pt x="1365837" y="520303"/>
                  </a:lnTo>
                  <a:lnTo>
                    <a:pt x="1320776" y="536208"/>
                  </a:lnTo>
                  <a:lnTo>
                    <a:pt x="1272607" y="550773"/>
                  </a:lnTo>
                  <a:lnTo>
                    <a:pt x="1221536" y="563919"/>
                  </a:lnTo>
                  <a:lnTo>
                    <a:pt x="1167769" y="575567"/>
                  </a:lnTo>
                  <a:lnTo>
                    <a:pt x="1111513" y="585638"/>
                  </a:lnTo>
                  <a:lnTo>
                    <a:pt x="1052974" y="594055"/>
                  </a:lnTo>
                  <a:lnTo>
                    <a:pt x="992357" y="600738"/>
                  </a:lnTo>
                  <a:lnTo>
                    <a:pt x="929868" y="605609"/>
                  </a:lnTo>
                  <a:lnTo>
                    <a:pt x="865713" y="608589"/>
                  </a:lnTo>
                  <a:lnTo>
                    <a:pt x="800100" y="609600"/>
                  </a:lnTo>
                  <a:lnTo>
                    <a:pt x="734486" y="608589"/>
                  </a:lnTo>
                  <a:lnTo>
                    <a:pt x="670331" y="605609"/>
                  </a:lnTo>
                  <a:lnTo>
                    <a:pt x="607842" y="600738"/>
                  </a:lnTo>
                  <a:lnTo>
                    <a:pt x="547225" y="594055"/>
                  </a:lnTo>
                  <a:lnTo>
                    <a:pt x="488686" y="585638"/>
                  </a:lnTo>
                  <a:lnTo>
                    <a:pt x="432430" y="575567"/>
                  </a:lnTo>
                  <a:lnTo>
                    <a:pt x="378663" y="563919"/>
                  </a:lnTo>
                  <a:lnTo>
                    <a:pt x="327592" y="550773"/>
                  </a:lnTo>
                  <a:lnTo>
                    <a:pt x="279423" y="536208"/>
                  </a:lnTo>
                  <a:lnTo>
                    <a:pt x="234362" y="520303"/>
                  </a:lnTo>
                  <a:lnTo>
                    <a:pt x="192615" y="503135"/>
                  </a:lnTo>
                  <a:lnTo>
                    <a:pt x="154387" y="484784"/>
                  </a:lnTo>
                  <a:lnTo>
                    <a:pt x="119885" y="465328"/>
                  </a:lnTo>
                  <a:lnTo>
                    <a:pt x="62882" y="423416"/>
                  </a:lnTo>
                  <a:lnTo>
                    <a:pt x="23255" y="378027"/>
                  </a:lnTo>
                  <a:lnTo>
                    <a:pt x="2652" y="32979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8635" y="2895981"/>
              <a:ext cx="3595370" cy="1828800"/>
            </a:xfrm>
            <a:custGeom>
              <a:avLst/>
              <a:gdLst/>
              <a:ahLst/>
              <a:cxnLst/>
              <a:rect l="l" t="t" r="r" b="b"/>
              <a:pathLst>
                <a:path w="3595370" h="1828800">
                  <a:moveTo>
                    <a:pt x="3595116" y="0"/>
                  </a:moveTo>
                  <a:lnTo>
                    <a:pt x="1015745" y="0"/>
                  </a:lnTo>
                  <a:lnTo>
                    <a:pt x="1015745" y="304800"/>
                  </a:lnTo>
                  <a:lnTo>
                    <a:pt x="0" y="887349"/>
                  </a:lnTo>
                  <a:lnTo>
                    <a:pt x="1015745" y="762000"/>
                  </a:lnTo>
                  <a:lnTo>
                    <a:pt x="1015745" y="1828800"/>
                  </a:lnTo>
                  <a:lnTo>
                    <a:pt x="3595116" y="1828800"/>
                  </a:lnTo>
                  <a:lnTo>
                    <a:pt x="3595116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8635" y="2895981"/>
              <a:ext cx="3595370" cy="1828800"/>
            </a:xfrm>
            <a:custGeom>
              <a:avLst/>
              <a:gdLst/>
              <a:ahLst/>
              <a:cxnLst/>
              <a:rect l="l" t="t" r="r" b="b"/>
              <a:pathLst>
                <a:path w="3595370" h="1828800">
                  <a:moveTo>
                    <a:pt x="3595116" y="0"/>
                  </a:moveTo>
                  <a:lnTo>
                    <a:pt x="3595116" y="304800"/>
                  </a:lnTo>
                  <a:lnTo>
                    <a:pt x="3595116" y="762000"/>
                  </a:lnTo>
                  <a:lnTo>
                    <a:pt x="3595116" y="1828800"/>
                  </a:lnTo>
                  <a:lnTo>
                    <a:pt x="2090419" y="1828800"/>
                  </a:lnTo>
                  <a:lnTo>
                    <a:pt x="1445640" y="1828800"/>
                  </a:lnTo>
                  <a:lnTo>
                    <a:pt x="1015745" y="1828800"/>
                  </a:lnTo>
                  <a:lnTo>
                    <a:pt x="1015745" y="762000"/>
                  </a:lnTo>
                  <a:lnTo>
                    <a:pt x="0" y="887349"/>
                  </a:lnTo>
                  <a:lnTo>
                    <a:pt x="1015745" y="304800"/>
                  </a:lnTo>
                  <a:lnTo>
                    <a:pt x="1015745" y="0"/>
                  </a:lnTo>
                  <a:lnTo>
                    <a:pt x="1445640" y="0"/>
                  </a:lnTo>
                  <a:lnTo>
                    <a:pt x="2090419" y="0"/>
                  </a:lnTo>
                  <a:lnTo>
                    <a:pt x="359511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600" y="3581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723900" y="0"/>
                  </a:moveTo>
                  <a:lnTo>
                    <a:pt x="658010" y="1246"/>
                  </a:lnTo>
                  <a:lnTo>
                    <a:pt x="593778" y="4912"/>
                  </a:lnTo>
                  <a:lnTo>
                    <a:pt x="531459" y="10892"/>
                  </a:lnTo>
                  <a:lnTo>
                    <a:pt x="471309" y="19076"/>
                  </a:lnTo>
                  <a:lnTo>
                    <a:pt x="413582" y="29357"/>
                  </a:lnTo>
                  <a:lnTo>
                    <a:pt x="358535" y="41627"/>
                  </a:lnTo>
                  <a:lnTo>
                    <a:pt x="306423" y="55779"/>
                  </a:lnTo>
                  <a:lnTo>
                    <a:pt x="257501" y="71705"/>
                  </a:lnTo>
                  <a:lnTo>
                    <a:pt x="212026" y="89296"/>
                  </a:lnTo>
                  <a:lnTo>
                    <a:pt x="170253" y="108446"/>
                  </a:lnTo>
                  <a:lnTo>
                    <a:pt x="132437" y="129046"/>
                  </a:lnTo>
                  <a:lnTo>
                    <a:pt x="98834" y="150988"/>
                  </a:lnTo>
                  <a:lnTo>
                    <a:pt x="45289" y="198470"/>
                  </a:lnTo>
                  <a:lnTo>
                    <a:pt x="11663" y="250027"/>
                  </a:lnTo>
                  <a:lnTo>
                    <a:pt x="0" y="304800"/>
                  </a:lnTo>
                  <a:lnTo>
                    <a:pt x="2958" y="332533"/>
                  </a:lnTo>
                  <a:lnTo>
                    <a:pt x="25858" y="385806"/>
                  </a:lnTo>
                  <a:lnTo>
                    <a:pt x="69699" y="435433"/>
                  </a:lnTo>
                  <a:lnTo>
                    <a:pt x="132437" y="480553"/>
                  </a:lnTo>
                  <a:lnTo>
                    <a:pt x="170253" y="501153"/>
                  </a:lnTo>
                  <a:lnTo>
                    <a:pt x="212026" y="520303"/>
                  </a:lnTo>
                  <a:lnTo>
                    <a:pt x="257501" y="537894"/>
                  </a:lnTo>
                  <a:lnTo>
                    <a:pt x="306423" y="553820"/>
                  </a:lnTo>
                  <a:lnTo>
                    <a:pt x="358535" y="567972"/>
                  </a:lnTo>
                  <a:lnTo>
                    <a:pt x="413582" y="580242"/>
                  </a:lnTo>
                  <a:lnTo>
                    <a:pt x="471309" y="590523"/>
                  </a:lnTo>
                  <a:lnTo>
                    <a:pt x="531459" y="598707"/>
                  </a:lnTo>
                  <a:lnTo>
                    <a:pt x="593778" y="604687"/>
                  </a:lnTo>
                  <a:lnTo>
                    <a:pt x="658010" y="608353"/>
                  </a:lnTo>
                  <a:lnTo>
                    <a:pt x="723900" y="609600"/>
                  </a:lnTo>
                  <a:lnTo>
                    <a:pt x="789789" y="608353"/>
                  </a:lnTo>
                  <a:lnTo>
                    <a:pt x="854021" y="604687"/>
                  </a:lnTo>
                  <a:lnTo>
                    <a:pt x="916340" y="598707"/>
                  </a:lnTo>
                  <a:lnTo>
                    <a:pt x="976490" y="590523"/>
                  </a:lnTo>
                  <a:lnTo>
                    <a:pt x="1034217" y="580242"/>
                  </a:lnTo>
                  <a:lnTo>
                    <a:pt x="1089264" y="567972"/>
                  </a:lnTo>
                  <a:lnTo>
                    <a:pt x="1141376" y="553820"/>
                  </a:lnTo>
                  <a:lnTo>
                    <a:pt x="1190298" y="537894"/>
                  </a:lnTo>
                  <a:lnTo>
                    <a:pt x="1235773" y="520303"/>
                  </a:lnTo>
                  <a:lnTo>
                    <a:pt x="1277546" y="501153"/>
                  </a:lnTo>
                  <a:lnTo>
                    <a:pt x="1315362" y="480553"/>
                  </a:lnTo>
                  <a:lnTo>
                    <a:pt x="1348965" y="458611"/>
                  </a:lnTo>
                  <a:lnTo>
                    <a:pt x="1402510" y="411129"/>
                  </a:lnTo>
                  <a:lnTo>
                    <a:pt x="1436136" y="359572"/>
                  </a:lnTo>
                  <a:lnTo>
                    <a:pt x="1447800" y="304800"/>
                  </a:lnTo>
                  <a:lnTo>
                    <a:pt x="1444841" y="277066"/>
                  </a:lnTo>
                  <a:lnTo>
                    <a:pt x="1421941" y="223793"/>
                  </a:lnTo>
                  <a:lnTo>
                    <a:pt x="1378100" y="174166"/>
                  </a:lnTo>
                  <a:lnTo>
                    <a:pt x="1315362" y="129046"/>
                  </a:lnTo>
                  <a:lnTo>
                    <a:pt x="1277546" y="108446"/>
                  </a:lnTo>
                  <a:lnTo>
                    <a:pt x="1235773" y="89296"/>
                  </a:lnTo>
                  <a:lnTo>
                    <a:pt x="1190298" y="71705"/>
                  </a:lnTo>
                  <a:lnTo>
                    <a:pt x="1141376" y="55779"/>
                  </a:lnTo>
                  <a:lnTo>
                    <a:pt x="1089264" y="41627"/>
                  </a:lnTo>
                  <a:lnTo>
                    <a:pt x="1034217" y="29357"/>
                  </a:lnTo>
                  <a:lnTo>
                    <a:pt x="976490" y="19076"/>
                  </a:lnTo>
                  <a:lnTo>
                    <a:pt x="916340" y="10892"/>
                  </a:lnTo>
                  <a:lnTo>
                    <a:pt x="854021" y="4912"/>
                  </a:lnTo>
                  <a:lnTo>
                    <a:pt x="789789" y="124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581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304800"/>
                  </a:moveTo>
                  <a:lnTo>
                    <a:pt x="11663" y="250027"/>
                  </a:lnTo>
                  <a:lnTo>
                    <a:pt x="45289" y="198470"/>
                  </a:lnTo>
                  <a:lnTo>
                    <a:pt x="98834" y="150988"/>
                  </a:lnTo>
                  <a:lnTo>
                    <a:pt x="132437" y="129046"/>
                  </a:lnTo>
                  <a:lnTo>
                    <a:pt x="170253" y="108446"/>
                  </a:lnTo>
                  <a:lnTo>
                    <a:pt x="212026" y="89296"/>
                  </a:lnTo>
                  <a:lnTo>
                    <a:pt x="257501" y="71705"/>
                  </a:lnTo>
                  <a:lnTo>
                    <a:pt x="306423" y="55779"/>
                  </a:lnTo>
                  <a:lnTo>
                    <a:pt x="358535" y="41627"/>
                  </a:lnTo>
                  <a:lnTo>
                    <a:pt x="413582" y="29357"/>
                  </a:lnTo>
                  <a:lnTo>
                    <a:pt x="471309" y="19076"/>
                  </a:lnTo>
                  <a:lnTo>
                    <a:pt x="531459" y="10892"/>
                  </a:lnTo>
                  <a:lnTo>
                    <a:pt x="593778" y="4912"/>
                  </a:lnTo>
                  <a:lnTo>
                    <a:pt x="658010" y="1246"/>
                  </a:lnTo>
                  <a:lnTo>
                    <a:pt x="723900" y="0"/>
                  </a:lnTo>
                  <a:lnTo>
                    <a:pt x="789789" y="1246"/>
                  </a:lnTo>
                  <a:lnTo>
                    <a:pt x="854021" y="4912"/>
                  </a:lnTo>
                  <a:lnTo>
                    <a:pt x="916340" y="10892"/>
                  </a:lnTo>
                  <a:lnTo>
                    <a:pt x="976490" y="19076"/>
                  </a:lnTo>
                  <a:lnTo>
                    <a:pt x="1034217" y="29357"/>
                  </a:lnTo>
                  <a:lnTo>
                    <a:pt x="1089264" y="41627"/>
                  </a:lnTo>
                  <a:lnTo>
                    <a:pt x="1141376" y="55779"/>
                  </a:lnTo>
                  <a:lnTo>
                    <a:pt x="1190298" y="71705"/>
                  </a:lnTo>
                  <a:lnTo>
                    <a:pt x="1235773" y="89296"/>
                  </a:lnTo>
                  <a:lnTo>
                    <a:pt x="1277546" y="108446"/>
                  </a:lnTo>
                  <a:lnTo>
                    <a:pt x="1315362" y="129046"/>
                  </a:lnTo>
                  <a:lnTo>
                    <a:pt x="1348965" y="150988"/>
                  </a:lnTo>
                  <a:lnTo>
                    <a:pt x="1402510" y="198470"/>
                  </a:lnTo>
                  <a:lnTo>
                    <a:pt x="1436136" y="250027"/>
                  </a:lnTo>
                  <a:lnTo>
                    <a:pt x="1447800" y="304800"/>
                  </a:lnTo>
                  <a:lnTo>
                    <a:pt x="1444841" y="332533"/>
                  </a:lnTo>
                  <a:lnTo>
                    <a:pt x="1421941" y="385806"/>
                  </a:lnTo>
                  <a:lnTo>
                    <a:pt x="1378100" y="435433"/>
                  </a:lnTo>
                  <a:lnTo>
                    <a:pt x="1315362" y="480553"/>
                  </a:lnTo>
                  <a:lnTo>
                    <a:pt x="1277546" y="501153"/>
                  </a:lnTo>
                  <a:lnTo>
                    <a:pt x="1235773" y="520303"/>
                  </a:lnTo>
                  <a:lnTo>
                    <a:pt x="1190298" y="537894"/>
                  </a:lnTo>
                  <a:lnTo>
                    <a:pt x="1141376" y="553820"/>
                  </a:lnTo>
                  <a:lnTo>
                    <a:pt x="1089264" y="567972"/>
                  </a:lnTo>
                  <a:lnTo>
                    <a:pt x="1034217" y="580242"/>
                  </a:lnTo>
                  <a:lnTo>
                    <a:pt x="976490" y="590523"/>
                  </a:lnTo>
                  <a:lnTo>
                    <a:pt x="916340" y="598707"/>
                  </a:lnTo>
                  <a:lnTo>
                    <a:pt x="854021" y="604687"/>
                  </a:lnTo>
                  <a:lnTo>
                    <a:pt x="789789" y="608353"/>
                  </a:lnTo>
                  <a:lnTo>
                    <a:pt x="723900" y="609600"/>
                  </a:lnTo>
                  <a:lnTo>
                    <a:pt x="658010" y="608353"/>
                  </a:lnTo>
                  <a:lnTo>
                    <a:pt x="593778" y="604687"/>
                  </a:lnTo>
                  <a:lnTo>
                    <a:pt x="531459" y="598707"/>
                  </a:lnTo>
                  <a:lnTo>
                    <a:pt x="471309" y="590523"/>
                  </a:lnTo>
                  <a:lnTo>
                    <a:pt x="413582" y="580242"/>
                  </a:lnTo>
                  <a:lnTo>
                    <a:pt x="358535" y="567972"/>
                  </a:lnTo>
                  <a:lnTo>
                    <a:pt x="306423" y="553820"/>
                  </a:lnTo>
                  <a:lnTo>
                    <a:pt x="257501" y="537894"/>
                  </a:lnTo>
                  <a:lnTo>
                    <a:pt x="212026" y="520303"/>
                  </a:lnTo>
                  <a:lnTo>
                    <a:pt x="170253" y="501153"/>
                  </a:lnTo>
                  <a:lnTo>
                    <a:pt x="132437" y="480553"/>
                  </a:lnTo>
                  <a:lnTo>
                    <a:pt x="98834" y="458611"/>
                  </a:lnTo>
                  <a:lnTo>
                    <a:pt x="45289" y="411129"/>
                  </a:lnTo>
                  <a:lnTo>
                    <a:pt x="11663" y="359572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200" y="19812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0"/>
                  </a:moveTo>
                  <a:lnTo>
                    <a:pt x="922774" y="878"/>
                  </a:lnTo>
                  <a:lnTo>
                    <a:pt x="856176" y="3477"/>
                  </a:lnTo>
                  <a:lnTo>
                    <a:pt x="790953" y="7739"/>
                  </a:lnTo>
                  <a:lnTo>
                    <a:pt x="727251" y="13608"/>
                  </a:lnTo>
                  <a:lnTo>
                    <a:pt x="665219" y="21026"/>
                  </a:lnTo>
                  <a:lnTo>
                    <a:pt x="605004" y="29938"/>
                  </a:lnTo>
                  <a:lnTo>
                    <a:pt x="546753" y="40286"/>
                  </a:lnTo>
                  <a:lnTo>
                    <a:pt x="490615" y="52013"/>
                  </a:lnTo>
                  <a:lnTo>
                    <a:pt x="436736" y="65063"/>
                  </a:lnTo>
                  <a:lnTo>
                    <a:pt x="385264" y="79380"/>
                  </a:lnTo>
                  <a:lnTo>
                    <a:pt x="336346" y="94906"/>
                  </a:lnTo>
                  <a:lnTo>
                    <a:pt x="290131" y="111585"/>
                  </a:lnTo>
                  <a:lnTo>
                    <a:pt x="246765" y="129360"/>
                  </a:lnTo>
                  <a:lnTo>
                    <a:pt x="206397" y="148174"/>
                  </a:lnTo>
                  <a:lnTo>
                    <a:pt x="169172" y="167971"/>
                  </a:lnTo>
                  <a:lnTo>
                    <a:pt x="135240" y="188693"/>
                  </a:lnTo>
                  <a:lnTo>
                    <a:pt x="77843" y="232689"/>
                  </a:lnTo>
                  <a:lnTo>
                    <a:pt x="35383" y="279708"/>
                  </a:lnTo>
                  <a:lnTo>
                    <a:pt x="9042" y="329296"/>
                  </a:lnTo>
                  <a:lnTo>
                    <a:pt x="0" y="381000"/>
                  </a:lnTo>
                  <a:lnTo>
                    <a:pt x="2285" y="407087"/>
                  </a:lnTo>
                  <a:lnTo>
                    <a:pt x="20124" y="457790"/>
                  </a:lnTo>
                  <a:lnTo>
                    <a:pt x="54672" y="506150"/>
                  </a:lnTo>
                  <a:lnTo>
                    <a:pt x="104748" y="551714"/>
                  </a:lnTo>
                  <a:lnTo>
                    <a:pt x="169172" y="594028"/>
                  </a:lnTo>
                  <a:lnTo>
                    <a:pt x="206397" y="613825"/>
                  </a:lnTo>
                  <a:lnTo>
                    <a:pt x="246765" y="632639"/>
                  </a:lnTo>
                  <a:lnTo>
                    <a:pt x="290131" y="650414"/>
                  </a:lnTo>
                  <a:lnTo>
                    <a:pt x="336346" y="667093"/>
                  </a:lnTo>
                  <a:lnTo>
                    <a:pt x="385264" y="682619"/>
                  </a:lnTo>
                  <a:lnTo>
                    <a:pt x="436736" y="696936"/>
                  </a:lnTo>
                  <a:lnTo>
                    <a:pt x="490615" y="709986"/>
                  </a:lnTo>
                  <a:lnTo>
                    <a:pt x="546753" y="721713"/>
                  </a:lnTo>
                  <a:lnTo>
                    <a:pt x="605004" y="732061"/>
                  </a:lnTo>
                  <a:lnTo>
                    <a:pt x="665219" y="740973"/>
                  </a:lnTo>
                  <a:lnTo>
                    <a:pt x="727251" y="748391"/>
                  </a:lnTo>
                  <a:lnTo>
                    <a:pt x="790953" y="754260"/>
                  </a:lnTo>
                  <a:lnTo>
                    <a:pt x="856176" y="758522"/>
                  </a:lnTo>
                  <a:lnTo>
                    <a:pt x="922774" y="761121"/>
                  </a:lnTo>
                  <a:lnTo>
                    <a:pt x="990600" y="762000"/>
                  </a:lnTo>
                  <a:lnTo>
                    <a:pt x="1058425" y="761121"/>
                  </a:lnTo>
                  <a:lnTo>
                    <a:pt x="1125023" y="758522"/>
                  </a:lnTo>
                  <a:lnTo>
                    <a:pt x="1190246" y="754260"/>
                  </a:lnTo>
                  <a:lnTo>
                    <a:pt x="1253948" y="748391"/>
                  </a:lnTo>
                  <a:lnTo>
                    <a:pt x="1315980" y="740973"/>
                  </a:lnTo>
                  <a:lnTo>
                    <a:pt x="1376195" y="732061"/>
                  </a:lnTo>
                  <a:lnTo>
                    <a:pt x="1434446" y="721713"/>
                  </a:lnTo>
                  <a:lnTo>
                    <a:pt x="1490584" y="709986"/>
                  </a:lnTo>
                  <a:lnTo>
                    <a:pt x="1544463" y="696936"/>
                  </a:lnTo>
                  <a:lnTo>
                    <a:pt x="1595935" y="682619"/>
                  </a:lnTo>
                  <a:lnTo>
                    <a:pt x="1644853" y="667093"/>
                  </a:lnTo>
                  <a:lnTo>
                    <a:pt x="1691068" y="650414"/>
                  </a:lnTo>
                  <a:lnTo>
                    <a:pt x="1734434" y="632639"/>
                  </a:lnTo>
                  <a:lnTo>
                    <a:pt x="1774802" y="613825"/>
                  </a:lnTo>
                  <a:lnTo>
                    <a:pt x="1812027" y="594028"/>
                  </a:lnTo>
                  <a:lnTo>
                    <a:pt x="1845959" y="573306"/>
                  </a:lnTo>
                  <a:lnTo>
                    <a:pt x="1903356" y="529310"/>
                  </a:lnTo>
                  <a:lnTo>
                    <a:pt x="1945816" y="482291"/>
                  </a:lnTo>
                  <a:lnTo>
                    <a:pt x="1972157" y="432703"/>
                  </a:lnTo>
                  <a:lnTo>
                    <a:pt x="1981200" y="381000"/>
                  </a:lnTo>
                  <a:lnTo>
                    <a:pt x="1978914" y="354912"/>
                  </a:lnTo>
                  <a:lnTo>
                    <a:pt x="1961075" y="304209"/>
                  </a:lnTo>
                  <a:lnTo>
                    <a:pt x="1926527" y="255849"/>
                  </a:lnTo>
                  <a:lnTo>
                    <a:pt x="1876451" y="210285"/>
                  </a:lnTo>
                  <a:lnTo>
                    <a:pt x="1812027" y="167971"/>
                  </a:lnTo>
                  <a:lnTo>
                    <a:pt x="1774802" y="148174"/>
                  </a:lnTo>
                  <a:lnTo>
                    <a:pt x="1734434" y="129360"/>
                  </a:lnTo>
                  <a:lnTo>
                    <a:pt x="1691068" y="111585"/>
                  </a:lnTo>
                  <a:lnTo>
                    <a:pt x="1644853" y="94906"/>
                  </a:lnTo>
                  <a:lnTo>
                    <a:pt x="1595935" y="79380"/>
                  </a:lnTo>
                  <a:lnTo>
                    <a:pt x="1544463" y="65063"/>
                  </a:lnTo>
                  <a:lnTo>
                    <a:pt x="1490584" y="52013"/>
                  </a:lnTo>
                  <a:lnTo>
                    <a:pt x="1434446" y="40286"/>
                  </a:lnTo>
                  <a:lnTo>
                    <a:pt x="1376195" y="29938"/>
                  </a:lnTo>
                  <a:lnTo>
                    <a:pt x="1315980" y="21026"/>
                  </a:lnTo>
                  <a:lnTo>
                    <a:pt x="1253948" y="13608"/>
                  </a:lnTo>
                  <a:lnTo>
                    <a:pt x="1190246" y="7739"/>
                  </a:lnTo>
                  <a:lnTo>
                    <a:pt x="1125023" y="3477"/>
                  </a:lnTo>
                  <a:lnTo>
                    <a:pt x="1058425" y="87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19812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381000"/>
                  </a:moveTo>
                  <a:lnTo>
                    <a:pt x="9042" y="329296"/>
                  </a:lnTo>
                  <a:lnTo>
                    <a:pt x="35383" y="279708"/>
                  </a:lnTo>
                  <a:lnTo>
                    <a:pt x="77843" y="232689"/>
                  </a:lnTo>
                  <a:lnTo>
                    <a:pt x="135240" y="188693"/>
                  </a:lnTo>
                  <a:lnTo>
                    <a:pt x="169172" y="167971"/>
                  </a:lnTo>
                  <a:lnTo>
                    <a:pt x="206397" y="148174"/>
                  </a:lnTo>
                  <a:lnTo>
                    <a:pt x="246765" y="129360"/>
                  </a:lnTo>
                  <a:lnTo>
                    <a:pt x="290131" y="111585"/>
                  </a:lnTo>
                  <a:lnTo>
                    <a:pt x="336346" y="94906"/>
                  </a:lnTo>
                  <a:lnTo>
                    <a:pt x="385264" y="79380"/>
                  </a:lnTo>
                  <a:lnTo>
                    <a:pt x="436736" y="65063"/>
                  </a:lnTo>
                  <a:lnTo>
                    <a:pt x="490615" y="52013"/>
                  </a:lnTo>
                  <a:lnTo>
                    <a:pt x="546753" y="40286"/>
                  </a:lnTo>
                  <a:lnTo>
                    <a:pt x="605004" y="29938"/>
                  </a:lnTo>
                  <a:lnTo>
                    <a:pt x="665219" y="21026"/>
                  </a:lnTo>
                  <a:lnTo>
                    <a:pt x="727251" y="13608"/>
                  </a:lnTo>
                  <a:lnTo>
                    <a:pt x="790953" y="7739"/>
                  </a:lnTo>
                  <a:lnTo>
                    <a:pt x="856176" y="3477"/>
                  </a:lnTo>
                  <a:lnTo>
                    <a:pt x="922774" y="878"/>
                  </a:lnTo>
                  <a:lnTo>
                    <a:pt x="990600" y="0"/>
                  </a:lnTo>
                  <a:lnTo>
                    <a:pt x="1058425" y="878"/>
                  </a:lnTo>
                  <a:lnTo>
                    <a:pt x="1125023" y="3477"/>
                  </a:lnTo>
                  <a:lnTo>
                    <a:pt x="1190246" y="7739"/>
                  </a:lnTo>
                  <a:lnTo>
                    <a:pt x="1253948" y="13608"/>
                  </a:lnTo>
                  <a:lnTo>
                    <a:pt x="1315980" y="21026"/>
                  </a:lnTo>
                  <a:lnTo>
                    <a:pt x="1376195" y="29938"/>
                  </a:lnTo>
                  <a:lnTo>
                    <a:pt x="1434446" y="40286"/>
                  </a:lnTo>
                  <a:lnTo>
                    <a:pt x="1490584" y="52013"/>
                  </a:lnTo>
                  <a:lnTo>
                    <a:pt x="1544463" y="65063"/>
                  </a:lnTo>
                  <a:lnTo>
                    <a:pt x="1595935" y="79380"/>
                  </a:lnTo>
                  <a:lnTo>
                    <a:pt x="1644853" y="94906"/>
                  </a:lnTo>
                  <a:lnTo>
                    <a:pt x="1691068" y="111585"/>
                  </a:lnTo>
                  <a:lnTo>
                    <a:pt x="1734434" y="129360"/>
                  </a:lnTo>
                  <a:lnTo>
                    <a:pt x="1774802" y="148174"/>
                  </a:lnTo>
                  <a:lnTo>
                    <a:pt x="1812027" y="167971"/>
                  </a:lnTo>
                  <a:lnTo>
                    <a:pt x="1845959" y="188693"/>
                  </a:lnTo>
                  <a:lnTo>
                    <a:pt x="1903356" y="232689"/>
                  </a:lnTo>
                  <a:lnTo>
                    <a:pt x="1945816" y="279708"/>
                  </a:lnTo>
                  <a:lnTo>
                    <a:pt x="1972157" y="329296"/>
                  </a:lnTo>
                  <a:lnTo>
                    <a:pt x="1981200" y="381000"/>
                  </a:lnTo>
                  <a:lnTo>
                    <a:pt x="1978914" y="407087"/>
                  </a:lnTo>
                  <a:lnTo>
                    <a:pt x="1961075" y="457790"/>
                  </a:lnTo>
                  <a:lnTo>
                    <a:pt x="1926527" y="506150"/>
                  </a:lnTo>
                  <a:lnTo>
                    <a:pt x="1876451" y="551714"/>
                  </a:lnTo>
                  <a:lnTo>
                    <a:pt x="1812027" y="594028"/>
                  </a:lnTo>
                  <a:lnTo>
                    <a:pt x="1774802" y="613825"/>
                  </a:lnTo>
                  <a:lnTo>
                    <a:pt x="1734434" y="632639"/>
                  </a:lnTo>
                  <a:lnTo>
                    <a:pt x="1691068" y="650414"/>
                  </a:lnTo>
                  <a:lnTo>
                    <a:pt x="1644853" y="667093"/>
                  </a:lnTo>
                  <a:lnTo>
                    <a:pt x="1595935" y="682619"/>
                  </a:lnTo>
                  <a:lnTo>
                    <a:pt x="1544463" y="696936"/>
                  </a:lnTo>
                  <a:lnTo>
                    <a:pt x="1490584" y="709986"/>
                  </a:lnTo>
                  <a:lnTo>
                    <a:pt x="1434446" y="721713"/>
                  </a:lnTo>
                  <a:lnTo>
                    <a:pt x="1376195" y="732061"/>
                  </a:lnTo>
                  <a:lnTo>
                    <a:pt x="1315980" y="740973"/>
                  </a:lnTo>
                  <a:lnTo>
                    <a:pt x="1253948" y="748391"/>
                  </a:lnTo>
                  <a:lnTo>
                    <a:pt x="1190246" y="754260"/>
                  </a:lnTo>
                  <a:lnTo>
                    <a:pt x="1125023" y="758522"/>
                  </a:lnTo>
                  <a:lnTo>
                    <a:pt x="1058425" y="761121"/>
                  </a:lnTo>
                  <a:lnTo>
                    <a:pt x="990600" y="762000"/>
                  </a:lnTo>
                  <a:lnTo>
                    <a:pt x="922774" y="761121"/>
                  </a:lnTo>
                  <a:lnTo>
                    <a:pt x="856176" y="758522"/>
                  </a:lnTo>
                  <a:lnTo>
                    <a:pt x="790953" y="754260"/>
                  </a:lnTo>
                  <a:lnTo>
                    <a:pt x="727251" y="748391"/>
                  </a:lnTo>
                  <a:lnTo>
                    <a:pt x="665219" y="740973"/>
                  </a:lnTo>
                  <a:lnTo>
                    <a:pt x="605004" y="732061"/>
                  </a:lnTo>
                  <a:lnTo>
                    <a:pt x="546753" y="721713"/>
                  </a:lnTo>
                  <a:lnTo>
                    <a:pt x="490615" y="709986"/>
                  </a:lnTo>
                  <a:lnTo>
                    <a:pt x="436736" y="696936"/>
                  </a:lnTo>
                  <a:lnTo>
                    <a:pt x="385264" y="682619"/>
                  </a:lnTo>
                  <a:lnTo>
                    <a:pt x="336346" y="667093"/>
                  </a:lnTo>
                  <a:lnTo>
                    <a:pt x="290131" y="650414"/>
                  </a:lnTo>
                  <a:lnTo>
                    <a:pt x="246765" y="632639"/>
                  </a:lnTo>
                  <a:lnTo>
                    <a:pt x="206397" y="613825"/>
                  </a:lnTo>
                  <a:lnTo>
                    <a:pt x="169172" y="594028"/>
                  </a:lnTo>
                  <a:lnTo>
                    <a:pt x="135240" y="573306"/>
                  </a:lnTo>
                  <a:lnTo>
                    <a:pt x="77843" y="529310"/>
                  </a:lnTo>
                  <a:lnTo>
                    <a:pt x="35383" y="482291"/>
                  </a:lnTo>
                  <a:lnTo>
                    <a:pt x="9042" y="43270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26994" y="3676141"/>
            <a:ext cx="884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24350" y="5010150"/>
            <a:ext cx="1790700" cy="800100"/>
            <a:chOff x="4324350" y="5010150"/>
            <a:chExt cx="1790700" cy="800100"/>
          </a:xfrm>
        </p:grpSpPr>
        <p:sp>
          <p:nvSpPr>
            <p:cNvPr id="18" name="object 18"/>
            <p:cNvSpPr/>
            <p:nvPr/>
          </p:nvSpPr>
          <p:spPr>
            <a:xfrm>
              <a:off x="4343400" y="502920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1000"/>
                  </a:lnTo>
                  <a:lnTo>
                    <a:pt x="2403" y="409435"/>
                  </a:lnTo>
                  <a:lnTo>
                    <a:pt x="21122" y="464528"/>
                  </a:lnTo>
                  <a:lnTo>
                    <a:pt x="57261" y="516762"/>
                  </a:lnTo>
                  <a:lnTo>
                    <a:pt x="109466" y="565546"/>
                  </a:lnTo>
                  <a:lnTo>
                    <a:pt x="141169" y="588461"/>
                  </a:lnTo>
                  <a:lnTo>
                    <a:pt x="176381" y="610292"/>
                  </a:lnTo>
                  <a:lnTo>
                    <a:pt x="214931" y="630966"/>
                  </a:lnTo>
                  <a:lnTo>
                    <a:pt x="256651" y="650409"/>
                  </a:lnTo>
                  <a:lnTo>
                    <a:pt x="301370" y="668549"/>
                  </a:lnTo>
                  <a:lnTo>
                    <a:pt x="348920" y="685310"/>
                  </a:lnTo>
                  <a:lnTo>
                    <a:pt x="399132" y="700620"/>
                  </a:lnTo>
                  <a:lnTo>
                    <a:pt x="451835" y="714404"/>
                  </a:lnTo>
                  <a:lnTo>
                    <a:pt x="506861" y="726589"/>
                  </a:lnTo>
                  <a:lnTo>
                    <a:pt x="564039" y="737102"/>
                  </a:lnTo>
                  <a:lnTo>
                    <a:pt x="623202" y="745869"/>
                  </a:lnTo>
                  <a:lnTo>
                    <a:pt x="684178" y="752815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2000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5"/>
                  </a:lnTo>
                  <a:lnTo>
                    <a:pt x="1129397" y="745869"/>
                  </a:lnTo>
                  <a:lnTo>
                    <a:pt x="1188560" y="737102"/>
                  </a:lnTo>
                  <a:lnTo>
                    <a:pt x="1245738" y="726589"/>
                  </a:lnTo>
                  <a:lnTo>
                    <a:pt x="1300764" y="714404"/>
                  </a:lnTo>
                  <a:lnTo>
                    <a:pt x="1353467" y="700620"/>
                  </a:lnTo>
                  <a:lnTo>
                    <a:pt x="1403679" y="685310"/>
                  </a:lnTo>
                  <a:lnTo>
                    <a:pt x="1451229" y="668549"/>
                  </a:lnTo>
                  <a:lnTo>
                    <a:pt x="1495948" y="650409"/>
                  </a:lnTo>
                  <a:lnTo>
                    <a:pt x="1537668" y="630966"/>
                  </a:lnTo>
                  <a:lnTo>
                    <a:pt x="1576218" y="610292"/>
                  </a:lnTo>
                  <a:lnTo>
                    <a:pt x="1611430" y="588461"/>
                  </a:lnTo>
                  <a:lnTo>
                    <a:pt x="1643133" y="565546"/>
                  </a:lnTo>
                  <a:lnTo>
                    <a:pt x="1695338" y="516762"/>
                  </a:lnTo>
                  <a:lnTo>
                    <a:pt x="1731477" y="464528"/>
                  </a:lnTo>
                  <a:lnTo>
                    <a:pt x="1750196" y="409435"/>
                  </a:lnTo>
                  <a:lnTo>
                    <a:pt x="1752600" y="381000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400" y="502920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1000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1000"/>
                  </a:lnTo>
                  <a:lnTo>
                    <a:pt x="1750196" y="409435"/>
                  </a:lnTo>
                  <a:lnTo>
                    <a:pt x="1731477" y="464528"/>
                  </a:lnTo>
                  <a:lnTo>
                    <a:pt x="1695338" y="516762"/>
                  </a:lnTo>
                  <a:lnTo>
                    <a:pt x="1643133" y="565546"/>
                  </a:lnTo>
                  <a:lnTo>
                    <a:pt x="1611430" y="588461"/>
                  </a:lnTo>
                  <a:lnTo>
                    <a:pt x="1576218" y="610292"/>
                  </a:lnTo>
                  <a:lnTo>
                    <a:pt x="1537668" y="630966"/>
                  </a:lnTo>
                  <a:lnTo>
                    <a:pt x="1495948" y="650409"/>
                  </a:lnTo>
                  <a:lnTo>
                    <a:pt x="1451229" y="668549"/>
                  </a:lnTo>
                  <a:lnTo>
                    <a:pt x="1403679" y="685310"/>
                  </a:lnTo>
                  <a:lnTo>
                    <a:pt x="1353467" y="700620"/>
                  </a:lnTo>
                  <a:lnTo>
                    <a:pt x="1300764" y="714404"/>
                  </a:lnTo>
                  <a:lnTo>
                    <a:pt x="1245738" y="726589"/>
                  </a:lnTo>
                  <a:lnTo>
                    <a:pt x="1188560" y="737102"/>
                  </a:lnTo>
                  <a:lnTo>
                    <a:pt x="1129397" y="745869"/>
                  </a:lnTo>
                  <a:lnTo>
                    <a:pt x="1068421" y="752815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2000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5"/>
                  </a:lnTo>
                  <a:lnTo>
                    <a:pt x="623202" y="745869"/>
                  </a:lnTo>
                  <a:lnTo>
                    <a:pt x="564039" y="737102"/>
                  </a:lnTo>
                  <a:lnTo>
                    <a:pt x="506861" y="726589"/>
                  </a:lnTo>
                  <a:lnTo>
                    <a:pt x="451835" y="714404"/>
                  </a:lnTo>
                  <a:lnTo>
                    <a:pt x="399132" y="700620"/>
                  </a:lnTo>
                  <a:lnTo>
                    <a:pt x="348920" y="685310"/>
                  </a:lnTo>
                  <a:lnTo>
                    <a:pt x="301370" y="668549"/>
                  </a:lnTo>
                  <a:lnTo>
                    <a:pt x="256651" y="650409"/>
                  </a:lnTo>
                  <a:lnTo>
                    <a:pt x="214931" y="630966"/>
                  </a:lnTo>
                  <a:lnTo>
                    <a:pt x="176381" y="610292"/>
                  </a:lnTo>
                  <a:lnTo>
                    <a:pt x="141169" y="588461"/>
                  </a:lnTo>
                  <a:lnTo>
                    <a:pt x="109466" y="565546"/>
                  </a:lnTo>
                  <a:lnTo>
                    <a:pt x="57261" y="516762"/>
                  </a:lnTo>
                  <a:lnTo>
                    <a:pt x="21122" y="464528"/>
                  </a:lnTo>
                  <a:lnTo>
                    <a:pt x="2403" y="409435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89196" y="5200650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52550" y="5010150"/>
            <a:ext cx="1790700" cy="800100"/>
            <a:chOff x="1352550" y="5010150"/>
            <a:chExt cx="1790700" cy="800100"/>
          </a:xfrm>
        </p:grpSpPr>
        <p:sp>
          <p:nvSpPr>
            <p:cNvPr id="22" name="object 22"/>
            <p:cNvSpPr/>
            <p:nvPr/>
          </p:nvSpPr>
          <p:spPr>
            <a:xfrm>
              <a:off x="1371600" y="502920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1000"/>
                  </a:lnTo>
                  <a:lnTo>
                    <a:pt x="2403" y="409435"/>
                  </a:lnTo>
                  <a:lnTo>
                    <a:pt x="21122" y="464528"/>
                  </a:lnTo>
                  <a:lnTo>
                    <a:pt x="57261" y="516762"/>
                  </a:lnTo>
                  <a:lnTo>
                    <a:pt x="109466" y="565546"/>
                  </a:lnTo>
                  <a:lnTo>
                    <a:pt x="141169" y="588461"/>
                  </a:lnTo>
                  <a:lnTo>
                    <a:pt x="176381" y="610292"/>
                  </a:lnTo>
                  <a:lnTo>
                    <a:pt x="214931" y="630966"/>
                  </a:lnTo>
                  <a:lnTo>
                    <a:pt x="256651" y="650409"/>
                  </a:lnTo>
                  <a:lnTo>
                    <a:pt x="301370" y="668549"/>
                  </a:lnTo>
                  <a:lnTo>
                    <a:pt x="348920" y="685310"/>
                  </a:lnTo>
                  <a:lnTo>
                    <a:pt x="399132" y="700620"/>
                  </a:lnTo>
                  <a:lnTo>
                    <a:pt x="451835" y="714404"/>
                  </a:lnTo>
                  <a:lnTo>
                    <a:pt x="506861" y="726589"/>
                  </a:lnTo>
                  <a:lnTo>
                    <a:pt x="564039" y="737102"/>
                  </a:lnTo>
                  <a:lnTo>
                    <a:pt x="623202" y="745869"/>
                  </a:lnTo>
                  <a:lnTo>
                    <a:pt x="684178" y="752815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2000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5"/>
                  </a:lnTo>
                  <a:lnTo>
                    <a:pt x="1129397" y="745869"/>
                  </a:lnTo>
                  <a:lnTo>
                    <a:pt x="1188560" y="737102"/>
                  </a:lnTo>
                  <a:lnTo>
                    <a:pt x="1245738" y="726589"/>
                  </a:lnTo>
                  <a:lnTo>
                    <a:pt x="1300764" y="714404"/>
                  </a:lnTo>
                  <a:lnTo>
                    <a:pt x="1353467" y="700620"/>
                  </a:lnTo>
                  <a:lnTo>
                    <a:pt x="1403679" y="685310"/>
                  </a:lnTo>
                  <a:lnTo>
                    <a:pt x="1451229" y="668549"/>
                  </a:lnTo>
                  <a:lnTo>
                    <a:pt x="1495948" y="650409"/>
                  </a:lnTo>
                  <a:lnTo>
                    <a:pt x="1537668" y="630966"/>
                  </a:lnTo>
                  <a:lnTo>
                    <a:pt x="1576218" y="610292"/>
                  </a:lnTo>
                  <a:lnTo>
                    <a:pt x="1611430" y="588461"/>
                  </a:lnTo>
                  <a:lnTo>
                    <a:pt x="1643133" y="565546"/>
                  </a:lnTo>
                  <a:lnTo>
                    <a:pt x="1695338" y="516762"/>
                  </a:lnTo>
                  <a:lnTo>
                    <a:pt x="1731477" y="464528"/>
                  </a:lnTo>
                  <a:lnTo>
                    <a:pt x="1750196" y="409435"/>
                  </a:lnTo>
                  <a:lnTo>
                    <a:pt x="1752600" y="381000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1600" y="502920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1000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1000"/>
                  </a:lnTo>
                  <a:lnTo>
                    <a:pt x="1750196" y="409435"/>
                  </a:lnTo>
                  <a:lnTo>
                    <a:pt x="1731477" y="464528"/>
                  </a:lnTo>
                  <a:lnTo>
                    <a:pt x="1695338" y="516762"/>
                  </a:lnTo>
                  <a:lnTo>
                    <a:pt x="1643133" y="565546"/>
                  </a:lnTo>
                  <a:lnTo>
                    <a:pt x="1611430" y="588461"/>
                  </a:lnTo>
                  <a:lnTo>
                    <a:pt x="1576218" y="610292"/>
                  </a:lnTo>
                  <a:lnTo>
                    <a:pt x="1537668" y="630966"/>
                  </a:lnTo>
                  <a:lnTo>
                    <a:pt x="1495948" y="650409"/>
                  </a:lnTo>
                  <a:lnTo>
                    <a:pt x="1451229" y="668549"/>
                  </a:lnTo>
                  <a:lnTo>
                    <a:pt x="1403679" y="685310"/>
                  </a:lnTo>
                  <a:lnTo>
                    <a:pt x="1353467" y="700620"/>
                  </a:lnTo>
                  <a:lnTo>
                    <a:pt x="1300764" y="714404"/>
                  </a:lnTo>
                  <a:lnTo>
                    <a:pt x="1245738" y="726589"/>
                  </a:lnTo>
                  <a:lnTo>
                    <a:pt x="1188560" y="737102"/>
                  </a:lnTo>
                  <a:lnTo>
                    <a:pt x="1129397" y="745869"/>
                  </a:lnTo>
                  <a:lnTo>
                    <a:pt x="1068421" y="752815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2000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5"/>
                  </a:lnTo>
                  <a:lnTo>
                    <a:pt x="623202" y="745869"/>
                  </a:lnTo>
                  <a:lnTo>
                    <a:pt x="564039" y="737102"/>
                  </a:lnTo>
                  <a:lnTo>
                    <a:pt x="506861" y="726589"/>
                  </a:lnTo>
                  <a:lnTo>
                    <a:pt x="451835" y="714404"/>
                  </a:lnTo>
                  <a:lnTo>
                    <a:pt x="399132" y="700620"/>
                  </a:lnTo>
                  <a:lnTo>
                    <a:pt x="348920" y="685310"/>
                  </a:lnTo>
                  <a:lnTo>
                    <a:pt x="301370" y="668549"/>
                  </a:lnTo>
                  <a:lnTo>
                    <a:pt x="256651" y="650409"/>
                  </a:lnTo>
                  <a:lnTo>
                    <a:pt x="214931" y="630966"/>
                  </a:lnTo>
                  <a:lnTo>
                    <a:pt x="176381" y="610292"/>
                  </a:lnTo>
                  <a:lnTo>
                    <a:pt x="141169" y="588461"/>
                  </a:lnTo>
                  <a:lnTo>
                    <a:pt x="109466" y="565546"/>
                  </a:lnTo>
                  <a:lnTo>
                    <a:pt x="57261" y="516762"/>
                  </a:lnTo>
                  <a:lnTo>
                    <a:pt x="21122" y="464528"/>
                  </a:lnTo>
                  <a:lnTo>
                    <a:pt x="2403" y="409435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17141" y="5200650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1047" y="1849119"/>
            <a:ext cx="1814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tabLst>
                <a:tab pos="1112520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Pr(B=t) Pr(B=f) 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0.00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r>
              <a:rPr sz="2000" dirty="0">
                <a:latin typeface="Comic Sans MS"/>
                <a:cs typeface="Comic Sans MS"/>
              </a:rPr>
              <a:t>	</a:t>
            </a:r>
            <a:r>
              <a:rPr sz="2000" spc="-10" dirty="0">
                <a:latin typeface="Comic Sans MS"/>
                <a:cs typeface="Comic Sans MS"/>
              </a:rPr>
              <a:t>0.999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5647" y="2833319"/>
            <a:ext cx="200977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0">
              <a:lnSpc>
                <a:spcPct val="114999"/>
              </a:lnSpc>
              <a:spcBef>
                <a:spcPts val="100"/>
              </a:spcBef>
              <a:tabLst>
                <a:tab pos="677545" algn="l"/>
              </a:tabLst>
            </a:pPr>
            <a:r>
              <a:rPr sz="2000" spc="-5" dirty="0">
                <a:latin typeface="Comic Sans MS"/>
                <a:cs typeface="Comic Sans MS"/>
              </a:rPr>
              <a:t>Pr(A|E,B)  e,b	0.95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(0.05)</a:t>
            </a:r>
            <a:endParaRPr sz="20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e,b</a:t>
            </a:r>
            <a:endParaRPr sz="20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e,b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0680" y="3534359"/>
            <a:ext cx="1344930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Comic Sans MS"/>
                <a:cs typeface="Comic Sans MS"/>
              </a:rPr>
              <a:t>0.29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(0.71)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0.94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(0.06)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65647" y="4281423"/>
            <a:ext cx="2280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2000" spc="-5" dirty="0">
                <a:latin typeface="Comic Sans MS"/>
                <a:cs typeface="Comic Sans MS"/>
              </a:rPr>
              <a:t>e,b	0.001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(0.999)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-26162" y="2755405"/>
            <a:ext cx="7601584" cy="2302510"/>
            <a:chOff x="33337" y="2727198"/>
            <a:chExt cx="7601584" cy="2302510"/>
          </a:xfrm>
        </p:grpSpPr>
        <p:sp>
          <p:nvSpPr>
            <p:cNvPr id="30" name="object 30"/>
            <p:cNvSpPr/>
            <p:nvPr/>
          </p:nvSpPr>
          <p:spPr>
            <a:xfrm>
              <a:off x="5562600" y="2895600"/>
              <a:ext cx="2057400" cy="1752600"/>
            </a:xfrm>
            <a:custGeom>
              <a:avLst/>
              <a:gdLst/>
              <a:ahLst/>
              <a:cxnLst/>
              <a:rect l="l" t="t" r="r" b="b"/>
              <a:pathLst>
                <a:path w="2057400" h="1752600">
                  <a:moveTo>
                    <a:pt x="0" y="381000"/>
                  </a:moveTo>
                  <a:lnTo>
                    <a:pt x="2057400" y="381000"/>
                  </a:lnTo>
                </a:path>
                <a:path w="2057400" h="1752600">
                  <a:moveTo>
                    <a:pt x="457200" y="0"/>
                  </a:moveTo>
                  <a:lnTo>
                    <a:pt x="457200" y="1752600"/>
                  </a:lnTo>
                </a:path>
                <a:path w="2057400" h="1752600">
                  <a:moveTo>
                    <a:pt x="228600" y="762000"/>
                  </a:moveTo>
                  <a:lnTo>
                    <a:pt x="381000" y="762000"/>
                  </a:lnTo>
                </a:path>
                <a:path w="2057400" h="1752600">
                  <a:moveTo>
                    <a:pt x="0" y="1143000"/>
                  </a:moveTo>
                  <a:lnTo>
                    <a:pt x="152400" y="1143000"/>
                  </a:lnTo>
                </a:path>
                <a:path w="2057400" h="1752600">
                  <a:moveTo>
                    <a:pt x="0" y="1524000"/>
                  </a:moveTo>
                  <a:lnTo>
                    <a:pt x="152400" y="1524000"/>
                  </a:lnTo>
                </a:path>
                <a:path w="2057400" h="1752600">
                  <a:moveTo>
                    <a:pt x="228600" y="1447800"/>
                  </a:moveTo>
                  <a:lnTo>
                    <a:pt x="381000" y="1447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2727197"/>
              <a:ext cx="2982595" cy="2302510"/>
            </a:xfrm>
            <a:custGeom>
              <a:avLst/>
              <a:gdLst/>
              <a:ahLst/>
              <a:cxnLst/>
              <a:rect l="l" t="t" r="r" b="b"/>
              <a:pathLst>
                <a:path w="2982595" h="2302510">
                  <a:moveTo>
                    <a:pt x="1002157" y="1478915"/>
                  </a:moveTo>
                  <a:lnTo>
                    <a:pt x="979030" y="1448689"/>
                  </a:lnTo>
                  <a:lnTo>
                    <a:pt x="78981" y="2141042"/>
                  </a:lnTo>
                  <a:lnTo>
                    <a:pt x="55753" y="2110867"/>
                  </a:lnTo>
                  <a:lnTo>
                    <a:pt x="0" y="2225802"/>
                  </a:lnTo>
                  <a:lnTo>
                    <a:pt x="125476" y="2201418"/>
                  </a:lnTo>
                  <a:lnTo>
                    <a:pt x="111188" y="2182876"/>
                  </a:lnTo>
                  <a:lnTo>
                    <a:pt x="102235" y="2171255"/>
                  </a:lnTo>
                  <a:lnTo>
                    <a:pt x="1002157" y="1478915"/>
                  </a:lnTo>
                  <a:close/>
                </a:path>
                <a:path w="2982595" h="2302510">
                  <a:moveTo>
                    <a:pt x="1066800" y="854202"/>
                  </a:moveTo>
                  <a:lnTo>
                    <a:pt x="1055865" y="788416"/>
                  </a:lnTo>
                  <a:lnTo>
                    <a:pt x="1045845" y="728091"/>
                  </a:lnTo>
                  <a:lnTo>
                    <a:pt x="1014971" y="750570"/>
                  </a:lnTo>
                  <a:lnTo>
                    <a:pt x="472567" y="4826"/>
                  </a:lnTo>
                  <a:lnTo>
                    <a:pt x="441833" y="27178"/>
                  </a:lnTo>
                  <a:lnTo>
                    <a:pt x="984186" y="772985"/>
                  </a:lnTo>
                  <a:lnTo>
                    <a:pt x="953389" y="795401"/>
                  </a:lnTo>
                  <a:lnTo>
                    <a:pt x="1066800" y="854202"/>
                  </a:lnTo>
                  <a:close/>
                </a:path>
                <a:path w="2982595" h="2302510">
                  <a:moveTo>
                    <a:pt x="2819400" y="2302002"/>
                  </a:moveTo>
                  <a:lnTo>
                    <a:pt x="2800273" y="2251456"/>
                  </a:lnTo>
                  <a:lnTo>
                    <a:pt x="2774188" y="2182495"/>
                  </a:lnTo>
                  <a:lnTo>
                    <a:pt x="2748343" y="2210447"/>
                  </a:lnTo>
                  <a:lnTo>
                    <a:pt x="1841754" y="1373632"/>
                  </a:lnTo>
                  <a:lnTo>
                    <a:pt x="1815846" y="1401572"/>
                  </a:lnTo>
                  <a:lnTo>
                    <a:pt x="2722422" y="2238502"/>
                  </a:lnTo>
                  <a:lnTo>
                    <a:pt x="2696591" y="2266442"/>
                  </a:lnTo>
                  <a:lnTo>
                    <a:pt x="2819400" y="2302002"/>
                  </a:lnTo>
                  <a:close/>
                </a:path>
                <a:path w="2982595" h="2302510">
                  <a:moveTo>
                    <a:pt x="2982087" y="32004"/>
                  </a:moveTo>
                  <a:lnTo>
                    <a:pt x="2961513" y="0"/>
                  </a:lnTo>
                  <a:lnTo>
                    <a:pt x="1762023" y="776147"/>
                  </a:lnTo>
                  <a:lnTo>
                    <a:pt x="1741297" y="744093"/>
                  </a:lnTo>
                  <a:lnTo>
                    <a:pt x="1676400" y="854202"/>
                  </a:lnTo>
                  <a:lnTo>
                    <a:pt x="1803400" y="840105"/>
                  </a:lnTo>
                  <a:lnTo>
                    <a:pt x="1789341" y="818388"/>
                  </a:lnTo>
                  <a:lnTo>
                    <a:pt x="1782660" y="808062"/>
                  </a:lnTo>
                  <a:lnTo>
                    <a:pt x="2982087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04" y="3451479"/>
              <a:ext cx="2362200" cy="1508760"/>
            </a:xfrm>
            <a:custGeom>
              <a:avLst/>
              <a:gdLst/>
              <a:ahLst/>
              <a:cxnLst/>
              <a:rect l="l" t="t" r="r" b="b"/>
              <a:pathLst>
                <a:path w="2362200" h="1508760">
                  <a:moveTo>
                    <a:pt x="236220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377950" y="1284732"/>
                  </a:lnTo>
                  <a:lnTo>
                    <a:pt x="2158619" y="1508633"/>
                  </a:lnTo>
                  <a:lnTo>
                    <a:pt x="1968500" y="1284732"/>
                  </a:lnTo>
                  <a:lnTo>
                    <a:pt x="2362200" y="1284732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04" y="3451479"/>
              <a:ext cx="2362200" cy="1508760"/>
            </a:xfrm>
            <a:custGeom>
              <a:avLst/>
              <a:gdLst/>
              <a:ahLst/>
              <a:cxnLst/>
              <a:rect l="l" t="t" r="r" b="b"/>
              <a:pathLst>
                <a:path w="2362200" h="1508760">
                  <a:moveTo>
                    <a:pt x="2362200" y="0"/>
                  </a:moveTo>
                  <a:lnTo>
                    <a:pt x="2362200" y="749427"/>
                  </a:lnTo>
                  <a:lnTo>
                    <a:pt x="2362200" y="1070610"/>
                  </a:lnTo>
                  <a:lnTo>
                    <a:pt x="2362200" y="1284732"/>
                  </a:lnTo>
                  <a:lnTo>
                    <a:pt x="1968500" y="1284732"/>
                  </a:lnTo>
                  <a:lnTo>
                    <a:pt x="2158619" y="1508633"/>
                  </a:lnTo>
                  <a:lnTo>
                    <a:pt x="1377950" y="1284732"/>
                  </a:lnTo>
                  <a:lnTo>
                    <a:pt x="0" y="1284732"/>
                  </a:lnTo>
                  <a:lnTo>
                    <a:pt x="0" y="1070610"/>
                  </a:lnTo>
                  <a:lnTo>
                    <a:pt x="0" y="749427"/>
                  </a:lnTo>
                  <a:lnTo>
                    <a:pt x="0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362200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2213" y="3541471"/>
            <a:ext cx="1386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14999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5" dirty="0">
                <a:latin typeface="Comic Sans MS"/>
                <a:cs typeface="Comic Sans MS"/>
              </a:rPr>
              <a:t>Pr(JC|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)  a	0.9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(0.1)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213" y="4288535"/>
            <a:ext cx="1627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640" algn="l"/>
              </a:tabLst>
            </a:pPr>
            <a:r>
              <a:rPr sz="2000" spc="-5" dirty="0">
                <a:latin typeface="Comic Sans MS"/>
                <a:cs typeface="Comic Sans MS"/>
              </a:rPr>
              <a:t>a	0.05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(0.95)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6469" y="3588892"/>
            <a:ext cx="8415655" cy="2651125"/>
            <a:chOff x="196469" y="3588892"/>
            <a:chExt cx="8415655" cy="2651125"/>
          </a:xfrm>
        </p:grpSpPr>
        <p:sp>
          <p:nvSpPr>
            <p:cNvPr id="37" name="object 37"/>
            <p:cNvSpPr/>
            <p:nvPr/>
          </p:nvSpPr>
          <p:spPr>
            <a:xfrm>
              <a:off x="211074" y="3603497"/>
              <a:ext cx="2018030" cy="1096010"/>
            </a:xfrm>
            <a:custGeom>
              <a:avLst/>
              <a:gdLst/>
              <a:ahLst/>
              <a:cxnLst/>
              <a:rect l="l" t="t" r="r" b="b"/>
              <a:pathLst>
                <a:path w="2018030" h="1096010">
                  <a:moveTo>
                    <a:pt x="0" y="330707"/>
                  </a:moveTo>
                  <a:lnTo>
                    <a:pt x="2017776" y="330707"/>
                  </a:lnTo>
                </a:path>
                <a:path w="2018030" h="1096010">
                  <a:moveTo>
                    <a:pt x="457200" y="0"/>
                  </a:moveTo>
                  <a:lnTo>
                    <a:pt x="457200" y="1095756"/>
                  </a:lnTo>
                </a:path>
                <a:path w="2018030" h="1096010">
                  <a:moveTo>
                    <a:pt x="228599" y="762000"/>
                  </a:moveTo>
                  <a:lnTo>
                    <a:pt x="380999" y="7620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0426" y="4948808"/>
              <a:ext cx="3164840" cy="1283970"/>
            </a:xfrm>
            <a:custGeom>
              <a:avLst/>
              <a:gdLst/>
              <a:ahLst/>
              <a:cxnLst/>
              <a:rect l="l" t="t" r="r" b="b"/>
              <a:pathLst>
                <a:path w="3164840" h="1283970">
                  <a:moveTo>
                    <a:pt x="3164458" y="0"/>
                  </a:moveTo>
                  <a:lnTo>
                    <a:pt x="802259" y="0"/>
                  </a:lnTo>
                  <a:lnTo>
                    <a:pt x="802259" y="748982"/>
                  </a:lnTo>
                  <a:lnTo>
                    <a:pt x="0" y="898004"/>
                  </a:lnTo>
                  <a:lnTo>
                    <a:pt x="802259" y="1069975"/>
                  </a:lnTo>
                  <a:lnTo>
                    <a:pt x="802259" y="1283970"/>
                  </a:lnTo>
                  <a:lnTo>
                    <a:pt x="3164458" y="1283970"/>
                  </a:lnTo>
                  <a:lnTo>
                    <a:pt x="3164458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0426" y="4948808"/>
              <a:ext cx="3164840" cy="1283970"/>
            </a:xfrm>
            <a:custGeom>
              <a:avLst/>
              <a:gdLst/>
              <a:ahLst/>
              <a:cxnLst/>
              <a:rect l="l" t="t" r="r" b="b"/>
              <a:pathLst>
                <a:path w="3164840" h="1283970">
                  <a:moveTo>
                    <a:pt x="3164458" y="0"/>
                  </a:moveTo>
                  <a:lnTo>
                    <a:pt x="3164458" y="748982"/>
                  </a:lnTo>
                  <a:lnTo>
                    <a:pt x="3164458" y="1069975"/>
                  </a:lnTo>
                  <a:lnTo>
                    <a:pt x="3164458" y="1283970"/>
                  </a:lnTo>
                  <a:lnTo>
                    <a:pt x="1786508" y="1283970"/>
                  </a:lnTo>
                  <a:lnTo>
                    <a:pt x="1195958" y="1283970"/>
                  </a:lnTo>
                  <a:lnTo>
                    <a:pt x="802259" y="1283970"/>
                  </a:lnTo>
                  <a:lnTo>
                    <a:pt x="802259" y="1069975"/>
                  </a:lnTo>
                  <a:lnTo>
                    <a:pt x="0" y="898004"/>
                  </a:lnTo>
                  <a:lnTo>
                    <a:pt x="802259" y="748982"/>
                  </a:lnTo>
                  <a:lnTo>
                    <a:pt x="802259" y="0"/>
                  </a:lnTo>
                  <a:lnTo>
                    <a:pt x="1195958" y="0"/>
                  </a:lnTo>
                  <a:lnTo>
                    <a:pt x="1786508" y="0"/>
                  </a:lnTo>
                  <a:lnTo>
                    <a:pt x="316445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92797" y="5083047"/>
            <a:ext cx="1136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Pr(MC|A)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87997" y="5387543"/>
            <a:ext cx="1586230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70840" algn="l"/>
              </a:tabLst>
            </a:pPr>
            <a:r>
              <a:rPr sz="2000" spc="-5" dirty="0">
                <a:latin typeface="Comic Sans MS"/>
                <a:cs typeface="Comic Sans MS"/>
              </a:rPr>
              <a:t>a	0.7</a:t>
            </a:r>
            <a:r>
              <a:rPr sz="2000" spc="-10" dirty="0">
                <a:latin typeface="Comic Sans MS"/>
                <a:cs typeface="Comic Sans MS"/>
              </a:rPr>
              <a:t> (0.3)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94640" algn="l"/>
              </a:tabLst>
            </a:pPr>
            <a:r>
              <a:rPr sz="2000" spc="-5" dirty="0">
                <a:latin typeface="Comic Sans MS"/>
                <a:cs typeface="Comic Sans MS"/>
              </a:rPr>
              <a:t>a	0.01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(0.99)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9352" y="1195577"/>
            <a:ext cx="8187055" cy="5017770"/>
            <a:chOff x="149352" y="1195577"/>
            <a:chExt cx="8187055" cy="5017770"/>
          </a:xfrm>
        </p:grpSpPr>
        <p:sp>
          <p:nvSpPr>
            <p:cNvPr id="43" name="object 43"/>
            <p:cNvSpPr/>
            <p:nvPr/>
          </p:nvSpPr>
          <p:spPr>
            <a:xfrm>
              <a:off x="6318504" y="5118354"/>
              <a:ext cx="2018030" cy="1095375"/>
            </a:xfrm>
            <a:custGeom>
              <a:avLst/>
              <a:gdLst/>
              <a:ahLst/>
              <a:cxnLst/>
              <a:rect l="l" t="t" r="r" b="b"/>
              <a:pathLst>
                <a:path w="2018029" h="1095375">
                  <a:moveTo>
                    <a:pt x="0" y="331470"/>
                  </a:moveTo>
                  <a:lnTo>
                    <a:pt x="2017776" y="331470"/>
                  </a:lnTo>
                </a:path>
                <a:path w="2018029" h="1095375">
                  <a:moveTo>
                    <a:pt x="457200" y="0"/>
                  </a:moveTo>
                  <a:lnTo>
                    <a:pt x="457200" y="1094994"/>
                  </a:lnTo>
                </a:path>
                <a:path w="2018029" h="1095375">
                  <a:moveTo>
                    <a:pt x="228600" y="762000"/>
                  </a:moveTo>
                  <a:lnTo>
                    <a:pt x="381000" y="7620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5829" y="1202054"/>
              <a:ext cx="2057400" cy="1026160"/>
            </a:xfrm>
            <a:custGeom>
              <a:avLst/>
              <a:gdLst/>
              <a:ahLst/>
              <a:cxnLst/>
              <a:rect l="l" t="t" r="r" b="b"/>
              <a:pathLst>
                <a:path w="2057400" h="1026160">
                  <a:moveTo>
                    <a:pt x="2057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00150" y="685800"/>
                  </a:lnTo>
                  <a:lnTo>
                    <a:pt x="1074521" y="1026160"/>
                  </a:lnTo>
                  <a:lnTo>
                    <a:pt x="1714500" y="685800"/>
                  </a:lnTo>
                  <a:lnTo>
                    <a:pt x="2057400" y="685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829" y="1202054"/>
              <a:ext cx="2057400" cy="1026160"/>
            </a:xfrm>
            <a:custGeom>
              <a:avLst/>
              <a:gdLst/>
              <a:ahLst/>
              <a:cxnLst/>
              <a:rect l="l" t="t" r="r" b="b"/>
              <a:pathLst>
                <a:path w="2057400" h="1026160">
                  <a:moveTo>
                    <a:pt x="2057400" y="0"/>
                  </a:moveTo>
                  <a:lnTo>
                    <a:pt x="2057400" y="400050"/>
                  </a:lnTo>
                  <a:lnTo>
                    <a:pt x="2057400" y="571500"/>
                  </a:lnTo>
                  <a:lnTo>
                    <a:pt x="2057400" y="685800"/>
                  </a:lnTo>
                  <a:lnTo>
                    <a:pt x="1714500" y="685800"/>
                  </a:lnTo>
                  <a:lnTo>
                    <a:pt x="1074521" y="1026160"/>
                  </a:lnTo>
                  <a:lnTo>
                    <a:pt x="1200150" y="685800"/>
                  </a:lnTo>
                  <a:lnTo>
                    <a:pt x="0" y="685800"/>
                  </a:lnTo>
                  <a:lnTo>
                    <a:pt x="0" y="57150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1200150" y="0"/>
                  </a:lnTo>
                  <a:lnTo>
                    <a:pt x="1714500" y="0"/>
                  </a:lnTo>
                  <a:lnTo>
                    <a:pt x="2057400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10641" y="1298194"/>
            <a:ext cx="1811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Pr(E=t)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Pr(E=f)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3041" y="1602994"/>
            <a:ext cx="551561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5194" algn="l"/>
              </a:tabLst>
            </a:pPr>
            <a:r>
              <a:rPr sz="2000" spc="-10" dirty="0">
                <a:latin typeface="Comic Sans MS"/>
                <a:cs typeface="Comic Sans MS"/>
              </a:rPr>
              <a:t>0.002	0.998</a:t>
            </a:r>
            <a:endParaRPr sz="2000">
              <a:latin typeface="Comic Sans MS"/>
              <a:cs typeface="Comic Sans MS"/>
            </a:endParaRPr>
          </a:p>
          <a:p>
            <a:pPr marL="923290">
              <a:lnSpc>
                <a:spcPct val="100000"/>
              </a:lnSpc>
              <a:spcBef>
                <a:spcPts val="1930"/>
              </a:spcBef>
              <a:tabLst>
                <a:tab pos="4276725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0" dirty="0">
                <a:latin typeface="Comic Sans MS"/>
                <a:cs typeface="Comic Sans MS"/>
              </a:rPr>
              <a:t>a</a:t>
            </a:r>
            <a:r>
              <a:rPr sz="2400" b="1" spc="-5" dirty="0">
                <a:latin typeface="Comic Sans MS"/>
                <a:cs typeface="Comic Sans MS"/>
              </a:rPr>
              <a:t>k</a:t>
            </a:r>
            <a:r>
              <a:rPr sz="2400" b="1" dirty="0">
                <a:latin typeface="Comic Sans MS"/>
                <a:cs typeface="Comic Sans MS"/>
              </a:rPr>
              <a:t>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1986"/>
            <a:ext cx="42246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Earthquake</a:t>
            </a:r>
            <a:r>
              <a:rPr sz="4000" spc="-80" dirty="0"/>
              <a:t> </a:t>
            </a:r>
            <a:r>
              <a:rPr sz="4000" spc="-10" dirty="0"/>
              <a:t>Example  </a:t>
            </a:r>
            <a:r>
              <a:rPr sz="4000" spc="-35" dirty="0"/>
              <a:t>(cont’d)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740" y="2132837"/>
            <a:ext cx="7838440" cy="409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dirty="0">
                <a:latin typeface="Carlito"/>
                <a:cs typeface="Carlito"/>
              </a:rPr>
              <a:t>If </a:t>
            </a:r>
            <a:r>
              <a:rPr sz="2800" b="1" spc="-10" dirty="0">
                <a:latin typeface="Carlito"/>
                <a:cs typeface="Carlito"/>
              </a:rPr>
              <a:t>we </a:t>
            </a:r>
            <a:r>
              <a:rPr sz="2800" b="1" dirty="0">
                <a:latin typeface="Carlito"/>
                <a:cs typeface="Carlito"/>
              </a:rPr>
              <a:t>know </a:t>
            </a:r>
            <a:r>
              <a:rPr sz="2800" b="1" i="1" dirty="0">
                <a:latin typeface="Carlito"/>
                <a:cs typeface="Carlito"/>
              </a:rPr>
              <a:t>Alarm</a:t>
            </a:r>
            <a:r>
              <a:rPr sz="2800" b="1" dirty="0">
                <a:latin typeface="Carlito"/>
                <a:cs typeface="Carlito"/>
              </a:rPr>
              <a:t>, no other </a:t>
            </a:r>
            <a:r>
              <a:rPr sz="2800" b="1" spc="-5" dirty="0">
                <a:latin typeface="Carlito"/>
                <a:cs typeface="Carlito"/>
              </a:rPr>
              <a:t>evidence influences </a:t>
            </a:r>
            <a:r>
              <a:rPr sz="2800" b="1" dirty="0">
                <a:latin typeface="Carlito"/>
                <a:cs typeface="Carlito"/>
              </a:rPr>
              <a:t>our  </a:t>
            </a:r>
            <a:r>
              <a:rPr sz="2800" b="1" spc="-5" dirty="0">
                <a:latin typeface="Carlito"/>
                <a:cs typeface="Carlito"/>
              </a:rPr>
              <a:t>degree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5" dirty="0">
                <a:latin typeface="Carlito"/>
                <a:cs typeface="Carlito"/>
              </a:rPr>
              <a:t>belief </a:t>
            </a:r>
            <a:r>
              <a:rPr sz="2800" b="1" dirty="0">
                <a:latin typeface="Carlito"/>
                <a:cs typeface="Carlito"/>
              </a:rPr>
              <a:t>in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JohnCalls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698500" algn="l"/>
              </a:tabLst>
            </a:pPr>
            <a:r>
              <a:rPr sz="2400" i="1" dirty="0">
                <a:latin typeface="Carlito"/>
                <a:cs typeface="Carlito"/>
              </a:rPr>
              <a:t>P(JC|MC,A,E,B) =</a:t>
            </a:r>
            <a:r>
              <a:rPr sz="2400" i="1" spc="-50" dirty="0"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CC0000"/>
                </a:solidFill>
                <a:latin typeface="Carlito"/>
                <a:cs typeface="Carlito"/>
              </a:rPr>
              <a:t>P(JC|A)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also: </a:t>
            </a:r>
            <a:r>
              <a:rPr sz="2400" i="1" dirty="0">
                <a:latin typeface="Carlito"/>
                <a:cs typeface="Carlito"/>
              </a:rPr>
              <a:t>P(MC|JC,A,E,B) = </a:t>
            </a:r>
            <a:r>
              <a:rPr sz="2400" i="1" dirty="0">
                <a:solidFill>
                  <a:srgbClr val="6600FF"/>
                </a:solidFill>
                <a:latin typeface="Carlito"/>
                <a:cs typeface="Carlito"/>
              </a:rPr>
              <a:t>P(MC|A)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i="1" dirty="0">
                <a:latin typeface="Carlito"/>
                <a:cs typeface="Carlito"/>
              </a:rPr>
              <a:t>P(E|B) =</a:t>
            </a:r>
            <a:r>
              <a:rPr sz="2400" i="1" spc="-150" dirty="0"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009900"/>
                </a:solidFill>
                <a:latin typeface="Carlito"/>
                <a:cs typeface="Carlito"/>
              </a:rPr>
              <a:t>P(E)</a:t>
            </a:r>
            <a:endParaRPr sz="24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spc="-15" dirty="0">
                <a:latin typeface="Carlito"/>
                <a:cs typeface="Carlito"/>
              </a:rPr>
              <a:t>By </a:t>
            </a: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chain rule </a:t>
            </a:r>
            <a:r>
              <a:rPr sz="2800" b="1" spc="-10" dirty="0">
                <a:latin typeface="Carlito"/>
                <a:cs typeface="Carlito"/>
              </a:rPr>
              <a:t>we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have</a:t>
            </a:r>
            <a:endParaRPr sz="2800">
              <a:latin typeface="Carlito"/>
              <a:cs typeface="Carlito"/>
            </a:endParaRPr>
          </a:p>
          <a:p>
            <a:pPr marR="1137285" algn="ctr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Carlito"/>
                <a:cs typeface="Carlito"/>
              </a:rPr>
              <a:t>P(JC,MC,A,E,B) = P(JC|MC,A,E,B)</a:t>
            </a:r>
            <a:r>
              <a:rPr sz="2400" i="1" spc="-7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·P(MC|A,E,B)·</a:t>
            </a:r>
            <a:endParaRPr sz="2400">
              <a:latin typeface="Carlito"/>
              <a:cs typeface="Carlito"/>
            </a:endParaRPr>
          </a:p>
          <a:p>
            <a:pPr marR="290195" algn="ctr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arlito"/>
                <a:cs typeface="Carlito"/>
              </a:rPr>
              <a:t>P(A|E,B) </a:t>
            </a:r>
            <a:r>
              <a:rPr sz="2400" i="1" spc="-5" dirty="0">
                <a:latin typeface="Carlito"/>
                <a:cs typeface="Carlito"/>
              </a:rPr>
              <a:t>·P(E|B)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·P(B)</a:t>
            </a:r>
            <a:endParaRPr sz="2400">
              <a:latin typeface="Carlito"/>
              <a:cs typeface="Carlito"/>
            </a:endParaRPr>
          </a:p>
          <a:p>
            <a:pPr marR="965835" algn="ctr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arlito"/>
                <a:cs typeface="Carlito"/>
              </a:rPr>
              <a:t>= </a:t>
            </a:r>
            <a:r>
              <a:rPr sz="2400" b="1" i="1" spc="-5" dirty="0">
                <a:solidFill>
                  <a:srgbClr val="CC0000"/>
                </a:solidFill>
                <a:latin typeface="Carlito"/>
                <a:cs typeface="Carlito"/>
              </a:rPr>
              <a:t>P(JC|A) </a:t>
            </a:r>
            <a:r>
              <a:rPr sz="2400" b="1" i="1" spc="-5" dirty="0">
                <a:latin typeface="Carlito"/>
                <a:cs typeface="Carlito"/>
              </a:rPr>
              <a:t>·</a:t>
            </a:r>
            <a:r>
              <a:rPr sz="2400" b="1" i="1" spc="-5" dirty="0">
                <a:solidFill>
                  <a:srgbClr val="6600FF"/>
                </a:solidFill>
                <a:latin typeface="Carlito"/>
                <a:cs typeface="Carlito"/>
              </a:rPr>
              <a:t>P(MC|A) </a:t>
            </a:r>
            <a:r>
              <a:rPr sz="2400" b="1" i="1" spc="-5" dirty="0">
                <a:latin typeface="Carlito"/>
                <a:cs typeface="Carlito"/>
              </a:rPr>
              <a:t>·P(A|B,E) ·</a:t>
            </a:r>
            <a:r>
              <a:rPr sz="2400" b="1" i="1" spc="-5" dirty="0">
                <a:solidFill>
                  <a:srgbClr val="009900"/>
                </a:solidFill>
                <a:latin typeface="Carlito"/>
                <a:cs typeface="Carlito"/>
              </a:rPr>
              <a:t>P(E)</a:t>
            </a:r>
            <a:r>
              <a:rPr sz="2400" b="1" i="1" spc="-15" dirty="0">
                <a:solidFill>
                  <a:srgbClr val="009900"/>
                </a:solidFill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·P(B)</a:t>
            </a:r>
            <a:endParaRPr sz="2400">
              <a:latin typeface="Carlito"/>
              <a:cs typeface="Carlito"/>
            </a:endParaRPr>
          </a:p>
          <a:p>
            <a:pPr marL="186690" indent="-17462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dirty="0">
                <a:latin typeface="Carlito"/>
                <a:cs typeface="Carlito"/>
              </a:rPr>
              <a:t>Full </a:t>
            </a:r>
            <a:r>
              <a:rPr sz="2800" b="1" spc="-10" dirty="0">
                <a:latin typeface="Carlito"/>
                <a:cs typeface="Carlito"/>
              </a:rPr>
              <a:t>joint requires </a:t>
            </a:r>
            <a:r>
              <a:rPr sz="2800" b="1" spc="-5" dirty="0">
                <a:latin typeface="Carlito"/>
                <a:cs typeface="Carlito"/>
              </a:rPr>
              <a:t>only </a:t>
            </a:r>
            <a:r>
              <a:rPr sz="2800" b="1" dirty="0">
                <a:latin typeface="Carlito"/>
                <a:cs typeface="Carlito"/>
              </a:rPr>
              <a:t>10 </a:t>
            </a:r>
            <a:r>
              <a:rPr sz="2800" b="1" spc="-15" dirty="0">
                <a:latin typeface="Carlito"/>
                <a:cs typeface="Carlito"/>
              </a:rPr>
              <a:t>parameters </a:t>
            </a:r>
            <a:r>
              <a:rPr sz="2800" b="1" spc="-40" dirty="0">
                <a:latin typeface="Carlito"/>
                <a:cs typeface="Carlito"/>
              </a:rPr>
              <a:t>(cf.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32)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4247" y="209550"/>
            <a:ext cx="1248410" cy="361950"/>
            <a:chOff x="5794247" y="209550"/>
            <a:chExt cx="1248410" cy="361950"/>
          </a:xfrm>
        </p:grpSpPr>
        <p:sp>
          <p:nvSpPr>
            <p:cNvPr id="5" name="object 5"/>
            <p:cNvSpPr/>
            <p:nvPr/>
          </p:nvSpPr>
          <p:spPr>
            <a:xfrm>
              <a:off x="5813297" y="228600"/>
              <a:ext cx="1210310" cy="323850"/>
            </a:xfrm>
            <a:custGeom>
              <a:avLst/>
              <a:gdLst/>
              <a:ahLst/>
              <a:cxnLst/>
              <a:rect l="l" t="t" r="r" b="b"/>
              <a:pathLst>
                <a:path w="1210309" h="323850">
                  <a:moveTo>
                    <a:pt x="605027" y="0"/>
                  </a:moveTo>
                  <a:lnTo>
                    <a:pt x="534470" y="1089"/>
                  </a:lnTo>
                  <a:lnTo>
                    <a:pt x="466304" y="4277"/>
                  </a:lnTo>
                  <a:lnTo>
                    <a:pt x="400981" y="9442"/>
                  </a:lnTo>
                  <a:lnTo>
                    <a:pt x="338956" y="16461"/>
                  </a:lnTo>
                  <a:lnTo>
                    <a:pt x="280684" y="25214"/>
                  </a:lnTo>
                  <a:lnTo>
                    <a:pt x="226618" y="35579"/>
                  </a:lnTo>
                  <a:lnTo>
                    <a:pt x="177212" y="47434"/>
                  </a:lnTo>
                  <a:lnTo>
                    <a:pt x="132921" y="60657"/>
                  </a:lnTo>
                  <a:lnTo>
                    <a:pt x="94198" y="75128"/>
                  </a:lnTo>
                  <a:lnTo>
                    <a:pt x="35273" y="107322"/>
                  </a:lnTo>
                  <a:lnTo>
                    <a:pt x="4070" y="143044"/>
                  </a:lnTo>
                  <a:lnTo>
                    <a:pt x="0" y="161925"/>
                  </a:lnTo>
                  <a:lnTo>
                    <a:pt x="4070" y="180805"/>
                  </a:lnTo>
                  <a:lnTo>
                    <a:pt x="35273" y="216527"/>
                  </a:lnTo>
                  <a:lnTo>
                    <a:pt x="94198" y="248721"/>
                  </a:lnTo>
                  <a:lnTo>
                    <a:pt x="132921" y="263192"/>
                  </a:lnTo>
                  <a:lnTo>
                    <a:pt x="177212" y="276415"/>
                  </a:lnTo>
                  <a:lnTo>
                    <a:pt x="226618" y="288270"/>
                  </a:lnTo>
                  <a:lnTo>
                    <a:pt x="280684" y="298635"/>
                  </a:lnTo>
                  <a:lnTo>
                    <a:pt x="338956" y="307388"/>
                  </a:lnTo>
                  <a:lnTo>
                    <a:pt x="400981" y="314407"/>
                  </a:lnTo>
                  <a:lnTo>
                    <a:pt x="466304" y="319572"/>
                  </a:lnTo>
                  <a:lnTo>
                    <a:pt x="534470" y="322760"/>
                  </a:lnTo>
                  <a:lnTo>
                    <a:pt x="605027" y="323850"/>
                  </a:lnTo>
                  <a:lnTo>
                    <a:pt x="675585" y="322760"/>
                  </a:lnTo>
                  <a:lnTo>
                    <a:pt x="743751" y="319572"/>
                  </a:lnTo>
                  <a:lnTo>
                    <a:pt x="809074" y="314407"/>
                  </a:lnTo>
                  <a:lnTo>
                    <a:pt x="871099" y="307388"/>
                  </a:lnTo>
                  <a:lnTo>
                    <a:pt x="929371" y="298635"/>
                  </a:lnTo>
                  <a:lnTo>
                    <a:pt x="983437" y="288270"/>
                  </a:lnTo>
                  <a:lnTo>
                    <a:pt x="1032843" y="276415"/>
                  </a:lnTo>
                  <a:lnTo>
                    <a:pt x="1077134" y="263192"/>
                  </a:lnTo>
                  <a:lnTo>
                    <a:pt x="1115857" y="248721"/>
                  </a:lnTo>
                  <a:lnTo>
                    <a:pt x="1174782" y="216527"/>
                  </a:lnTo>
                  <a:lnTo>
                    <a:pt x="1205985" y="180805"/>
                  </a:lnTo>
                  <a:lnTo>
                    <a:pt x="1210055" y="161925"/>
                  </a:lnTo>
                  <a:lnTo>
                    <a:pt x="1205985" y="143044"/>
                  </a:lnTo>
                  <a:lnTo>
                    <a:pt x="1174782" y="107322"/>
                  </a:lnTo>
                  <a:lnTo>
                    <a:pt x="1115857" y="75128"/>
                  </a:lnTo>
                  <a:lnTo>
                    <a:pt x="1077134" y="60657"/>
                  </a:lnTo>
                  <a:lnTo>
                    <a:pt x="1032843" y="47434"/>
                  </a:lnTo>
                  <a:lnTo>
                    <a:pt x="983437" y="35579"/>
                  </a:lnTo>
                  <a:lnTo>
                    <a:pt x="929371" y="25214"/>
                  </a:lnTo>
                  <a:lnTo>
                    <a:pt x="871099" y="16461"/>
                  </a:lnTo>
                  <a:lnTo>
                    <a:pt x="809074" y="9442"/>
                  </a:lnTo>
                  <a:lnTo>
                    <a:pt x="743751" y="4277"/>
                  </a:lnTo>
                  <a:lnTo>
                    <a:pt x="675585" y="1089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13297" y="228600"/>
              <a:ext cx="1210310" cy="323850"/>
            </a:xfrm>
            <a:custGeom>
              <a:avLst/>
              <a:gdLst/>
              <a:ahLst/>
              <a:cxnLst/>
              <a:rect l="l" t="t" r="r" b="b"/>
              <a:pathLst>
                <a:path w="1210309" h="323850">
                  <a:moveTo>
                    <a:pt x="0" y="161925"/>
                  </a:moveTo>
                  <a:lnTo>
                    <a:pt x="15979" y="124803"/>
                  </a:lnTo>
                  <a:lnTo>
                    <a:pt x="61497" y="90723"/>
                  </a:lnTo>
                  <a:lnTo>
                    <a:pt x="132921" y="60657"/>
                  </a:lnTo>
                  <a:lnTo>
                    <a:pt x="177212" y="47434"/>
                  </a:lnTo>
                  <a:lnTo>
                    <a:pt x="226618" y="35579"/>
                  </a:lnTo>
                  <a:lnTo>
                    <a:pt x="280684" y="25214"/>
                  </a:lnTo>
                  <a:lnTo>
                    <a:pt x="338956" y="16461"/>
                  </a:lnTo>
                  <a:lnTo>
                    <a:pt x="400981" y="9442"/>
                  </a:lnTo>
                  <a:lnTo>
                    <a:pt x="466304" y="4277"/>
                  </a:lnTo>
                  <a:lnTo>
                    <a:pt x="534470" y="1089"/>
                  </a:lnTo>
                  <a:lnTo>
                    <a:pt x="605027" y="0"/>
                  </a:lnTo>
                  <a:lnTo>
                    <a:pt x="675585" y="1089"/>
                  </a:lnTo>
                  <a:lnTo>
                    <a:pt x="743751" y="4277"/>
                  </a:lnTo>
                  <a:lnTo>
                    <a:pt x="809074" y="9442"/>
                  </a:lnTo>
                  <a:lnTo>
                    <a:pt x="871099" y="16461"/>
                  </a:lnTo>
                  <a:lnTo>
                    <a:pt x="929371" y="25214"/>
                  </a:lnTo>
                  <a:lnTo>
                    <a:pt x="983437" y="35579"/>
                  </a:lnTo>
                  <a:lnTo>
                    <a:pt x="1032843" y="47434"/>
                  </a:lnTo>
                  <a:lnTo>
                    <a:pt x="1077134" y="60657"/>
                  </a:lnTo>
                  <a:lnTo>
                    <a:pt x="1115857" y="75128"/>
                  </a:lnTo>
                  <a:lnTo>
                    <a:pt x="1174782" y="107322"/>
                  </a:lnTo>
                  <a:lnTo>
                    <a:pt x="1205985" y="143044"/>
                  </a:lnTo>
                  <a:lnTo>
                    <a:pt x="1210055" y="161925"/>
                  </a:lnTo>
                  <a:lnTo>
                    <a:pt x="1205985" y="180805"/>
                  </a:lnTo>
                  <a:lnTo>
                    <a:pt x="1174782" y="216527"/>
                  </a:lnTo>
                  <a:lnTo>
                    <a:pt x="1115857" y="248721"/>
                  </a:lnTo>
                  <a:lnTo>
                    <a:pt x="1077134" y="263192"/>
                  </a:lnTo>
                  <a:lnTo>
                    <a:pt x="1032843" y="276415"/>
                  </a:lnTo>
                  <a:lnTo>
                    <a:pt x="983437" y="288270"/>
                  </a:lnTo>
                  <a:lnTo>
                    <a:pt x="929371" y="298635"/>
                  </a:lnTo>
                  <a:lnTo>
                    <a:pt x="871099" y="307388"/>
                  </a:lnTo>
                  <a:lnTo>
                    <a:pt x="809074" y="314407"/>
                  </a:lnTo>
                  <a:lnTo>
                    <a:pt x="743751" y="319572"/>
                  </a:lnTo>
                  <a:lnTo>
                    <a:pt x="675585" y="322760"/>
                  </a:lnTo>
                  <a:lnTo>
                    <a:pt x="605027" y="323850"/>
                  </a:lnTo>
                  <a:lnTo>
                    <a:pt x="534470" y="322760"/>
                  </a:lnTo>
                  <a:lnTo>
                    <a:pt x="466304" y="319572"/>
                  </a:lnTo>
                  <a:lnTo>
                    <a:pt x="400981" y="314407"/>
                  </a:lnTo>
                  <a:lnTo>
                    <a:pt x="338956" y="307388"/>
                  </a:lnTo>
                  <a:lnTo>
                    <a:pt x="280684" y="298635"/>
                  </a:lnTo>
                  <a:lnTo>
                    <a:pt x="226618" y="288270"/>
                  </a:lnTo>
                  <a:lnTo>
                    <a:pt x="177212" y="276415"/>
                  </a:lnTo>
                  <a:lnTo>
                    <a:pt x="132921" y="263192"/>
                  </a:lnTo>
                  <a:lnTo>
                    <a:pt x="94198" y="248721"/>
                  </a:lnTo>
                  <a:lnTo>
                    <a:pt x="35273" y="216527"/>
                  </a:lnTo>
                  <a:lnTo>
                    <a:pt x="4070" y="180805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35471" y="251713"/>
            <a:ext cx="986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mic Sans MS"/>
                <a:cs typeface="Comic Sans MS"/>
              </a:rPr>
              <a:t>Earthquake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2504" y="241554"/>
            <a:ext cx="1016000" cy="296545"/>
            <a:chOff x="7842504" y="241554"/>
            <a:chExt cx="1016000" cy="296545"/>
          </a:xfrm>
        </p:grpSpPr>
        <p:sp>
          <p:nvSpPr>
            <p:cNvPr id="9" name="object 9"/>
            <p:cNvSpPr/>
            <p:nvPr/>
          </p:nvSpPr>
          <p:spPr>
            <a:xfrm>
              <a:off x="7861554" y="260604"/>
              <a:ext cx="977900" cy="258445"/>
            </a:xfrm>
            <a:custGeom>
              <a:avLst/>
              <a:gdLst/>
              <a:ahLst/>
              <a:cxnLst/>
              <a:rect l="l" t="t" r="r" b="b"/>
              <a:pathLst>
                <a:path w="977900" h="258445">
                  <a:moveTo>
                    <a:pt x="488823" y="0"/>
                  </a:moveTo>
                  <a:lnTo>
                    <a:pt x="416580" y="1399"/>
                  </a:lnTo>
                  <a:lnTo>
                    <a:pt x="347632" y="5465"/>
                  </a:lnTo>
                  <a:lnTo>
                    <a:pt x="282733" y="11997"/>
                  </a:lnTo>
                  <a:lnTo>
                    <a:pt x="222639" y="20797"/>
                  </a:lnTo>
                  <a:lnTo>
                    <a:pt x="168106" y="31666"/>
                  </a:lnTo>
                  <a:lnTo>
                    <a:pt x="119889" y="44404"/>
                  </a:lnTo>
                  <a:lnTo>
                    <a:pt x="78744" y="58812"/>
                  </a:lnTo>
                  <a:lnTo>
                    <a:pt x="20693" y="91841"/>
                  </a:lnTo>
                  <a:lnTo>
                    <a:pt x="0" y="129159"/>
                  </a:lnTo>
                  <a:lnTo>
                    <a:pt x="5299" y="148254"/>
                  </a:lnTo>
                  <a:lnTo>
                    <a:pt x="45427" y="183627"/>
                  </a:lnTo>
                  <a:lnTo>
                    <a:pt x="119889" y="213913"/>
                  </a:lnTo>
                  <a:lnTo>
                    <a:pt x="168106" y="226651"/>
                  </a:lnTo>
                  <a:lnTo>
                    <a:pt x="222639" y="237520"/>
                  </a:lnTo>
                  <a:lnTo>
                    <a:pt x="282733" y="246320"/>
                  </a:lnTo>
                  <a:lnTo>
                    <a:pt x="347632" y="252852"/>
                  </a:lnTo>
                  <a:lnTo>
                    <a:pt x="416580" y="256918"/>
                  </a:lnTo>
                  <a:lnTo>
                    <a:pt x="488823" y="258318"/>
                  </a:lnTo>
                  <a:lnTo>
                    <a:pt x="561065" y="256918"/>
                  </a:lnTo>
                  <a:lnTo>
                    <a:pt x="630013" y="252852"/>
                  </a:lnTo>
                  <a:lnTo>
                    <a:pt x="694912" y="246320"/>
                  </a:lnTo>
                  <a:lnTo>
                    <a:pt x="755006" y="237520"/>
                  </a:lnTo>
                  <a:lnTo>
                    <a:pt x="809539" y="226651"/>
                  </a:lnTo>
                  <a:lnTo>
                    <a:pt x="857756" y="213913"/>
                  </a:lnTo>
                  <a:lnTo>
                    <a:pt x="898901" y="199505"/>
                  </a:lnTo>
                  <a:lnTo>
                    <a:pt x="956952" y="166476"/>
                  </a:lnTo>
                  <a:lnTo>
                    <a:pt x="977646" y="129159"/>
                  </a:lnTo>
                  <a:lnTo>
                    <a:pt x="972346" y="110063"/>
                  </a:lnTo>
                  <a:lnTo>
                    <a:pt x="932218" y="74690"/>
                  </a:lnTo>
                  <a:lnTo>
                    <a:pt x="857756" y="44404"/>
                  </a:lnTo>
                  <a:lnTo>
                    <a:pt x="809539" y="31666"/>
                  </a:lnTo>
                  <a:lnTo>
                    <a:pt x="755006" y="20797"/>
                  </a:lnTo>
                  <a:lnTo>
                    <a:pt x="694912" y="11997"/>
                  </a:lnTo>
                  <a:lnTo>
                    <a:pt x="630013" y="5465"/>
                  </a:lnTo>
                  <a:lnTo>
                    <a:pt x="561065" y="1399"/>
                  </a:lnTo>
                  <a:lnTo>
                    <a:pt x="48882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1554" y="260604"/>
              <a:ext cx="977900" cy="258445"/>
            </a:xfrm>
            <a:custGeom>
              <a:avLst/>
              <a:gdLst/>
              <a:ahLst/>
              <a:cxnLst/>
              <a:rect l="l" t="t" r="r" b="b"/>
              <a:pathLst>
                <a:path w="977900" h="258445">
                  <a:moveTo>
                    <a:pt x="0" y="129159"/>
                  </a:moveTo>
                  <a:lnTo>
                    <a:pt x="20693" y="91841"/>
                  </a:lnTo>
                  <a:lnTo>
                    <a:pt x="78744" y="58812"/>
                  </a:lnTo>
                  <a:lnTo>
                    <a:pt x="119889" y="44404"/>
                  </a:lnTo>
                  <a:lnTo>
                    <a:pt x="168106" y="31666"/>
                  </a:lnTo>
                  <a:lnTo>
                    <a:pt x="222639" y="20797"/>
                  </a:lnTo>
                  <a:lnTo>
                    <a:pt x="282733" y="11997"/>
                  </a:lnTo>
                  <a:lnTo>
                    <a:pt x="347632" y="5465"/>
                  </a:lnTo>
                  <a:lnTo>
                    <a:pt x="416580" y="1399"/>
                  </a:lnTo>
                  <a:lnTo>
                    <a:pt x="488823" y="0"/>
                  </a:lnTo>
                  <a:lnTo>
                    <a:pt x="561065" y="1399"/>
                  </a:lnTo>
                  <a:lnTo>
                    <a:pt x="630013" y="5465"/>
                  </a:lnTo>
                  <a:lnTo>
                    <a:pt x="694912" y="11997"/>
                  </a:lnTo>
                  <a:lnTo>
                    <a:pt x="755006" y="20797"/>
                  </a:lnTo>
                  <a:lnTo>
                    <a:pt x="809539" y="31666"/>
                  </a:lnTo>
                  <a:lnTo>
                    <a:pt x="857756" y="44404"/>
                  </a:lnTo>
                  <a:lnTo>
                    <a:pt x="898901" y="58812"/>
                  </a:lnTo>
                  <a:lnTo>
                    <a:pt x="956952" y="91841"/>
                  </a:lnTo>
                  <a:lnTo>
                    <a:pt x="977646" y="129159"/>
                  </a:lnTo>
                  <a:lnTo>
                    <a:pt x="972346" y="148254"/>
                  </a:lnTo>
                  <a:lnTo>
                    <a:pt x="932218" y="183627"/>
                  </a:lnTo>
                  <a:lnTo>
                    <a:pt x="857756" y="213913"/>
                  </a:lnTo>
                  <a:lnTo>
                    <a:pt x="809539" y="226651"/>
                  </a:lnTo>
                  <a:lnTo>
                    <a:pt x="755006" y="237520"/>
                  </a:lnTo>
                  <a:lnTo>
                    <a:pt x="694912" y="246320"/>
                  </a:lnTo>
                  <a:lnTo>
                    <a:pt x="630013" y="252852"/>
                  </a:lnTo>
                  <a:lnTo>
                    <a:pt x="561065" y="256918"/>
                  </a:lnTo>
                  <a:lnTo>
                    <a:pt x="488823" y="258318"/>
                  </a:lnTo>
                  <a:lnTo>
                    <a:pt x="416580" y="256918"/>
                  </a:lnTo>
                  <a:lnTo>
                    <a:pt x="347632" y="252852"/>
                  </a:lnTo>
                  <a:lnTo>
                    <a:pt x="282733" y="246320"/>
                  </a:lnTo>
                  <a:lnTo>
                    <a:pt x="222639" y="237520"/>
                  </a:lnTo>
                  <a:lnTo>
                    <a:pt x="168106" y="226651"/>
                  </a:lnTo>
                  <a:lnTo>
                    <a:pt x="119889" y="213913"/>
                  </a:lnTo>
                  <a:lnTo>
                    <a:pt x="78744" y="199505"/>
                  </a:lnTo>
                  <a:lnTo>
                    <a:pt x="20693" y="166476"/>
                  </a:lnTo>
                  <a:lnTo>
                    <a:pt x="0" y="1291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3473" y="250189"/>
            <a:ext cx="739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mic Sans MS"/>
                <a:cs typeface="Comic Sans MS"/>
              </a:rPr>
              <a:t>Burglary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16852" y="890777"/>
            <a:ext cx="923925" cy="296545"/>
            <a:chOff x="6816852" y="890777"/>
            <a:chExt cx="923925" cy="296545"/>
          </a:xfrm>
        </p:grpSpPr>
        <p:sp>
          <p:nvSpPr>
            <p:cNvPr id="13" name="object 13"/>
            <p:cNvSpPr/>
            <p:nvPr/>
          </p:nvSpPr>
          <p:spPr>
            <a:xfrm>
              <a:off x="6835902" y="909827"/>
              <a:ext cx="885825" cy="258445"/>
            </a:xfrm>
            <a:custGeom>
              <a:avLst/>
              <a:gdLst/>
              <a:ahLst/>
              <a:cxnLst/>
              <a:rect l="l" t="t" r="r" b="b"/>
              <a:pathLst>
                <a:path w="885825" h="258444">
                  <a:moveTo>
                    <a:pt x="442722" y="0"/>
                  </a:moveTo>
                  <a:lnTo>
                    <a:pt x="370918" y="1689"/>
                  </a:lnTo>
                  <a:lnTo>
                    <a:pt x="302800" y="6580"/>
                  </a:lnTo>
                  <a:lnTo>
                    <a:pt x="239280" y="14408"/>
                  </a:lnTo>
                  <a:lnTo>
                    <a:pt x="181270" y="24908"/>
                  </a:lnTo>
                  <a:lnTo>
                    <a:pt x="129682" y="37814"/>
                  </a:lnTo>
                  <a:lnTo>
                    <a:pt x="85429" y="52861"/>
                  </a:lnTo>
                  <a:lnTo>
                    <a:pt x="49422" y="69784"/>
                  </a:lnTo>
                  <a:lnTo>
                    <a:pt x="5795" y="108198"/>
                  </a:lnTo>
                  <a:lnTo>
                    <a:pt x="0" y="129159"/>
                  </a:lnTo>
                  <a:lnTo>
                    <a:pt x="5795" y="150119"/>
                  </a:lnTo>
                  <a:lnTo>
                    <a:pt x="49422" y="188533"/>
                  </a:lnTo>
                  <a:lnTo>
                    <a:pt x="85429" y="205456"/>
                  </a:lnTo>
                  <a:lnTo>
                    <a:pt x="129682" y="220503"/>
                  </a:lnTo>
                  <a:lnTo>
                    <a:pt x="181270" y="233409"/>
                  </a:lnTo>
                  <a:lnTo>
                    <a:pt x="239280" y="243909"/>
                  </a:lnTo>
                  <a:lnTo>
                    <a:pt x="302800" y="251737"/>
                  </a:lnTo>
                  <a:lnTo>
                    <a:pt x="370918" y="256628"/>
                  </a:lnTo>
                  <a:lnTo>
                    <a:pt x="442722" y="258318"/>
                  </a:lnTo>
                  <a:lnTo>
                    <a:pt x="514525" y="256628"/>
                  </a:lnTo>
                  <a:lnTo>
                    <a:pt x="582643" y="251737"/>
                  </a:lnTo>
                  <a:lnTo>
                    <a:pt x="646163" y="243909"/>
                  </a:lnTo>
                  <a:lnTo>
                    <a:pt x="704173" y="233409"/>
                  </a:lnTo>
                  <a:lnTo>
                    <a:pt x="755761" y="220503"/>
                  </a:lnTo>
                  <a:lnTo>
                    <a:pt x="800014" y="205456"/>
                  </a:lnTo>
                  <a:lnTo>
                    <a:pt x="836021" y="188533"/>
                  </a:lnTo>
                  <a:lnTo>
                    <a:pt x="879648" y="150119"/>
                  </a:lnTo>
                  <a:lnTo>
                    <a:pt x="885444" y="129159"/>
                  </a:lnTo>
                  <a:lnTo>
                    <a:pt x="879648" y="108198"/>
                  </a:lnTo>
                  <a:lnTo>
                    <a:pt x="836021" y="69784"/>
                  </a:lnTo>
                  <a:lnTo>
                    <a:pt x="800014" y="52861"/>
                  </a:lnTo>
                  <a:lnTo>
                    <a:pt x="755761" y="37814"/>
                  </a:lnTo>
                  <a:lnTo>
                    <a:pt x="704173" y="24908"/>
                  </a:lnTo>
                  <a:lnTo>
                    <a:pt x="646163" y="14408"/>
                  </a:lnTo>
                  <a:lnTo>
                    <a:pt x="582643" y="6580"/>
                  </a:lnTo>
                  <a:lnTo>
                    <a:pt x="514525" y="1689"/>
                  </a:lnTo>
                  <a:lnTo>
                    <a:pt x="44272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5902" y="909827"/>
              <a:ext cx="885825" cy="258445"/>
            </a:xfrm>
            <a:custGeom>
              <a:avLst/>
              <a:gdLst/>
              <a:ahLst/>
              <a:cxnLst/>
              <a:rect l="l" t="t" r="r" b="b"/>
              <a:pathLst>
                <a:path w="885825" h="258444">
                  <a:moveTo>
                    <a:pt x="0" y="129159"/>
                  </a:moveTo>
                  <a:lnTo>
                    <a:pt x="22573" y="88318"/>
                  </a:lnTo>
                  <a:lnTo>
                    <a:pt x="85429" y="52861"/>
                  </a:lnTo>
                  <a:lnTo>
                    <a:pt x="129682" y="37814"/>
                  </a:lnTo>
                  <a:lnTo>
                    <a:pt x="181270" y="24908"/>
                  </a:lnTo>
                  <a:lnTo>
                    <a:pt x="239280" y="14408"/>
                  </a:lnTo>
                  <a:lnTo>
                    <a:pt x="302800" y="6580"/>
                  </a:lnTo>
                  <a:lnTo>
                    <a:pt x="370918" y="1689"/>
                  </a:lnTo>
                  <a:lnTo>
                    <a:pt x="442722" y="0"/>
                  </a:lnTo>
                  <a:lnTo>
                    <a:pt x="514525" y="1689"/>
                  </a:lnTo>
                  <a:lnTo>
                    <a:pt x="582643" y="6580"/>
                  </a:lnTo>
                  <a:lnTo>
                    <a:pt x="646163" y="14408"/>
                  </a:lnTo>
                  <a:lnTo>
                    <a:pt x="704173" y="24908"/>
                  </a:lnTo>
                  <a:lnTo>
                    <a:pt x="755761" y="37814"/>
                  </a:lnTo>
                  <a:lnTo>
                    <a:pt x="800014" y="52861"/>
                  </a:lnTo>
                  <a:lnTo>
                    <a:pt x="836021" y="69784"/>
                  </a:lnTo>
                  <a:lnTo>
                    <a:pt x="879648" y="108198"/>
                  </a:lnTo>
                  <a:lnTo>
                    <a:pt x="885444" y="129159"/>
                  </a:lnTo>
                  <a:lnTo>
                    <a:pt x="879648" y="150119"/>
                  </a:lnTo>
                  <a:lnTo>
                    <a:pt x="836021" y="188533"/>
                  </a:lnTo>
                  <a:lnTo>
                    <a:pt x="800014" y="205456"/>
                  </a:lnTo>
                  <a:lnTo>
                    <a:pt x="755761" y="220503"/>
                  </a:lnTo>
                  <a:lnTo>
                    <a:pt x="704173" y="233409"/>
                  </a:lnTo>
                  <a:lnTo>
                    <a:pt x="646163" y="243909"/>
                  </a:lnTo>
                  <a:lnTo>
                    <a:pt x="582643" y="251737"/>
                  </a:lnTo>
                  <a:lnTo>
                    <a:pt x="514525" y="256628"/>
                  </a:lnTo>
                  <a:lnTo>
                    <a:pt x="442722" y="258318"/>
                  </a:lnTo>
                  <a:lnTo>
                    <a:pt x="370918" y="256628"/>
                  </a:lnTo>
                  <a:lnTo>
                    <a:pt x="302800" y="251737"/>
                  </a:lnTo>
                  <a:lnTo>
                    <a:pt x="239280" y="243909"/>
                  </a:lnTo>
                  <a:lnTo>
                    <a:pt x="181270" y="233409"/>
                  </a:lnTo>
                  <a:lnTo>
                    <a:pt x="129682" y="220503"/>
                  </a:lnTo>
                  <a:lnTo>
                    <a:pt x="85429" y="205456"/>
                  </a:lnTo>
                  <a:lnTo>
                    <a:pt x="49422" y="188533"/>
                  </a:lnTo>
                  <a:lnTo>
                    <a:pt x="5795" y="150119"/>
                  </a:lnTo>
                  <a:lnTo>
                    <a:pt x="0" y="1291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5573" y="899413"/>
            <a:ext cx="525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mic Sans MS"/>
                <a:cs typeface="Comic Sans MS"/>
              </a:rPr>
              <a:t>Alarm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02295" y="1506474"/>
            <a:ext cx="1110615" cy="361950"/>
            <a:chOff x="7702295" y="1506474"/>
            <a:chExt cx="1110615" cy="361950"/>
          </a:xfrm>
        </p:grpSpPr>
        <p:sp>
          <p:nvSpPr>
            <p:cNvPr id="17" name="object 17"/>
            <p:cNvSpPr/>
            <p:nvPr/>
          </p:nvSpPr>
          <p:spPr>
            <a:xfrm>
              <a:off x="7721345" y="1525524"/>
              <a:ext cx="1072515" cy="323850"/>
            </a:xfrm>
            <a:custGeom>
              <a:avLst/>
              <a:gdLst/>
              <a:ahLst/>
              <a:cxnLst/>
              <a:rect l="l" t="t" r="r" b="b"/>
              <a:pathLst>
                <a:path w="1072515" h="323850">
                  <a:moveTo>
                    <a:pt x="536067" y="0"/>
                  </a:moveTo>
                  <a:lnTo>
                    <a:pt x="468828" y="1261"/>
                  </a:lnTo>
                  <a:lnTo>
                    <a:pt x="404081" y="4946"/>
                  </a:lnTo>
                  <a:lnTo>
                    <a:pt x="342327" y="10901"/>
                  </a:lnTo>
                  <a:lnTo>
                    <a:pt x="284070" y="18976"/>
                  </a:lnTo>
                  <a:lnTo>
                    <a:pt x="229811" y="29017"/>
                  </a:lnTo>
                  <a:lnTo>
                    <a:pt x="180053" y="40873"/>
                  </a:lnTo>
                  <a:lnTo>
                    <a:pt x="135299" y="54392"/>
                  </a:lnTo>
                  <a:lnTo>
                    <a:pt x="96052" y="69422"/>
                  </a:lnTo>
                  <a:lnTo>
                    <a:pt x="36086" y="103409"/>
                  </a:lnTo>
                  <a:lnTo>
                    <a:pt x="4177" y="141617"/>
                  </a:lnTo>
                  <a:lnTo>
                    <a:pt x="0" y="161925"/>
                  </a:lnTo>
                  <a:lnTo>
                    <a:pt x="4177" y="182232"/>
                  </a:lnTo>
                  <a:lnTo>
                    <a:pt x="36086" y="220440"/>
                  </a:lnTo>
                  <a:lnTo>
                    <a:pt x="96052" y="254427"/>
                  </a:lnTo>
                  <a:lnTo>
                    <a:pt x="135299" y="269457"/>
                  </a:lnTo>
                  <a:lnTo>
                    <a:pt x="180053" y="282976"/>
                  </a:lnTo>
                  <a:lnTo>
                    <a:pt x="229811" y="294832"/>
                  </a:lnTo>
                  <a:lnTo>
                    <a:pt x="284070" y="304873"/>
                  </a:lnTo>
                  <a:lnTo>
                    <a:pt x="342327" y="312948"/>
                  </a:lnTo>
                  <a:lnTo>
                    <a:pt x="404081" y="318903"/>
                  </a:lnTo>
                  <a:lnTo>
                    <a:pt x="468828" y="322588"/>
                  </a:lnTo>
                  <a:lnTo>
                    <a:pt x="536067" y="323850"/>
                  </a:lnTo>
                  <a:lnTo>
                    <a:pt x="603305" y="322588"/>
                  </a:lnTo>
                  <a:lnTo>
                    <a:pt x="668052" y="318903"/>
                  </a:lnTo>
                  <a:lnTo>
                    <a:pt x="729806" y="312948"/>
                  </a:lnTo>
                  <a:lnTo>
                    <a:pt x="788063" y="304873"/>
                  </a:lnTo>
                  <a:lnTo>
                    <a:pt x="842322" y="294832"/>
                  </a:lnTo>
                  <a:lnTo>
                    <a:pt x="892080" y="282976"/>
                  </a:lnTo>
                  <a:lnTo>
                    <a:pt x="936834" y="269457"/>
                  </a:lnTo>
                  <a:lnTo>
                    <a:pt x="976081" y="254427"/>
                  </a:lnTo>
                  <a:lnTo>
                    <a:pt x="1036047" y="220440"/>
                  </a:lnTo>
                  <a:lnTo>
                    <a:pt x="1067956" y="182232"/>
                  </a:lnTo>
                  <a:lnTo>
                    <a:pt x="1072133" y="161925"/>
                  </a:lnTo>
                  <a:lnTo>
                    <a:pt x="1067956" y="141617"/>
                  </a:lnTo>
                  <a:lnTo>
                    <a:pt x="1036047" y="103409"/>
                  </a:lnTo>
                  <a:lnTo>
                    <a:pt x="976081" y="69422"/>
                  </a:lnTo>
                  <a:lnTo>
                    <a:pt x="936834" y="54392"/>
                  </a:lnTo>
                  <a:lnTo>
                    <a:pt x="892080" y="40873"/>
                  </a:lnTo>
                  <a:lnTo>
                    <a:pt x="842322" y="29017"/>
                  </a:lnTo>
                  <a:lnTo>
                    <a:pt x="788063" y="18976"/>
                  </a:lnTo>
                  <a:lnTo>
                    <a:pt x="729806" y="10901"/>
                  </a:lnTo>
                  <a:lnTo>
                    <a:pt x="668052" y="4946"/>
                  </a:lnTo>
                  <a:lnTo>
                    <a:pt x="603305" y="1261"/>
                  </a:lnTo>
                  <a:lnTo>
                    <a:pt x="53606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1345" y="1525524"/>
              <a:ext cx="1072515" cy="323850"/>
            </a:xfrm>
            <a:custGeom>
              <a:avLst/>
              <a:gdLst/>
              <a:ahLst/>
              <a:cxnLst/>
              <a:rect l="l" t="t" r="r" b="b"/>
              <a:pathLst>
                <a:path w="1072515" h="323850">
                  <a:moveTo>
                    <a:pt x="0" y="161925"/>
                  </a:moveTo>
                  <a:lnTo>
                    <a:pt x="16373" y="122061"/>
                  </a:lnTo>
                  <a:lnTo>
                    <a:pt x="62813" y="85812"/>
                  </a:lnTo>
                  <a:lnTo>
                    <a:pt x="135299" y="54392"/>
                  </a:lnTo>
                  <a:lnTo>
                    <a:pt x="180053" y="40873"/>
                  </a:lnTo>
                  <a:lnTo>
                    <a:pt x="229811" y="29017"/>
                  </a:lnTo>
                  <a:lnTo>
                    <a:pt x="284070" y="18976"/>
                  </a:lnTo>
                  <a:lnTo>
                    <a:pt x="342327" y="10901"/>
                  </a:lnTo>
                  <a:lnTo>
                    <a:pt x="404081" y="4946"/>
                  </a:lnTo>
                  <a:lnTo>
                    <a:pt x="468828" y="1261"/>
                  </a:lnTo>
                  <a:lnTo>
                    <a:pt x="536067" y="0"/>
                  </a:lnTo>
                  <a:lnTo>
                    <a:pt x="603305" y="1261"/>
                  </a:lnTo>
                  <a:lnTo>
                    <a:pt x="668052" y="4946"/>
                  </a:lnTo>
                  <a:lnTo>
                    <a:pt x="729806" y="10901"/>
                  </a:lnTo>
                  <a:lnTo>
                    <a:pt x="788063" y="18976"/>
                  </a:lnTo>
                  <a:lnTo>
                    <a:pt x="842322" y="29017"/>
                  </a:lnTo>
                  <a:lnTo>
                    <a:pt x="892080" y="40873"/>
                  </a:lnTo>
                  <a:lnTo>
                    <a:pt x="936834" y="54392"/>
                  </a:lnTo>
                  <a:lnTo>
                    <a:pt x="976081" y="69422"/>
                  </a:lnTo>
                  <a:lnTo>
                    <a:pt x="1036047" y="103409"/>
                  </a:lnTo>
                  <a:lnTo>
                    <a:pt x="1067956" y="141617"/>
                  </a:lnTo>
                  <a:lnTo>
                    <a:pt x="1072133" y="161925"/>
                  </a:lnTo>
                  <a:lnTo>
                    <a:pt x="1067956" y="182232"/>
                  </a:lnTo>
                  <a:lnTo>
                    <a:pt x="1036047" y="220440"/>
                  </a:lnTo>
                  <a:lnTo>
                    <a:pt x="976081" y="254427"/>
                  </a:lnTo>
                  <a:lnTo>
                    <a:pt x="936834" y="269457"/>
                  </a:lnTo>
                  <a:lnTo>
                    <a:pt x="892080" y="282976"/>
                  </a:lnTo>
                  <a:lnTo>
                    <a:pt x="842322" y="294832"/>
                  </a:lnTo>
                  <a:lnTo>
                    <a:pt x="788063" y="304873"/>
                  </a:lnTo>
                  <a:lnTo>
                    <a:pt x="729806" y="312948"/>
                  </a:lnTo>
                  <a:lnTo>
                    <a:pt x="668052" y="318903"/>
                  </a:lnTo>
                  <a:lnTo>
                    <a:pt x="603305" y="322588"/>
                  </a:lnTo>
                  <a:lnTo>
                    <a:pt x="536067" y="323850"/>
                  </a:lnTo>
                  <a:lnTo>
                    <a:pt x="468828" y="322588"/>
                  </a:lnTo>
                  <a:lnTo>
                    <a:pt x="404081" y="318903"/>
                  </a:lnTo>
                  <a:lnTo>
                    <a:pt x="342327" y="312948"/>
                  </a:lnTo>
                  <a:lnTo>
                    <a:pt x="284070" y="304873"/>
                  </a:lnTo>
                  <a:lnTo>
                    <a:pt x="229811" y="294832"/>
                  </a:lnTo>
                  <a:lnTo>
                    <a:pt x="180053" y="282976"/>
                  </a:lnTo>
                  <a:lnTo>
                    <a:pt x="135299" y="269457"/>
                  </a:lnTo>
                  <a:lnTo>
                    <a:pt x="96052" y="254427"/>
                  </a:lnTo>
                  <a:lnTo>
                    <a:pt x="36086" y="220440"/>
                  </a:lnTo>
                  <a:lnTo>
                    <a:pt x="4177" y="182232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38947" y="1548891"/>
            <a:ext cx="8566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mic Sans MS"/>
                <a:cs typeface="Comic Sans MS"/>
              </a:rPr>
              <a:t>MaryCalls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86450" y="1506474"/>
            <a:ext cx="1109980" cy="361950"/>
            <a:chOff x="5886450" y="1506474"/>
            <a:chExt cx="1109980" cy="361950"/>
          </a:xfrm>
        </p:grpSpPr>
        <p:sp>
          <p:nvSpPr>
            <p:cNvPr id="21" name="object 21"/>
            <p:cNvSpPr/>
            <p:nvPr/>
          </p:nvSpPr>
          <p:spPr>
            <a:xfrm>
              <a:off x="5905500" y="1525524"/>
              <a:ext cx="1071880" cy="323850"/>
            </a:xfrm>
            <a:custGeom>
              <a:avLst/>
              <a:gdLst/>
              <a:ahLst/>
              <a:cxnLst/>
              <a:rect l="l" t="t" r="r" b="b"/>
              <a:pathLst>
                <a:path w="1071879" h="323850">
                  <a:moveTo>
                    <a:pt x="535686" y="0"/>
                  </a:moveTo>
                  <a:lnTo>
                    <a:pt x="468479" y="1261"/>
                  </a:lnTo>
                  <a:lnTo>
                    <a:pt x="403766" y="4946"/>
                  </a:lnTo>
                  <a:lnTo>
                    <a:pt x="342050" y="10901"/>
                  </a:lnTo>
                  <a:lnTo>
                    <a:pt x="283831" y="18976"/>
                  </a:lnTo>
                  <a:lnTo>
                    <a:pt x="229611" y="29017"/>
                  </a:lnTo>
                  <a:lnTo>
                    <a:pt x="179892" y="40873"/>
                  </a:lnTo>
                  <a:lnTo>
                    <a:pt x="135174" y="54392"/>
                  </a:lnTo>
                  <a:lnTo>
                    <a:pt x="95961" y="69422"/>
                  </a:lnTo>
                  <a:lnTo>
                    <a:pt x="36050" y="103409"/>
                  </a:lnTo>
                  <a:lnTo>
                    <a:pt x="4172" y="141617"/>
                  </a:lnTo>
                  <a:lnTo>
                    <a:pt x="0" y="161925"/>
                  </a:lnTo>
                  <a:lnTo>
                    <a:pt x="4172" y="182232"/>
                  </a:lnTo>
                  <a:lnTo>
                    <a:pt x="36050" y="220440"/>
                  </a:lnTo>
                  <a:lnTo>
                    <a:pt x="95961" y="254427"/>
                  </a:lnTo>
                  <a:lnTo>
                    <a:pt x="135174" y="269457"/>
                  </a:lnTo>
                  <a:lnTo>
                    <a:pt x="179892" y="282976"/>
                  </a:lnTo>
                  <a:lnTo>
                    <a:pt x="229611" y="294832"/>
                  </a:lnTo>
                  <a:lnTo>
                    <a:pt x="283831" y="304873"/>
                  </a:lnTo>
                  <a:lnTo>
                    <a:pt x="342050" y="312948"/>
                  </a:lnTo>
                  <a:lnTo>
                    <a:pt x="403766" y="318903"/>
                  </a:lnTo>
                  <a:lnTo>
                    <a:pt x="468479" y="322588"/>
                  </a:lnTo>
                  <a:lnTo>
                    <a:pt x="535686" y="323850"/>
                  </a:lnTo>
                  <a:lnTo>
                    <a:pt x="602892" y="322588"/>
                  </a:lnTo>
                  <a:lnTo>
                    <a:pt x="667605" y="318903"/>
                  </a:lnTo>
                  <a:lnTo>
                    <a:pt x="729321" y="312948"/>
                  </a:lnTo>
                  <a:lnTo>
                    <a:pt x="787540" y="304873"/>
                  </a:lnTo>
                  <a:lnTo>
                    <a:pt x="841760" y="294832"/>
                  </a:lnTo>
                  <a:lnTo>
                    <a:pt x="891479" y="282976"/>
                  </a:lnTo>
                  <a:lnTo>
                    <a:pt x="936197" y="269457"/>
                  </a:lnTo>
                  <a:lnTo>
                    <a:pt x="975410" y="254427"/>
                  </a:lnTo>
                  <a:lnTo>
                    <a:pt x="1035321" y="220440"/>
                  </a:lnTo>
                  <a:lnTo>
                    <a:pt x="1067199" y="182232"/>
                  </a:lnTo>
                  <a:lnTo>
                    <a:pt x="1071372" y="161925"/>
                  </a:lnTo>
                  <a:lnTo>
                    <a:pt x="1067199" y="141617"/>
                  </a:lnTo>
                  <a:lnTo>
                    <a:pt x="1035321" y="103409"/>
                  </a:lnTo>
                  <a:lnTo>
                    <a:pt x="975410" y="69422"/>
                  </a:lnTo>
                  <a:lnTo>
                    <a:pt x="936197" y="54392"/>
                  </a:lnTo>
                  <a:lnTo>
                    <a:pt x="891479" y="40873"/>
                  </a:lnTo>
                  <a:lnTo>
                    <a:pt x="841760" y="29017"/>
                  </a:lnTo>
                  <a:lnTo>
                    <a:pt x="787540" y="18976"/>
                  </a:lnTo>
                  <a:lnTo>
                    <a:pt x="729321" y="10901"/>
                  </a:lnTo>
                  <a:lnTo>
                    <a:pt x="667605" y="4946"/>
                  </a:lnTo>
                  <a:lnTo>
                    <a:pt x="602892" y="1261"/>
                  </a:lnTo>
                  <a:lnTo>
                    <a:pt x="53568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5500" y="1525524"/>
              <a:ext cx="1071880" cy="323850"/>
            </a:xfrm>
            <a:custGeom>
              <a:avLst/>
              <a:gdLst/>
              <a:ahLst/>
              <a:cxnLst/>
              <a:rect l="l" t="t" r="r" b="b"/>
              <a:pathLst>
                <a:path w="1071879" h="323850">
                  <a:moveTo>
                    <a:pt x="0" y="161925"/>
                  </a:moveTo>
                  <a:lnTo>
                    <a:pt x="16356" y="122061"/>
                  </a:lnTo>
                  <a:lnTo>
                    <a:pt x="62752" y="85812"/>
                  </a:lnTo>
                  <a:lnTo>
                    <a:pt x="135174" y="54392"/>
                  </a:lnTo>
                  <a:lnTo>
                    <a:pt x="179892" y="40873"/>
                  </a:lnTo>
                  <a:lnTo>
                    <a:pt x="229611" y="29017"/>
                  </a:lnTo>
                  <a:lnTo>
                    <a:pt x="283831" y="18976"/>
                  </a:lnTo>
                  <a:lnTo>
                    <a:pt x="342050" y="10901"/>
                  </a:lnTo>
                  <a:lnTo>
                    <a:pt x="403766" y="4946"/>
                  </a:lnTo>
                  <a:lnTo>
                    <a:pt x="468479" y="1261"/>
                  </a:lnTo>
                  <a:lnTo>
                    <a:pt x="535686" y="0"/>
                  </a:lnTo>
                  <a:lnTo>
                    <a:pt x="602892" y="1261"/>
                  </a:lnTo>
                  <a:lnTo>
                    <a:pt x="667605" y="4946"/>
                  </a:lnTo>
                  <a:lnTo>
                    <a:pt x="729321" y="10901"/>
                  </a:lnTo>
                  <a:lnTo>
                    <a:pt x="787540" y="18976"/>
                  </a:lnTo>
                  <a:lnTo>
                    <a:pt x="841760" y="29017"/>
                  </a:lnTo>
                  <a:lnTo>
                    <a:pt x="891479" y="40873"/>
                  </a:lnTo>
                  <a:lnTo>
                    <a:pt x="936197" y="54392"/>
                  </a:lnTo>
                  <a:lnTo>
                    <a:pt x="975410" y="69422"/>
                  </a:lnTo>
                  <a:lnTo>
                    <a:pt x="1035321" y="103409"/>
                  </a:lnTo>
                  <a:lnTo>
                    <a:pt x="1067199" y="141617"/>
                  </a:lnTo>
                  <a:lnTo>
                    <a:pt x="1071372" y="161925"/>
                  </a:lnTo>
                  <a:lnTo>
                    <a:pt x="1067199" y="182232"/>
                  </a:lnTo>
                  <a:lnTo>
                    <a:pt x="1035321" y="220440"/>
                  </a:lnTo>
                  <a:lnTo>
                    <a:pt x="975410" y="254427"/>
                  </a:lnTo>
                  <a:lnTo>
                    <a:pt x="936197" y="269457"/>
                  </a:lnTo>
                  <a:lnTo>
                    <a:pt x="891479" y="282976"/>
                  </a:lnTo>
                  <a:lnTo>
                    <a:pt x="841760" y="294832"/>
                  </a:lnTo>
                  <a:lnTo>
                    <a:pt x="787540" y="304873"/>
                  </a:lnTo>
                  <a:lnTo>
                    <a:pt x="729321" y="312948"/>
                  </a:lnTo>
                  <a:lnTo>
                    <a:pt x="667605" y="318903"/>
                  </a:lnTo>
                  <a:lnTo>
                    <a:pt x="602892" y="322588"/>
                  </a:lnTo>
                  <a:lnTo>
                    <a:pt x="535686" y="323850"/>
                  </a:lnTo>
                  <a:lnTo>
                    <a:pt x="468479" y="322588"/>
                  </a:lnTo>
                  <a:lnTo>
                    <a:pt x="403766" y="318903"/>
                  </a:lnTo>
                  <a:lnTo>
                    <a:pt x="342050" y="312948"/>
                  </a:lnTo>
                  <a:lnTo>
                    <a:pt x="283831" y="304873"/>
                  </a:lnTo>
                  <a:lnTo>
                    <a:pt x="229611" y="294832"/>
                  </a:lnTo>
                  <a:lnTo>
                    <a:pt x="179892" y="282976"/>
                  </a:lnTo>
                  <a:lnTo>
                    <a:pt x="135174" y="269457"/>
                  </a:lnTo>
                  <a:lnTo>
                    <a:pt x="95961" y="254427"/>
                  </a:lnTo>
                  <a:lnTo>
                    <a:pt x="36050" y="220440"/>
                  </a:lnTo>
                  <a:lnTo>
                    <a:pt x="4172" y="182232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22847" y="1548891"/>
            <a:ext cx="8248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mic Sans MS"/>
                <a:cs typeface="Comic Sans MS"/>
              </a:rPr>
              <a:t>JohnCalls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64046" y="535050"/>
            <a:ext cx="1824989" cy="990600"/>
          </a:xfrm>
          <a:custGeom>
            <a:avLst/>
            <a:gdLst/>
            <a:ahLst/>
            <a:cxnLst/>
            <a:rect l="l" t="t" r="r" b="b"/>
            <a:pathLst>
              <a:path w="1824990" h="990600">
                <a:moveTo>
                  <a:pt x="615569" y="649859"/>
                </a:moveTo>
                <a:lnTo>
                  <a:pt x="597535" y="616331"/>
                </a:lnTo>
                <a:lnTo>
                  <a:pt x="91846" y="886269"/>
                </a:lnTo>
                <a:lnTo>
                  <a:pt x="73901" y="852678"/>
                </a:lnTo>
                <a:lnTo>
                  <a:pt x="0" y="956945"/>
                </a:lnTo>
                <a:lnTo>
                  <a:pt x="127749" y="953516"/>
                </a:lnTo>
                <a:lnTo>
                  <a:pt x="114604" y="928878"/>
                </a:lnTo>
                <a:lnTo>
                  <a:pt x="109791" y="919899"/>
                </a:lnTo>
                <a:lnTo>
                  <a:pt x="615569" y="649859"/>
                </a:lnTo>
                <a:close/>
              </a:path>
              <a:path w="1824990" h="990600">
                <a:moveTo>
                  <a:pt x="651510" y="374777"/>
                </a:moveTo>
                <a:lnTo>
                  <a:pt x="632904" y="322453"/>
                </a:lnTo>
                <a:lnTo>
                  <a:pt x="608711" y="254381"/>
                </a:lnTo>
                <a:lnTo>
                  <a:pt x="582295" y="281851"/>
                </a:lnTo>
                <a:lnTo>
                  <a:pt x="292862" y="3683"/>
                </a:lnTo>
                <a:lnTo>
                  <a:pt x="266446" y="31115"/>
                </a:lnTo>
                <a:lnTo>
                  <a:pt x="555904" y="309308"/>
                </a:lnTo>
                <a:lnTo>
                  <a:pt x="529463" y="336804"/>
                </a:lnTo>
                <a:lnTo>
                  <a:pt x="651510" y="374777"/>
                </a:lnTo>
                <a:close/>
              </a:path>
              <a:path w="1824990" h="990600">
                <a:moveTo>
                  <a:pt x="1724406" y="990473"/>
                </a:moveTo>
                <a:lnTo>
                  <a:pt x="1703349" y="955167"/>
                </a:lnTo>
                <a:lnTo>
                  <a:pt x="1659001" y="880745"/>
                </a:lnTo>
                <a:lnTo>
                  <a:pt x="1638427" y="912787"/>
                </a:lnTo>
                <a:lnTo>
                  <a:pt x="1128141" y="585851"/>
                </a:lnTo>
                <a:lnTo>
                  <a:pt x="1107567" y="617855"/>
                </a:lnTo>
                <a:lnTo>
                  <a:pt x="1617853" y="944841"/>
                </a:lnTo>
                <a:lnTo>
                  <a:pt x="1597279" y="976884"/>
                </a:lnTo>
                <a:lnTo>
                  <a:pt x="1724406" y="990473"/>
                </a:lnTo>
                <a:close/>
              </a:path>
              <a:path w="1824990" h="990600">
                <a:moveTo>
                  <a:pt x="1824482" y="34798"/>
                </a:moveTo>
                <a:lnTo>
                  <a:pt x="1808734" y="0"/>
                </a:lnTo>
                <a:lnTo>
                  <a:pt x="1121943" y="310324"/>
                </a:lnTo>
                <a:lnTo>
                  <a:pt x="1106297" y="275590"/>
                </a:lnTo>
                <a:lnTo>
                  <a:pt x="1025652" y="374777"/>
                </a:lnTo>
                <a:lnTo>
                  <a:pt x="1153287" y="379857"/>
                </a:lnTo>
                <a:lnTo>
                  <a:pt x="1141145" y="352933"/>
                </a:lnTo>
                <a:lnTo>
                  <a:pt x="1137615" y="345097"/>
                </a:lnTo>
                <a:lnTo>
                  <a:pt x="1824482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82491" y="6407599"/>
            <a:ext cx="1780539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8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1986"/>
            <a:ext cx="42246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Earthquake</a:t>
            </a:r>
            <a:r>
              <a:rPr sz="4000" spc="-80" dirty="0"/>
              <a:t> </a:t>
            </a:r>
            <a:r>
              <a:rPr sz="4000" spc="-10" dirty="0"/>
              <a:t>Example  </a:t>
            </a:r>
            <a:r>
              <a:rPr sz="4000" spc="-5" dirty="0"/>
              <a:t>(Global</a:t>
            </a:r>
            <a:r>
              <a:rPr sz="4000" spc="-40" dirty="0"/>
              <a:t> </a:t>
            </a:r>
            <a:r>
              <a:rPr sz="4000" spc="-10" dirty="0"/>
              <a:t>Semantics)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794247" y="209550"/>
            <a:ext cx="1248410" cy="361950"/>
            <a:chOff x="5794247" y="209550"/>
            <a:chExt cx="1248410" cy="361950"/>
          </a:xfrm>
        </p:grpSpPr>
        <p:sp>
          <p:nvSpPr>
            <p:cNvPr id="4" name="object 4"/>
            <p:cNvSpPr/>
            <p:nvPr/>
          </p:nvSpPr>
          <p:spPr>
            <a:xfrm>
              <a:off x="5813297" y="228600"/>
              <a:ext cx="1210310" cy="323850"/>
            </a:xfrm>
            <a:custGeom>
              <a:avLst/>
              <a:gdLst/>
              <a:ahLst/>
              <a:cxnLst/>
              <a:rect l="l" t="t" r="r" b="b"/>
              <a:pathLst>
                <a:path w="1210309" h="323850">
                  <a:moveTo>
                    <a:pt x="605027" y="0"/>
                  </a:moveTo>
                  <a:lnTo>
                    <a:pt x="534470" y="1089"/>
                  </a:lnTo>
                  <a:lnTo>
                    <a:pt x="466304" y="4277"/>
                  </a:lnTo>
                  <a:lnTo>
                    <a:pt x="400981" y="9442"/>
                  </a:lnTo>
                  <a:lnTo>
                    <a:pt x="338956" y="16461"/>
                  </a:lnTo>
                  <a:lnTo>
                    <a:pt x="280684" y="25214"/>
                  </a:lnTo>
                  <a:lnTo>
                    <a:pt x="226618" y="35579"/>
                  </a:lnTo>
                  <a:lnTo>
                    <a:pt x="177212" y="47434"/>
                  </a:lnTo>
                  <a:lnTo>
                    <a:pt x="132921" y="60657"/>
                  </a:lnTo>
                  <a:lnTo>
                    <a:pt x="94198" y="75128"/>
                  </a:lnTo>
                  <a:lnTo>
                    <a:pt x="35273" y="107322"/>
                  </a:lnTo>
                  <a:lnTo>
                    <a:pt x="4070" y="143044"/>
                  </a:lnTo>
                  <a:lnTo>
                    <a:pt x="0" y="161925"/>
                  </a:lnTo>
                  <a:lnTo>
                    <a:pt x="4070" y="180805"/>
                  </a:lnTo>
                  <a:lnTo>
                    <a:pt x="35273" y="216527"/>
                  </a:lnTo>
                  <a:lnTo>
                    <a:pt x="94198" y="248721"/>
                  </a:lnTo>
                  <a:lnTo>
                    <a:pt x="132921" y="263192"/>
                  </a:lnTo>
                  <a:lnTo>
                    <a:pt x="177212" y="276415"/>
                  </a:lnTo>
                  <a:lnTo>
                    <a:pt x="226618" y="288270"/>
                  </a:lnTo>
                  <a:lnTo>
                    <a:pt x="280684" y="298635"/>
                  </a:lnTo>
                  <a:lnTo>
                    <a:pt x="338956" y="307388"/>
                  </a:lnTo>
                  <a:lnTo>
                    <a:pt x="400981" y="314407"/>
                  </a:lnTo>
                  <a:lnTo>
                    <a:pt x="466304" y="319572"/>
                  </a:lnTo>
                  <a:lnTo>
                    <a:pt x="534470" y="322760"/>
                  </a:lnTo>
                  <a:lnTo>
                    <a:pt x="605027" y="323850"/>
                  </a:lnTo>
                  <a:lnTo>
                    <a:pt x="675585" y="322760"/>
                  </a:lnTo>
                  <a:lnTo>
                    <a:pt x="743751" y="319572"/>
                  </a:lnTo>
                  <a:lnTo>
                    <a:pt x="809074" y="314407"/>
                  </a:lnTo>
                  <a:lnTo>
                    <a:pt x="871099" y="307388"/>
                  </a:lnTo>
                  <a:lnTo>
                    <a:pt x="929371" y="298635"/>
                  </a:lnTo>
                  <a:lnTo>
                    <a:pt x="983437" y="288270"/>
                  </a:lnTo>
                  <a:lnTo>
                    <a:pt x="1032843" y="276415"/>
                  </a:lnTo>
                  <a:lnTo>
                    <a:pt x="1077134" y="263192"/>
                  </a:lnTo>
                  <a:lnTo>
                    <a:pt x="1115857" y="248721"/>
                  </a:lnTo>
                  <a:lnTo>
                    <a:pt x="1174782" y="216527"/>
                  </a:lnTo>
                  <a:lnTo>
                    <a:pt x="1205985" y="180805"/>
                  </a:lnTo>
                  <a:lnTo>
                    <a:pt x="1210055" y="161925"/>
                  </a:lnTo>
                  <a:lnTo>
                    <a:pt x="1205985" y="143044"/>
                  </a:lnTo>
                  <a:lnTo>
                    <a:pt x="1174782" y="107322"/>
                  </a:lnTo>
                  <a:lnTo>
                    <a:pt x="1115857" y="75128"/>
                  </a:lnTo>
                  <a:lnTo>
                    <a:pt x="1077134" y="60657"/>
                  </a:lnTo>
                  <a:lnTo>
                    <a:pt x="1032843" y="47434"/>
                  </a:lnTo>
                  <a:lnTo>
                    <a:pt x="983437" y="35579"/>
                  </a:lnTo>
                  <a:lnTo>
                    <a:pt x="929371" y="25214"/>
                  </a:lnTo>
                  <a:lnTo>
                    <a:pt x="871099" y="16461"/>
                  </a:lnTo>
                  <a:lnTo>
                    <a:pt x="809074" y="9442"/>
                  </a:lnTo>
                  <a:lnTo>
                    <a:pt x="743751" y="4277"/>
                  </a:lnTo>
                  <a:lnTo>
                    <a:pt x="675585" y="1089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3297" y="228600"/>
              <a:ext cx="1210310" cy="323850"/>
            </a:xfrm>
            <a:custGeom>
              <a:avLst/>
              <a:gdLst/>
              <a:ahLst/>
              <a:cxnLst/>
              <a:rect l="l" t="t" r="r" b="b"/>
              <a:pathLst>
                <a:path w="1210309" h="323850">
                  <a:moveTo>
                    <a:pt x="0" y="161925"/>
                  </a:moveTo>
                  <a:lnTo>
                    <a:pt x="15979" y="124803"/>
                  </a:lnTo>
                  <a:lnTo>
                    <a:pt x="61497" y="90723"/>
                  </a:lnTo>
                  <a:lnTo>
                    <a:pt x="132921" y="60657"/>
                  </a:lnTo>
                  <a:lnTo>
                    <a:pt x="177212" y="47434"/>
                  </a:lnTo>
                  <a:lnTo>
                    <a:pt x="226618" y="35579"/>
                  </a:lnTo>
                  <a:lnTo>
                    <a:pt x="280684" y="25214"/>
                  </a:lnTo>
                  <a:lnTo>
                    <a:pt x="338956" y="16461"/>
                  </a:lnTo>
                  <a:lnTo>
                    <a:pt x="400981" y="9442"/>
                  </a:lnTo>
                  <a:lnTo>
                    <a:pt x="466304" y="4277"/>
                  </a:lnTo>
                  <a:lnTo>
                    <a:pt x="534470" y="1089"/>
                  </a:lnTo>
                  <a:lnTo>
                    <a:pt x="605027" y="0"/>
                  </a:lnTo>
                  <a:lnTo>
                    <a:pt x="675585" y="1089"/>
                  </a:lnTo>
                  <a:lnTo>
                    <a:pt x="743751" y="4277"/>
                  </a:lnTo>
                  <a:lnTo>
                    <a:pt x="809074" y="9442"/>
                  </a:lnTo>
                  <a:lnTo>
                    <a:pt x="871099" y="16461"/>
                  </a:lnTo>
                  <a:lnTo>
                    <a:pt x="929371" y="25214"/>
                  </a:lnTo>
                  <a:lnTo>
                    <a:pt x="983437" y="35579"/>
                  </a:lnTo>
                  <a:lnTo>
                    <a:pt x="1032843" y="47434"/>
                  </a:lnTo>
                  <a:lnTo>
                    <a:pt x="1077134" y="60657"/>
                  </a:lnTo>
                  <a:lnTo>
                    <a:pt x="1115857" y="75128"/>
                  </a:lnTo>
                  <a:lnTo>
                    <a:pt x="1174782" y="107322"/>
                  </a:lnTo>
                  <a:lnTo>
                    <a:pt x="1205985" y="143044"/>
                  </a:lnTo>
                  <a:lnTo>
                    <a:pt x="1210055" y="161925"/>
                  </a:lnTo>
                  <a:lnTo>
                    <a:pt x="1205985" y="180805"/>
                  </a:lnTo>
                  <a:lnTo>
                    <a:pt x="1174782" y="216527"/>
                  </a:lnTo>
                  <a:lnTo>
                    <a:pt x="1115857" y="248721"/>
                  </a:lnTo>
                  <a:lnTo>
                    <a:pt x="1077134" y="263192"/>
                  </a:lnTo>
                  <a:lnTo>
                    <a:pt x="1032843" y="276415"/>
                  </a:lnTo>
                  <a:lnTo>
                    <a:pt x="983437" y="288270"/>
                  </a:lnTo>
                  <a:lnTo>
                    <a:pt x="929371" y="298635"/>
                  </a:lnTo>
                  <a:lnTo>
                    <a:pt x="871099" y="307388"/>
                  </a:lnTo>
                  <a:lnTo>
                    <a:pt x="809074" y="314407"/>
                  </a:lnTo>
                  <a:lnTo>
                    <a:pt x="743751" y="319572"/>
                  </a:lnTo>
                  <a:lnTo>
                    <a:pt x="675585" y="322760"/>
                  </a:lnTo>
                  <a:lnTo>
                    <a:pt x="605027" y="323850"/>
                  </a:lnTo>
                  <a:lnTo>
                    <a:pt x="534470" y="322760"/>
                  </a:lnTo>
                  <a:lnTo>
                    <a:pt x="466304" y="319572"/>
                  </a:lnTo>
                  <a:lnTo>
                    <a:pt x="400981" y="314407"/>
                  </a:lnTo>
                  <a:lnTo>
                    <a:pt x="338956" y="307388"/>
                  </a:lnTo>
                  <a:lnTo>
                    <a:pt x="280684" y="298635"/>
                  </a:lnTo>
                  <a:lnTo>
                    <a:pt x="226618" y="288270"/>
                  </a:lnTo>
                  <a:lnTo>
                    <a:pt x="177212" y="276415"/>
                  </a:lnTo>
                  <a:lnTo>
                    <a:pt x="132921" y="263192"/>
                  </a:lnTo>
                  <a:lnTo>
                    <a:pt x="94198" y="248721"/>
                  </a:lnTo>
                  <a:lnTo>
                    <a:pt x="35273" y="216527"/>
                  </a:lnTo>
                  <a:lnTo>
                    <a:pt x="4070" y="180805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35471" y="251713"/>
            <a:ext cx="986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mic Sans MS"/>
                <a:cs typeface="Comic Sans MS"/>
              </a:rPr>
              <a:t>Earthquake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42504" y="241554"/>
            <a:ext cx="1016000" cy="296545"/>
            <a:chOff x="7842504" y="241554"/>
            <a:chExt cx="1016000" cy="296545"/>
          </a:xfrm>
        </p:grpSpPr>
        <p:sp>
          <p:nvSpPr>
            <p:cNvPr id="8" name="object 8"/>
            <p:cNvSpPr/>
            <p:nvPr/>
          </p:nvSpPr>
          <p:spPr>
            <a:xfrm>
              <a:off x="7861554" y="260604"/>
              <a:ext cx="977900" cy="258445"/>
            </a:xfrm>
            <a:custGeom>
              <a:avLst/>
              <a:gdLst/>
              <a:ahLst/>
              <a:cxnLst/>
              <a:rect l="l" t="t" r="r" b="b"/>
              <a:pathLst>
                <a:path w="977900" h="258445">
                  <a:moveTo>
                    <a:pt x="488823" y="0"/>
                  </a:moveTo>
                  <a:lnTo>
                    <a:pt x="416580" y="1399"/>
                  </a:lnTo>
                  <a:lnTo>
                    <a:pt x="347632" y="5465"/>
                  </a:lnTo>
                  <a:lnTo>
                    <a:pt x="282733" y="11997"/>
                  </a:lnTo>
                  <a:lnTo>
                    <a:pt x="222639" y="20797"/>
                  </a:lnTo>
                  <a:lnTo>
                    <a:pt x="168106" y="31666"/>
                  </a:lnTo>
                  <a:lnTo>
                    <a:pt x="119889" y="44404"/>
                  </a:lnTo>
                  <a:lnTo>
                    <a:pt x="78744" y="58812"/>
                  </a:lnTo>
                  <a:lnTo>
                    <a:pt x="20693" y="91841"/>
                  </a:lnTo>
                  <a:lnTo>
                    <a:pt x="0" y="129159"/>
                  </a:lnTo>
                  <a:lnTo>
                    <a:pt x="5299" y="148254"/>
                  </a:lnTo>
                  <a:lnTo>
                    <a:pt x="45427" y="183627"/>
                  </a:lnTo>
                  <a:lnTo>
                    <a:pt x="119889" y="213913"/>
                  </a:lnTo>
                  <a:lnTo>
                    <a:pt x="168106" y="226651"/>
                  </a:lnTo>
                  <a:lnTo>
                    <a:pt x="222639" y="237520"/>
                  </a:lnTo>
                  <a:lnTo>
                    <a:pt x="282733" y="246320"/>
                  </a:lnTo>
                  <a:lnTo>
                    <a:pt x="347632" y="252852"/>
                  </a:lnTo>
                  <a:lnTo>
                    <a:pt x="416580" y="256918"/>
                  </a:lnTo>
                  <a:lnTo>
                    <a:pt x="488823" y="258318"/>
                  </a:lnTo>
                  <a:lnTo>
                    <a:pt x="561065" y="256918"/>
                  </a:lnTo>
                  <a:lnTo>
                    <a:pt x="630013" y="252852"/>
                  </a:lnTo>
                  <a:lnTo>
                    <a:pt x="694912" y="246320"/>
                  </a:lnTo>
                  <a:lnTo>
                    <a:pt x="755006" y="237520"/>
                  </a:lnTo>
                  <a:lnTo>
                    <a:pt x="809539" y="226651"/>
                  </a:lnTo>
                  <a:lnTo>
                    <a:pt x="857756" y="213913"/>
                  </a:lnTo>
                  <a:lnTo>
                    <a:pt x="898901" y="199505"/>
                  </a:lnTo>
                  <a:lnTo>
                    <a:pt x="956952" y="166476"/>
                  </a:lnTo>
                  <a:lnTo>
                    <a:pt x="977646" y="129159"/>
                  </a:lnTo>
                  <a:lnTo>
                    <a:pt x="972346" y="110063"/>
                  </a:lnTo>
                  <a:lnTo>
                    <a:pt x="932218" y="74690"/>
                  </a:lnTo>
                  <a:lnTo>
                    <a:pt x="857756" y="44404"/>
                  </a:lnTo>
                  <a:lnTo>
                    <a:pt x="809539" y="31666"/>
                  </a:lnTo>
                  <a:lnTo>
                    <a:pt x="755006" y="20797"/>
                  </a:lnTo>
                  <a:lnTo>
                    <a:pt x="694912" y="11997"/>
                  </a:lnTo>
                  <a:lnTo>
                    <a:pt x="630013" y="5465"/>
                  </a:lnTo>
                  <a:lnTo>
                    <a:pt x="561065" y="1399"/>
                  </a:lnTo>
                  <a:lnTo>
                    <a:pt x="48882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1554" y="260604"/>
              <a:ext cx="977900" cy="258445"/>
            </a:xfrm>
            <a:custGeom>
              <a:avLst/>
              <a:gdLst/>
              <a:ahLst/>
              <a:cxnLst/>
              <a:rect l="l" t="t" r="r" b="b"/>
              <a:pathLst>
                <a:path w="977900" h="258445">
                  <a:moveTo>
                    <a:pt x="0" y="129159"/>
                  </a:moveTo>
                  <a:lnTo>
                    <a:pt x="20693" y="91841"/>
                  </a:lnTo>
                  <a:lnTo>
                    <a:pt x="78744" y="58812"/>
                  </a:lnTo>
                  <a:lnTo>
                    <a:pt x="119889" y="44404"/>
                  </a:lnTo>
                  <a:lnTo>
                    <a:pt x="168106" y="31666"/>
                  </a:lnTo>
                  <a:lnTo>
                    <a:pt x="222639" y="20797"/>
                  </a:lnTo>
                  <a:lnTo>
                    <a:pt x="282733" y="11997"/>
                  </a:lnTo>
                  <a:lnTo>
                    <a:pt x="347632" y="5465"/>
                  </a:lnTo>
                  <a:lnTo>
                    <a:pt x="416580" y="1399"/>
                  </a:lnTo>
                  <a:lnTo>
                    <a:pt x="488823" y="0"/>
                  </a:lnTo>
                  <a:lnTo>
                    <a:pt x="561065" y="1399"/>
                  </a:lnTo>
                  <a:lnTo>
                    <a:pt x="630013" y="5465"/>
                  </a:lnTo>
                  <a:lnTo>
                    <a:pt x="694912" y="11997"/>
                  </a:lnTo>
                  <a:lnTo>
                    <a:pt x="755006" y="20797"/>
                  </a:lnTo>
                  <a:lnTo>
                    <a:pt x="809539" y="31666"/>
                  </a:lnTo>
                  <a:lnTo>
                    <a:pt x="857756" y="44404"/>
                  </a:lnTo>
                  <a:lnTo>
                    <a:pt x="898901" y="58812"/>
                  </a:lnTo>
                  <a:lnTo>
                    <a:pt x="956952" y="91841"/>
                  </a:lnTo>
                  <a:lnTo>
                    <a:pt x="977646" y="129159"/>
                  </a:lnTo>
                  <a:lnTo>
                    <a:pt x="972346" y="148254"/>
                  </a:lnTo>
                  <a:lnTo>
                    <a:pt x="932218" y="183627"/>
                  </a:lnTo>
                  <a:lnTo>
                    <a:pt x="857756" y="213913"/>
                  </a:lnTo>
                  <a:lnTo>
                    <a:pt x="809539" y="226651"/>
                  </a:lnTo>
                  <a:lnTo>
                    <a:pt x="755006" y="237520"/>
                  </a:lnTo>
                  <a:lnTo>
                    <a:pt x="694912" y="246320"/>
                  </a:lnTo>
                  <a:lnTo>
                    <a:pt x="630013" y="252852"/>
                  </a:lnTo>
                  <a:lnTo>
                    <a:pt x="561065" y="256918"/>
                  </a:lnTo>
                  <a:lnTo>
                    <a:pt x="488823" y="258318"/>
                  </a:lnTo>
                  <a:lnTo>
                    <a:pt x="416580" y="256918"/>
                  </a:lnTo>
                  <a:lnTo>
                    <a:pt x="347632" y="252852"/>
                  </a:lnTo>
                  <a:lnTo>
                    <a:pt x="282733" y="246320"/>
                  </a:lnTo>
                  <a:lnTo>
                    <a:pt x="222639" y="237520"/>
                  </a:lnTo>
                  <a:lnTo>
                    <a:pt x="168106" y="226651"/>
                  </a:lnTo>
                  <a:lnTo>
                    <a:pt x="119889" y="213913"/>
                  </a:lnTo>
                  <a:lnTo>
                    <a:pt x="78744" y="199505"/>
                  </a:lnTo>
                  <a:lnTo>
                    <a:pt x="20693" y="166476"/>
                  </a:lnTo>
                  <a:lnTo>
                    <a:pt x="0" y="1291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3473" y="250189"/>
            <a:ext cx="739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mic Sans MS"/>
                <a:cs typeface="Comic Sans MS"/>
              </a:rPr>
              <a:t>Burglary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6852" y="890777"/>
            <a:ext cx="923925" cy="296545"/>
            <a:chOff x="6816852" y="890777"/>
            <a:chExt cx="923925" cy="296545"/>
          </a:xfrm>
        </p:grpSpPr>
        <p:sp>
          <p:nvSpPr>
            <p:cNvPr id="12" name="object 12"/>
            <p:cNvSpPr/>
            <p:nvPr/>
          </p:nvSpPr>
          <p:spPr>
            <a:xfrm>
              <a:off x="6835902" y="909827"/>
              <a:ext cx="885825" cy="258445"/>
            </a:xfrm>
            <a:custGeom>
              <a:avLst/>
              <a:gdLst/>
              <a:ahLst/>
              <a:cxnLst/>
              <a:rect l="l" t="t" r="r" b="b"/>
              <a:pathLst>
                <a:path w="885825" h="258444">
                  <a:moveTo>
                    <a:pt x="442722" y="0"/>
                  </a:moveTo>
                  <a:lnTo>
                    <a:pt x="370918" y="1689"/>
                  </a:lnTo>
                  <a:lnTo>
                    <a:pt x="302800" y="6580"/>
                  </a:lnTo>
                  <a:lnTo>
                    <a:pt x="239280" y="14408"/>
                  </a:lnTo>
                  <a:lnTo>
                    <a:pt x="181270" y="24908"/>
                  </a:lnTo>
                  <a:lnTo>
                    <a:pt x="129682" y="37814"/>
                  </a:lnTo>
                  <a:lnTo>
                    <a:pt x="85429" y="52861"/>
                  </a:lnTo>
                  <a:lnTo>
                    <a:pt x="49422" y="69784"/>
                  </a:lnTo>
                  <a:lnTo>
                    <a:pt x="5795" y="108198"/>
                  </a:lnTo>
                  <a:lnTo>
                    <a:pt x="0" y="129159"/>
                  </a:lnTo>
                  <a:lnTo>
                    <a:pt x="5795" y="150119"/>
                  </a:lnTo>
                  <a:lnTo>
                    <a:pt x="49422" y="188533"/>
                  </a:lnTo>
                  <a:lnTo>
                    <a:pt x="85429" y="205456"/>
                  </a:lnTo>
                  <a:lnTo>
                    <a:pt x="129682" y="220503"/>
                  </a:lnTo>
                  <a:lnTo>
                    <a:pt x="181270" y="233409"/>
                  </a:lnTo>
                  <a:lnTo>
                    <a:pt x="239280" y="243909"/>
                  </a:lnTo>
                  <a:lnTo>
                    <a:pt x="302800" y="251737"/>
                  </a:lnTo>
                  <a:lnTo>
                    <a:pt x="370918" y="256628"/>
                  </a:lnTo>
                  <a:lnTo>
                    <a:pt x="442722" y="258318"/>
                  </a:lnTo>
                  <a:lnTo>
                    <a:pt x="514525" y="256628"/>
                  </a:lnTo>
                  <a:lnTo>
                    <a:pt x="582643" y="251737"/>
                  </a:lnTo>
                  <a:lnTo>
                    <a:pt x="646163" y="243909"/>
                  </a:lnTo>
                  <a:lnTo>
                    <a:pt x="704173" y="233409"/>
                  </a:lnTo>
                  <a:lnTo>
                    <a:pt x="755761" y="220503"/>
                  </a:lnTo>
                  <a:lnTo>
                    <a:pt x="800014" y="205456"/>
                  </a:lnTo>
                  <a:lnTo>
                    <a:pt x="836021" y="188533"/>
                  </a:lnTo>
                  <a:lnTo>
                    <a:pt x="879648" y="150119"/>
                  </a:lnTo>
                  <a:lnTo>
                    <a:pt x="885444" y="129159"/>
                  </a:lnTo>
                  <a:lnTo>
                    <a:pt x="879648" y="108198"/>
                  </a:lnTo>
                  <a:lnTo>
                    <a:pt x="836021" y="69784"/>
                  </a:lnTo>
                  <a:lnTo>
                    <a:pt x="800014" y="52861"/>
                  </a:lnTo>
                  <a:lnTo>
                    <a:pt x="755761" y="37814"/>
                  </a:lnTo>
                  <a:lnTo>
                    <a:pt x="704173" y="24908"/>
                  </a:lnTo>
                  <a:lnTo>
                    <a:pt x="646163" y="14408"/>
                  </a:lnTo>
                  <a:lnTo>
                    <a:pt x="582643" y="6580"/>
                  </a:lnTo>
                  <a:lnTo>
                    <a:pt x="514525" y="1689"/>
                  </a:lnTo>
                  <a:lnTo>
                    <a:pt x="44272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5902" y="909827"/>
              <a:ext cx="885825" cy="258445"/>
            </a:xfrm>
            <a:custGeom>
              <a:avLst/>
              <a:gdLst/>
              <a:ahLst/>
              <a:cxnLst/>
              <a:rect l="l" t="t" r="r" b="b"/>
              <a:pathLst>
                <a:path w="885825" h="258444">
                  <a:moveTo>
                    <a:pt x="0" y="129159"/>
                  </a:moveTo>
                  <a:lnTo>
                    <a:pt x="22573" y="88318"/>
                  </a:lnTo>
                  <a:lnTo>
                    <a:pt x="85429" y="52861"/>
                  </a:lnTo>
                  <a:lnTo>
                    <a:pt x="129682" y="37814"/>
                  </a:lnTo>
                  <a:lnTo>
                    <a:pt x="181270" y="24908"/>
                  </a:lnTo>
                  <a:lnTo>
                    <a:pt x="239280" y="14408"/>
                  </a:lnTo>
                  <a:lnTo>
                    <a:pt x="302800" y="6580"/>
                  </a:lnTo>
                  <a:lnTo>
                    <a:pt x="370918" y="1689"/>
                  </a:lnTo>
                  <a:lnTo>
                    <a:pt x="442722" y="0"/>
                  </a:lnTo>
                  <a:lnTo>
                    <a:pt x="514525" y="1689"/>
                  </a:lnTo>
                  <a:lnTo>
                    <a:pt x="582643" y="6580"/>
                  </a:lnTo>
                  <a:lnTo>
                    <a:pt x="646163" y="14408"/>
                  </a:lnTo>
                  <a:lnTo>
                    <a:pt x="704173" y="24908"/>
                  </a:lnTo>
                  <a:lnTo>
                    <a:pt x="755761" y="37814"/>
                  </a:lnTo>
                  <a:lnTo>
                    <a:pt x="800014" y="52861"/>
                  </a:lnTo>
                  <a:lnTo>
                    <a:pt x="836021" y="69784"/>
                  </a:lnTo>
                  <a:lnTo>
                    <a:pt x="879648" y="108198"/>
                  </a:lnTo>
                  <a:lnTo>
                    <a:pt x="885444" y="129159"/>
                  </a:lnTo>
                  <a:lnTo>
                    <a:pt x="879648" y="150119"/>
                  </a:lnTo>
                  <a:lnTo>
                    <a:pt x="836021" y="188533"/>
                  </a:lnTo>
                  <a:lnTo>
                    <a:pt x="800014" y="205456"/>
                  </a:lnTo>
                  <a:lnTo>
                    <a:pt x="755761" y="220503"/>
                  </a:lnTo>
                  <a:lnTo>
                    <a:pt x="704173" y="233409"/>
                  </a:lnTo>
                  <a:lnTo>
                    <a:pt x="646163" y="243909"/>
                  </a:lnTo>
                  <a:lnTo>
                    <a:pt x="582643" y="251737"/>
                  </a:lnTo>
                  <a:lnTo>
                    <a:pt x="514525" y="256628"/>
                  </a:lnTo>
                  <a:lnTo>
                    <a:pt x="442722" y="258318"/>
                  </a:lnTo>
                  <a:lnTo>
                    <a:pt x="370918" y="256628"/>
                  </a:lnTo>
                  <a:lnTo>
                    <a:pt x="302800" y="251737"/>
                  </a:lnTo>
                  <a:lnTo>
                    <a:pt x="239280" y="243909"/>
                  </a:lnTo>
                  <a:lnTo>
                    <a:pt x="181270" y="233409"/>
                  </a:lnTo>
                  <a:lnTo>
                    <a:pt x="129682" y="220503"/>
                  </a:lnTo>
                  <a:lnTo>
                    <a:pt x="85429" y="205456"/>
                  </a:lnTo>
                  <a:lnTo>
                    <a:pt x="49422" y="188533"/>
                  </a:lnTo>
                  <a:lnTo>
                    <a:pt x="5795" y="150119"/>
                  </a:lnTo>
                  <a:lnTo>
                    <a:pt x="0" y="1291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05573" y="899413"/>
            <a:ext cx="525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mic Sans MS"/>
                <a:cs typeface="Comic Sans MS"/>
              </a:rPr>
              <a:t>Alarm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86450" y="1506474"/>
            <a:ext cx="2926080" cy="361950"/>
            <a:chOff x="5886450" y="1506474"/>
            <a:chExt cx="2926080" cy="361950"/>
          </a:xfrm>
        </p:grpSpPr>
        <p:sp>
          <p:nvSpPr>
            <p:cNvPr id="16" name="object 16"/>
            <p:cNvSpPr/>
            <p:nvPr/>
          </p:nvSpPr>
          <p:spPr>
            <a:xfrm>
              <a:off x="5905500" y="1525524"/>
              <a:ext cx="1071880" cy="323850"/>
            </a:xfrm>
            <a:custGeom>
              <a:avLst/>
              <a:gdLst/>
              <a:ahLst/>
              <a:cxnLst/>
              <a:rect l="l" t="t" r="r" b="b"/>
              <a:pathLst>
                <a:path w="1071879" h="323850">
                  <a:moveTo>
                    <a:pt x="535686" y="0"/>
                  </a:moveTo>
                  <a:lnTo>
                    <a:pt x="468479" y="1261"/>
                  </a:lnTo>
                  <a:lnTo>
                    <a:pt x="403766" y="4946"/>
                  </a:lnTo>
                  <a:lnTo>
                    <a:pt x="342050" y="10901"/>
                  </a:lnTo>
                  <a:lnTo>
                    <a:pt x="283831" y="18976"/>
                  </a:lnTo>
                  <a:lnTo>
                    <a:pt x="229611" y="29017"/>
                  </a:lnTo>
                  <a:lnTo>
                    <a:pt x="179892" y="40873"/>
                  </a:lnTo>
                  <a:lnTo>
                    <a:pt x="135174" y="54392"/>
                  </a:lnTo>
                  <a:lnTo>
                    <a:pt x="95961" y="69422"/>
                  </a:lnTo>
                  <a:lnTo>
                    <a:pt x="36050" y="103409"/>
                  </a:lnTo>
                  <a:lnTo>
                    <a:pt x="4172" y="141617"/>
                  </a:lnTo>
                  <a:lnTo>
                    <a:pt x="0" y="161925"/>
                  </a:lnTo>
                  <a:lnTo>
                    <a:pt x="4172" y="182232"/>
                  </a:lnTo>
                  <a:lnTo>
                    <a:pt x="36050" y="220440"/>
                  </a:lnTo>
                  <a:lnTo>
                    <a:pt x="95961" y="254427"/>
                  </a:lnTo>
                  <a:lnTo>
                    <a:pt x="135174" y="269457"/>
                  </a:lnTo>
                  <a:lnTo>
                    <a:pt x="179892" y="282976"/>
                  </a:lnTo>
                  <a:lnTo>
                    <a:pt x="229611" y="294832"/>
                  </a:lnTo>
                  <a:lnTo>
                    <a:pt x="283831" y="304873"/>
                  </a:lnTo>
                  <a:lnTo>
                    <a:pt x="342050" y="312948"/>
                  </a:lnTo>
                  <a:lnTo>
                    <a:pt x="403766" y="318903"/>
                  </a:lnTo>
                  <a:lnTo>
                    <a:pt x="468479" y="322588"/>
                  </a:lnTo>
                  <a:lnTo>
                    <a:pt x="535686" y="323850"/>
                  </a:lnTo>
                  <a:lnTo>
                    <a:pt x="602892" y="322588"/>
                  </a:lnTo>
                  <a:lnTo>
                    <a:pt x="667605" y="318903"/>
                  </a:lnTo>
                  <a:lnTo>
                    <a:pt x="729321" y="312948"/>
                  </a:lnTo>
                  <a:lnTo>
                    <a:pt x="787540" y="304873"/>
                  </a:lnTo>
                  <a:lnTo>
                    <a:pt x="841760" y="294832"/>
                  </a:lnTo>
                  <a:lnTo>
                    <a:pt x="891479" y="282976"/>
                  </a:lnTo>
                  <a:lnTo>
                    <a:pt x="936197" y="269457"/>
                  </a:lnTo>
                  <a:lnTo>
                    <a:pt x="975410" y="254427"/>
                  </a:lnTo>
                  <a:lnTo>
                    <a:pt x="1035321" y="220440"/>
                  </a:lnTo>
                  <a:lnTo>
                    <a:pt x="1067199" y="182232"/>
                  </a:lnTo>
                  <a:lnTo>
                    <a:pt x="1071372" y="161925"/>
                  </a:lnTo>
                  <a:lnTo>
                    <a:pt x="1067199" y="141617"/>
                  </a:lnTo>
                  <a:lnTo>
                    <a:pt x="1035321" y="103409"/>
                  </a:lnTo>
                  <a:lnTo>
                    <a:pt x="975410" y="69422"/>
                  </a:lnTo>
                  <a:lnTo>
                    <a:pt x="936197" y="54392"/>
                  </a:lnTo>
                  <a:lnTo>
                    <a:pt x="891479" y="40873"/>
                  </a:lnTo>
                  <a:lnTo>
                    <a:pt x="841760" y="29017"/>
                  </a:lnTo>
                  <a:lnTo>
                    <a:pt x="787540" y="18976"/>
                  </a:lnTo>
                  <a:lnTo>
                    <a:pt x="729321" y="10901"/>
                  </a:lnTo>
                  <a:lnTo>
                    <a:pt x="667605" y="4946"/>
                  </a:lnTo>
                  <a:lnTo>
                    <a:pt x="602892" y="1261"/>
                  </a:lnTo>
                  <a:lnTo>
                    <a:pt x="53568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5500" y="1525524"/>
              <a:ext cx="1071880" cy="323850"/>
            </a:xfrm>
            <a:custGeom>
              <a:avLst/>
              <a:gdLst/>
              <a:ahLst/>
              <a:cxnLst/>
              <a:rect l="l" t="t" r="r" b="b"/>
              <a:pathLst>
                <a:path w="1071879" h="323850">
                  <a:moveTo>
                    <a:pt x="0" y="161925"/>
                  </a:moveTo>
                  <a:lnTo>
                    <a:pt x="16356" y="122061"/>
                  </a:lnTo>
                  <a:lnTo>
                    <a:pt x="62752" y="85812"/>
                  </a:lnTo>
                  <a:lnTo>
                    <a:pt x="135174" y="54392"/>
                  </a:lnTo>
                  <a:lnTo>
                    <a:pt x="179892" y="40873"/>
                  </a:lnTo>
                  <a:lnTo>
                    <a:pt x="229611" y="29017"/>
                  </a:lnTo>
                  <a:lnTo>
                    <a:pt x="283831" y="18976"/>
                  </a:lnTo>
                  <a:lnTo>
                    <a:pt x="342050" y="10901"/>
                  </a:lnTo>
                  <a:lnTo>
                    <a:pt x="403766" y="4946"/>
                  </a:lnTo>
                  <a:lnTo>
                    <a:pt x="468479" y="1261"/>
                  </a:lnTo>
                  <a:lnTo>
                    <a:pt x="535686" y="0"/>
                  </a:lnTo>
                  <a:lnTo>
                    <a:pt x="602892" y="1261"/>
                  </a:lnTo>
                  <a:lnTo>
                    <a:pt x="667605" y="4946"/>
                  </a:lnTo>
                  <a:lnTo>
                    <a:pt x="729321" y="10901"/>
                  </a:lnTo>
                  <a:lnTo>
                    <a:pt x="787540" y="18976"/>
                  </a:lnTo>
                  <a:lnTo>
                    <a:pt x="841760" y="29017"/>
                  </a:lnTo>
                  <a:lnTo>
                    <a:pt x="891479" y="40873"/>
                  </a:lnTo>
                  <a:lnTo>
                    <a:pt x="936197" y="54392"/>
                  </a:lnTo>
                  <a:lnTo>
                    <a:pt x="975410" y="69422"/>
                  </a:lnTo>
                  <a:lnTo>
                    <a:pt x="1035321" y="103409"/>
                  </a:lnTo>
                  <a:lnTo>
                    <a:pt x="1067199" y="141617"/>
                  </a:lnTo>
                  <a:lnTo>
                    <a:pt x="1071372" y="161925"/>
                  </a:lnTo>
                  <a:lnTo>
                    <a:pt x="1067199" y="182232"/>
                  </a:lnTo>
                  <a:lnTo>
                    <a:pt x="1035321" y="220440"/>
                  </a:lnTo>
                  <a:lnTo>
                    <a:pt x="975410" y="254427"/>
                  </a:lnTo>
                  <a:lnTo>
                    <a:pt x="936197" y="269457"/>
                  </a:lnTo>
                  <a:lnTo>
                    <a:pt x="891479" y="282976"/>
                  </a:lnTo>
                  <a:lnTo>
                    <a:pt x="841760" y="294832"/>
                  </a:lnTo>
                  <a:lnTo>
                    <a:pt x="787540" y="304873"/>
                  </a:lnTo>
                  <a:lnTo>
                    <a:pt x="729321" y="312948"/>
                  </a:lnTo>
                  <a:lnTo>
                    <a:pt x="667605" y="318903"/>
                  </a:lnTo>
                  <a:lnTo>
                    <a:pt x="602892" y="322588"/>
                  </a:lnTo>
                  <a:lnTo>
                    <a:pt x="535686" y="323850"/>
                  </a:lnTo>
                  <a:lnTo>
                    <a:pt x="468479" y="322588"/>
                  </a:lnTo>
                  <a:lnTo>
                    <a:pt x="403766" y="318903"/>
                  </a:lnTo>
                  <a:lnTo>
                    <a:pt x="342050" y="312948"/>
                  </a:lnTo>
                  <a:lnTo>
                    <a:pt x="283831" y="304873"/>
                  </a:lnTo>
                  <a:lnTo>
                    <a:pt x="229611" y="294832"/>
                  </a:lnTo>
                  <a:lnTo>
                    <a:pt x="179892" y="282976"/>
                  </a:lnTo>
                  <a:lnTo>
                    <a:pt x="135174" y="269457"/>
                  </a:lnTo>
                  <a:lnTo>
                    <a:pt x="95961" y="254427"/>
                  </a:lnTo>
                  <a:lnTo>
                    <a:pt x="36050" y="220440"/>
                  </a:lnTo>
                  <a:lnTo>
                    <a:pt x="4172" y="182232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1345" y="1525524"/>
              <a:ext cx="1072515" cy="323850"/>
            </a:xfrm>
            <a:custGeom>
              <a:avLst/>
              <a:gdLst/>
              <a:ahLst/>
              <a:cxnLst/>
              <a:rect l="l" t="t" r="r" b="b"/>
              <a:pathLst>
                <a:path w="1072515" h="323850">
                  <a:moveTo>
                    <a:pt x="536067" y="0"/>
                  </a:moveTo>
                  <a:lnTo>
                    <a:pt x="468828" y="1261"/>
                  </a:lnTo>
                  <a:lnTo>
                    <a:pt x="404081" y="4946"/>
                  </a:lnTo>
                  <a:lnTo>
                    <a:pt x="342327" y="10901"/>
                  </a:lnTo>
                  <a:lnTo>
                    <a:pt x="284070" y="18976"/>
                  </a:lnTo>
                  <a:lnTo>
                    <a:pt x="229811" y="29017"/>
                  </a:lnTo>
                  <a:lnTo>
                    <a:pt x="180053" y="40873"/>
                  </a:lnTo>
                  <a:lnTo>
                    <a:pt x="135299" y="54392"/>
                  </a:lnTo>
                  <a:lnTo>
                    <a:pt x="96052" y="69422"/>
                  </a:lnTo>
                  <a:lnTo>
                    <a:pt x="36086" y="103409"/>
                  </a:lnTo>
                  <a:lnTo>
                    <a:pt x="4177" y="141617"/>
                  </a:lnTo>
                  <a:lnTo>
                    <a:pt x="0" y="161925"/>
                  </a:lnTo>
                  <a:lnTo>
                    <a:pt x="4177" y="182232"/>
                  </a:lnTo>
                  <a:lnTo>
                    <a:pt x="36086" y="220440"/>
                  </a:lnTo>
                  <a:lnTo>
                    <a:pt x="96052" y="254427"/>
                  </a:lnTo>
                  <a:lnTo>
                    <a:pt x="135299" y="269457"/>
                  </a:lnTo>
                  <a:lnTo>
                    <a:pt x="180053" y="282976"/>
                  </a:lnTo>
                  <a:lnTo>
                    <a:pt x="229811" y="294832"/>
                  </a:lnTo>
                  <a:lnTo>
                    <a:pt x="284070" y="304873"/>
                  </a:lnTo>
                  <a:lnTo>
                    <a:pt x="342327" y="312948"/>
                  </a:lnTo>
                  <a:lnTo>
                    <a:pt x="404081" y="318903"/>
                  </a:lnTo>
                  <a:lnTo>
                    <a:pt x="468828" y="322588"/>
                  </a:lnTo>
                  <a:lnTo>
                    <a:pt x="536067" y="323850"/>
                  </a:lnTo>
                  <a:lnTo>
                    <a:pt x="603305" y="322588"/>
                  </a:lnTo>
                  <a:lnTo>
                    <a:pt x="668052" y="318903"/>
                  </a:lnTo>
                  <a:lnTo>
                    <a:pt x="729806" y="312948"/>
                  </a:lnTo>
                  <a:lnTo>
                    <a:pt x="788063" y="304873"/>
                  </a:lnTo>
                  <a:lnTo>
                    <a:pt x="842322" y="294832"/>
                  </a:lnTo>
                  <a:lnTo>
                    <a:pt x="892080" y="282976"/>
                  </a:lnTo>
                  <a:lnTo>
                    <a:pt x="936834" y="269457"/>
                  </a:lnTo>
                  <a:lnTo>
                    <a:pt x="976081" y="254427"/>
                  </a:lnTo>
                  <a:lnTo>
                    <a:pt x="1036047" y="220440"/>
                  </a:lnTo>
                  <a:lnTo>
                    <a:pt x="1067956" y="182232"/>
                  </a:lnTo>
                  <a:lnTo>
                    <a:pt x="1072133" y="161925"/>
                  </a:lnTo>
                  <a:lnTo>
                    <a:pt x="1067956" y="141617"/>
                  </a:lnTo>
                  <a:lnTo>
                    <a:pt x="1036047" y="103409"/>
                  </a:lnTo>
                  <a:lnTo>
                    <a:pt x="976081" y="69422"/>
                  </a:lnTo>
                  <a:lnTo>
                    <a:pt x="936834" y="54392"/>
                  </a:lnTo>
                  <a:lnTo>
                    <a:pt x="892080" y="40873"/>
                  </a:lnTo>
                  <a:lnTo>
                    <a:pt x="842322" y="29017"/>
                  </a:lnTo>
                  <a:lnTo>
                    <a:pt x="788063" y="18976"/>
                  </a:lnTo>
                  <a:lnTo>
                    <a:pt x="729806" y="10901"/>
                  </a:lnTo>
                  <a:lnTo>
                    <a:pt x="668052" y="4946"/>
                  </a:lnTo>
                  <a:lnTo>
                    <a:pt x="603305" y="1261"/>
                  </a:lnTo>
                  <a:lnTo>
                    <a:pt x="53606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21345" y="1525524"/>
              <a:ext cx="1072515" cy="323850"/>
            </a:xfrm>
            <a:custGeom>
              <a:avLst/>
              <a:gdLst/>
              <a:ahLst/>
              <a:cxnLst/>
              <a:rect l="l" t="t" r="r" b="b"/>
              <a:pathLst>
                <a:path w="1072515" h="323850">
                  <a:moveTo>
                    <a:pt x="0" y="161925"/>
                  </a:moveTo>
                  <a:lnTo>
                    <a:pt x="16373" y="122061"/>
                  </a:lnTo>
                  <a:lnTo>
                    <a:pt x="62813" y="85812"/>
                  </a:lnTo>
                  <a:lnTo>
                    <a:pt x="135299" y="54392"/>
                  </a:lnTo>
                  <a:lnTo>
                    <a:pt x="180053" y="40873"/>
                  </a:lnTo>
                  <a:lnTo>
                    <a:pt x="229811" y="29017"/>
                  </a:lnTo>
                  <a:lnTo>
                    <a:pt x="284070" y="18976"/>
                  </a:lnTo>
                  <a:lnTo>
                    <a:pt x="342327" y="10901"/>
                  </a:lnTo>
                  <a:lnTo>
                    <a:pt x="404081" y="4946"/>
                  </a:lnTo>
                  <a:lnTo>
                    <a:pt x="468828" y="1261"/>
                  </a:lnTo>
                  <a:lnTo>
                    <a:pt x="536067" y="0"/>
                  </a:lnTo>
                  <a:lnTo>
                    <a:pt x="603305" y="1261"/>
                  </a:lnTo>
                  <a:lnTo>
                    <a:pt x="668052" y="4946"/>
                  </a:lnTo>
                  <a:lnTo>
                    <a:pt x="729806" y="10901"/>
                  </a:lnTo>
                  <a:lnTo>
                    <a:pt x="788063" y="18976"/>
                  </a:lnTo>
                  <a:lnTo>
                    <a:pt x="842322" y="29017"/>
                  </a:lnTo>
                  <a:lnTo>
                    <a:pt x="892080" y="40873"/>
                  </a:lnTo>
                  <a:lnTo>
                    <a:pt x="936834" y="54392"/>
                  </a:lnTo>
                  <a:lnTo>
                    <a:pt x="976081" y="69422"/>
                  </a:lnTo>
                  <a:lnTo>
                    <a:pt x="1036047" y="103409"/>
                  </a:lnTo>
                  <a:lnTo>
                    <a:pt x="1067956" y="141617"/>
                  </a:lnTo>
                  <a:lnTo>
                    <a:pt x="1072133" y="161925"/>
                  </a:lnTo>
                  <a:lnTo>
                    <a:pt x="1067956" y="182232"/>
                  </a:lnTo>
                  <a:lnTo>
                    <a:pt x="1036047" y="220440"/>
                  </a:lnTo>
                  <a:lnTo>
                    <a:pt x="976081" y="254427"/>
                  </a:lnTo>
                  <a:lnTo>
                    <a:pt x="936834" y="269457"/>
                  </a:lnTo>
                  <a:lnTo>
                    <a:pt x="892080" y="282976"/>
                  </a:lnTo>
                  <a:lnTo>
                    <a:pt x="842322" y="294832"/>
                  </a:lnTo>
                  <a:lnTo>
                    <a:pt x="788063" y="304873"/>
                  </a:lnTo>
                  <a:lnTo>
                    <a:pt x="729806" y="312948"/>
                  </a:lnTo>
                  <a:lnTo>
                    <a:pt x="668052" y="318903"/>
                  </a:lnTo>
                  <a:lnTo>
                    <a:pt x="603305" y="322588"/>
                  </a:lnTo>
                  <a:lnTo>
                    <a:pt x="536067" y="323850"/>
                  </a:lnTo>
                  <a:lnTo>
                    <a:pt x="468828" y="322588"/>
                  </a:lnTo>
                  <a:lnTo>
                    <a:pt x="404081" y="318903"/>
                  </a:lnTo>
                  <a:lnTo>
                    <a:pt x="342327" y="312948"/>
                  </a:lnTo>
                  <a:lnTo>
                    <a:pt x="284070" y="304873"/>
                  </a:lnTo>
                  <a:lnTo>
                    <a:pt x="229811" y="294832"/>
                  </a:lnTo>
                  <a:lnTo>
                    <a:pt x="180053" y="282976"/>
                  </a:lnTo>
                  <a:lnTo>
                    <a:pt x="135299" y="269457"/>
                  </a:lnTo>
                  <a:lnTo>
                    <a:pt x="96052" y="254427"/>
                  </a:lnTo>
                  <a:lnTo>
                    <a:pt x="36086" y="220440"/>
                  </a:lnTo>
                  <a:lnTo>
                    <a:pt x="4177" y="182232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22847" y="1548891"/>
            <a:ext cx="267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164" algn="l"/>
              </a:tabLst>
            </a:pPr>
            <a:r>
              <a:rPr sz="1400" b="1" spc="-5" dirty="0">
                <a:latin typeface="Comic Sans MS"/>
                <a:cs typeface="Comic Sans MS"/>
              </a:rPr>
              <a:t>JohnCalls	MaryCalls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64046" y="535050"/>
            <a:ext cx="1824989" cy="990600"/>
          </a:xfrm>
          <a:custGeom>
            <a:avLst/>
            <a:gdLst/>
            <a:ahLst/>
            <a:cxnLst/>
            <a:rect l="l" t="t" r="r" b="b"/>
            <a:pathLst>
              <a:path w="1824990" h="990600">
                <a:moveTo>
                  <a:pt x="615569" y="649859"/>
                </a:moveTo>
                <a:lnTo>
                  <a:pt x="597535" y="616331"/>
                </a:lnTo>
                <a:lnTo>
                  <a:pt x="91846" y="886269"/>
                </a:lnTo>
                <a:lnTo>
                  <a:pt x="73901" y="852678"/>
                </a:lnTo>
                <a:lnTo>
                  <a:pt x="0" y="956945"/>
                </a:lnTo>
                <a:lnTo>
                  <a:pt x="127749" y="953516"/>
                </a:lnTo>
                <a:lnTo>
                  <a:pt x="114604" y="928878"/>
                </a:lnTo>
                <a:lnTo>
                  <a:pt x="109791" y="919899"/>
                </a:lnTo>
                <a:lnTo>
                  <a:pt x="615569" y="649859"/>
                </a:lnTo>
                <a:close/>
              </a:path>
              <a:path w="1824990" h="990600">
                <a:moveTo>
                  <a:pt x="651510" y="374777"/>
                </a:moveTo>
                <a:lnTo>
                  <a:pt x="632904" y="322453"/>
                </a:lnTo>
                <a:lnTo>
                  <a:pt x="608711" y="254381"/>
                </a:lnTo>
                <a:lnTo>
                  <a:pt x="582295" y="281851"/>
                </a:lnTo>
                <a:lnTo>
                  <a:pt x="292862" y="3683"/>
                </a:lnTo>
                <a:lnTo>
                  <a:pt x="266446" y="31115"/>
                </a:lnTo>
                <a:lnTo>
                  <a:pt x="555904" y="309308"/>
                </a:lnTo>
                <a:lnTo>
                  <a:pt x="529463" y="336804"/>
                </a:lnTo>
                <a:lnTo>
                  <a:pt x="651510" y="374777"/>
                </a:lnTo>
                <a:close/>
              </a:path>
              <a:path w="1824990" h="990600">
                <a:moveTo>
                  <a:pt x="1724406" y="990473"/>
                </a:moveTo>
                <a:lnTo>
                  <a:pt x="1703349" y="955167"/>
                </a:lnTo>
                <a:lnTo>
                  <a:pt x="1659001" y="880745"/>
                </a:lnTo>
                <a:lnTo>
                  <a:pt x="1638427" y="912787"/>
                </a:lnTo>
                <a:lnTo>
                  <a:pt x="1128141" y="585851"/>
                </a:lnTo>
                <a:lnTo>
                  <a:pt x="1107567" y="617855"/>
                </a:lnTo>
                <a:lnTo>
                  <a:pt x="1617853" y="944841"/>
                </a:lnTo>
                <a:lnTo>
                  <a:pt x="1597279" y="976884"/>
                </a:lnTo>
                <a:lnTo>
                  <a:pt x="1724406" y="990473"/>
                </a:lnTo>
                <a:close/>
              </a:path>
              <a:path w="1824990" h="990600">
                <a:moveTo>
                  <a:pt x="1824482" y="34798"/>
                </a:moveTo>
                <a:lnTo>
                  <a:pt x="1808734" y="0"/>
                </a:lnTo>
                <a:lnTo>
                  <a:pt x="1121943" y="310324"/>
                </a:lnTo>
                <a:lnTo>
                  <a:pt x="1106297" y="275590"/>
                </a:lnTo>
                <a:lnTo>
                  <a:pt x="1025652" y="374777"/>
                </a:lnTo>
                <a:lnTo>
                  <a:pt x="1153287" y="379857"/>
                </a:lnTo>
                <a:lnTo>
                  <a:pt x="1141145" y="352933"/>
                </a:lnTo>
                <a:lnTo>
                  <a:pt x="1137615" y="345097"/>
                </a:lnTo>
                <a:lnTo>
                  <a:pt x="1824482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97377" y="3657522"/>
            <a:ext cx="1663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spc="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339" y="2044230"/>
            <a:ext cx="8906510" cy="2929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12090" indent="-17462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12725" algn="l"/>
              </a:tabLst>
            </a:pPr>
            <a:r>
              <a:rPr sz="2800" b="1" spc="-55" dirty="0">
                <a:latin typeface="Carlito"/>
                <a:cs typeface="Carlito"/>
              </a:rPr>
              <a:t>We </a:t>
            </a:r>
            <a:r>
              <a:rPr sz="2800" b="1" spc="-15" dirty="0">
                <a:latin typeface="Carlito"/>
                <a:cs typeface="Carlito"/>
              </a:rPr>
              <a:t>just</a:t>
            </a:r>
            <a:r>
              <a:rPr sz="2800" b="1" spc="5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proved</a:t>
            </a:r>
            <a:endParaRPr sz="2800">
              <a:latin typeface="Carlito"/>
              <a:cs typeface="Carlito"/>
            </a:endParaRPr>
          </a:p>
          <a:p>
            <a:pPr marL="495300">
              <a:lnSpc>
                <a:spcPct val="100000"/>
              </a:lnSpc>
              <a:spcBef>
                <a:spcPts val="595"/>
              </a:spcBef>
            </a:pPr>
            <a:r>
              <a:rPr sz="2400" i="1" dirty="0">
                <a:latin typeface="Carlito"/>
                <a:cs typeface="Carlito"/>
              </a:rPr>
              <a:t>P(JC,MC,A,E,B) = </a:t>
            </a:r>
            <a:r>
              <a:rPr sz="2400" b="1" i="1" spc="-5" dirty="0">
                <a:solidFill>
                  <a:srgbClr val="CC0000"/>
                </a:solidFill>
                <a:latin typeface="Carlito"/>
                <a:cs typeface="Carlito"/>
              </a:rPr>
              <a:t>P(JC|A) </a:t>
            </a:r>
            <a:r>
              <a:rPr sz="2400" b="1" i="1" spc="-5" dirty="0">
                <a:latin typeface="Carlito"/>
                <a:cs typeface="Carlito"/>
              </a:rPr>
              <a:t>·</a:t>
            </a:r>
            <a:r>
              <a:rPr sz="2400" b="1" i="1" spc="-5" dirty="0">
                <a:solidFill>
                  <a:srgbClr val="6600FF"/>
                </a:solidFill>
                <a:latin typeface="Carlito"/>
                <a:cs typeface="Carlito"/>
              </a:rPr>
              <a:t>P(MC|A) </a:t>
            </a:r>
            <a:r>
              <a:rPr sz="2400" b="1" i="1" spc="-5" dirty="0">
                <a:latin typeface="Carlito"/>
                <a:cs typeface="Carlito"/>
              </a:rPr>
              <a:t>·P(A|B,E) ·</a:t>
            </a:r>
            <a:r>
              <a:rPr sz="2400" b="1" i="1" spc="-5" dirty="0">
                <a:solidFill>
                  <a:srgbClr val="009900"/>
                </a:solidFill>
                <a:latin typeface="Carlito"/>
                <a:cs typeface="Carlito"/>
              </a:rPr>
              <a:t>P(E)</a:t>
            </a:r>
            <a:r>
              <a:rPr sz="2400" b="1" i="1" spc="-50" dirty="0">
                <a:solidFill>
                  <a:srgbClr val="009900"/>
                </a:solidFill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·P(B)</a:t>
            </a:r>
            <a:endParaRPr sz="2400">
              <a:latin typeface="Carlito"/>
              <a:cs typeface="Carlito"/>
            </a:endParaRPr>
          </a:p>
          <a:p>
            <a:pPr marL="212090" indent="-17462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12725" algn="l"/>
              </a:tabLst>
            </a:pPr>
            <a:r>
              <a:rPr sz="2800" b="1" dirty="0">
                <a:latin typeface="Carlito"/>
                <a:cs typeface="Carlito"/>
              </a:rPr>
              <a:t>In </a:t>
            </a:r>
            <a:r>
              <a:rPr sz="2800" b="1" spc="-15" dirty="0">
                <a:latin typeface="Carlito"/>
                <a:cs typeface="Carlito"/>
              </a:rPr>
              <a:t>general </a:t>
            </a:r>
            <a:r>
              <a:rPr sz="2800" b="1" spc="-5" dirty="0">
                <a:latin typeface="Carlito"/>
                <a:cs typeface="Carlito"/>
              </a:rPr>
              <a:t>full </a:t>
            </a:r>
            <a:r>
              <a:rPr sz="2800" b="1" spc="-10" dirty="0">
                <a:latin typeface="Carlito"/>
                <a:cs typeface="Carlito"/>
              </a:rPr>
              <a:t>joint </a:t>
            </a:r>
            <a:r>
              <a:rPr sz="2800" b="1" spc="-5" dirty="0">
                <a:latin typeface="Carlito"/>
                <a:cs typeface="Carlito"/>
              </a:rPr>
              <a:t>distribution </a:t>
            </a:r>
            <a:r>
              <a:rPr sz="2800" b="1" dirty="0">
                <a:latin typeface="Carlito"/>
                <a:cs typeface="Carlito"/>
              </a:rPr>
              <a:t>of a </a:t>
            </a:r>
            <a:r>
              <a:rPr sz="2800" b="1" spc="-15" dirty="0">
                <a:latin typeface="Carlito"/>
                <a:cs typeface="Carlito"/>
              </a:rPr>
              <a:t>Bayes </a:t>
            </a:r>
            <a:r>
              <a:rPr sz="2800" b="1" spc="-5" dirty="0">
                <a:latin typeface="Carlito"/>
                <a:cs typeface="Carlito"/>
              </a:rPr>
              <a:t>net </a:t>
            </a:r>
            <a:r>
              <a:rPr sz="2800" b="1" dirty="0">
                <a:latin typeface="Carlito"/>
                <a:cs typeface="Carlito"/>
              </a:rPr>
              <a:t>is </a:t>
            </a:r>
            <a:r>
              <a:rPr sz="2800" b="1" spc="-5" dirty="0">
                <a:latin typeface="Carlito"/>
                <a:cs typeface="Carlito"/>
              </a:rPr>
              <a:t>defined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as</a:t>
            </a:r>
            <a:endParaRPr sz="2800">
              <a:latin typeface="Carlito"/>
              <a:cs typeface="Carlito"/>
            </a:endParaRPr>
          </a:p>
          <a:p>
            <a:pPr marL="993775">
              <a:lnSpc>
                <a:spcPct val="100000"/>
              </a:lnSpc>
              <a:spcBef>
                <a:spcPts val="1585"/>
              </a:spcBef>
            </a:pPr>
            <a:r>
              <a:rPr sz="3750" i="1" spc="70" dirty="0">
                <a:latin typeface="Times New Roman"/>
                <a:cs typeface="Times New Roman"/>
              </a:rPr>
              <a:t>P</a:t>
            </a:r>
            <a:r>
              <a:rPr sz="3750" spc="70" dirty="0">
                <a:latin typeface="Times New Roman"/>
                <a:cs typeface="Times New Roman"/>
              </a:rPr>
              <a:t>(</a:t>
            </a:r>
            <a:r>
              <a:rPr sz="3750" spc="-560" dirty="0">
                <a:latin typeface="Times New Roman"/>
                <a:cs typeface="Times New Roman"/>
              </a:rPr>
              <a:t> </a:t>
            </a:r>
            <a:r>
              <a:rPr sz="3750" i="1" spc="30" dirty="0">
                <a:latin typeface="Times New Roman"/>
                <a:cs typeface="Times New Roman"/>
              </a:rPr>
              <a:t>X</a:t>
            </a:r>
            <a:r>
              <a:rPr sz="3750" i="1" spc="-47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1</a:t>
            </a:r>
            <a:r>
              <a:rPr sz="3750" spc="-75" dirty="0">
                <a:latin typeface="Times New Roman"/>
                <a:cs typeface="Times New Roman"/>
              </a:rPr>
              <a:t>,</a:t>
            </a:r>
            <a:r>
              <a:rPr sz="3750" spc="-180" dirty="0">
                <a:latin typeface="Times New Roman"/>
                <a:cs typeface="Times New Roman"/>
              </a:rPr>
              <a:t> </a:t>
            </a:r>
            <a:r>
              <a:rPr sz="3750" i="1" spc="30" dirty="0">
                <a:latin typeface="Times New Roman"/>
                <a:cs typeface="Times New Roman"/>
              </a:rPr>
              <a:t>X</a:t>
            </a:r>
            <a:r>
              <a:rPr sz="3750" i="1" spc="-2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2</a:t>
            </a:r>
            <a:r>
              <a:rPr sz="3750" spc="20" dirty="0">
                <a:latin typeface="Times New Roman"/>
                <a:cs typeface="Times New Roman"/>
              </a:rPr>
              <a:t>,...,</a:t>
            </a:r>
            <a:r>
              <a:rPr sz="3750" spc="-295" dirty="0">
                <a:latin typeface="Times New Roman"/>
                <a:cs typeface="Times New Roman"/>
              </a:rPr>
              <a:t> </a:t>
            </a:r>
            <a:r>
              <a:rPr sz="3750" i="1" spc="40" dirty="0">
                <a:latin typeface="Times New Roman"/>
                <a:cs typeface="Times New Roman"/>
              </a:rPr>
              <a:t>X</a:t>
            </a:r>
            <a:r>
              <a:rPr sz="2200" i="1" spc="40" dirty="0">
                <a:latin typeface="Times New Roman"/>
                <a:cs typeface="Times New Roman"/>
              </a:rPr>
              <a:t>n</a:t>
            </a:r>
            <a:r>
              <a:rPr sz="3750" spc="40" dirty="0">
                <a:latin typeface="Times New Roman"/>
                <a:cs typeface="Times New Roman"/>
              </a:rPr>
              <a:t>)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spc="25" dirty="0">
                <a:latin typeface="Symbol"/>
                <a:cs typeface="Symbol"/>
              </a:rPr>
              <a:t></a:t>
            </a:r>
            <a:r>
              <a:rPr sz="3750" spc="-195" dirty="0">
                <a:latin typeface="Times New Roman"/>
                <a:cs typeface="Times New Roman"/>
              </a:rPr>
              <a:t> </a:t>
            </a:r>
            <a:r>
              <a:rPr sz="8475" spc="60" baseline="-8849" dirty="0">
                <a:latin typeface="Symbol"/>
                <a:cs typeface="Symbol"/>
              </a:rPr>
              <a:t></a:t>
            </a:r>
            <a:r>
              <a:rPr sz="8475" spc="-1245" baseline="-8849" dirty="0">
                <a:latin typeface="Times New Roman"/>
                <a:cs typeface="Times New Roman"/>
              </a:rPr>
              <a:t> </a:t>
            </a:r>
            <a:r>
              <a:rPr sz="3750" i="1" spc="65" dirty="0">
                <a:latin typeface="Times New Roman"/>
                <a:cs typeface="Times New Roman"/>
              </a:rPr>
              <a:t>P</a:t>
            </a:r>
            <a:r>
              <a:rPr sz="3750" spc="65" dirty="0">
                <a:latin typeface="Times New Roman"/>
                <a:cs typeface="Times New Roman"/>
              </a:rPr>
              <a:t>(</a:t>
            </a:r>
            <a:r>
              <a:rPr sz="3750" spc="-555" dirty="0">
                <a:latin typeface="Times New Roman"/>
                <a:cs typeface="Times New Roman"/>
              </a:rPr>
              <a:t> </a:t>
            </a:r>
            <a:r>
              <a:rPr sz="3750" i="1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180" dirty="0">
                <a:latin typeface="Times New Roman"/>
                <a:cs typeface="Times New Roman"/>
              </a:rPr>
              <a:t> </a:t>
            </a:r>
            <a:r>
              <a:rPr sz="3750" spc="5" dirty="0">
                <a:latin typeface="Times New Roman"/>
                <a:cs typeface="Times New Roman"/>
              </a:rPr>
              <a:t>|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i="1" spc="65" dirty="0">
                <a:latin typeface="Times New Roman"/>
                <a:cs typeface="Times New Roman"/>
              </a:rPr>
              <a:t>Par</a:t>
            </a:r>
            <a:r>
              <a:rPr sz="3750" spc="65" dirty="0">
                <a:latin typeface="Times New Roman"/>
                <a:cs typeface="Times New Roman"/>
              </a:rPr>
              <a:t>(</a:t>
            </a:r>
            <a:r>
              <a:rPr sz="3750" spc="-550" dirty="0">
                <a:latin typeface="Times New Roman"/>
                <a:cs typeface="Times New Roman"/>
              </a:rPr>
              <a:t> 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2200" i="1" spc="55" dirty="0">
                <a:latin typeface="Times New Roman"/>
                <a:cs typeface="Times New Roman"/>
              </a:rPr>
              <a:t>i</a:t>
            </a:r>
            <a:r>
              <a:rPr sz="3750" spc="55" dirty="0">
                <a:latin typeface="Times New Roman"/>
                <a:cs typeface="Times New Roman"/>
              </a:rPr>
              <a:t>))</a:t>
            </a:r>
            <a:endParaRPr sz="3750">
              <a:latin typeface="Times New Roman"/>
              <a:cs typeface="Times New Roman"/>
            </a:endParaRPr>
          </a:p>
          <a:p>
            <a:pPr marL="711200" algn="ctr">
              <a:lnSpc>
                <a:spcPct val="100000"/>
              </a:lnSpc>
              <a:spcBef>
                <a:spcPts val="310"/>
              </a:spcBef>
            </a:pPr>
            <a:r>
              <a:rPr sz="2200" i="1" spc="20" dirty="0">
                <a:latin typeface="Times New Roman"/>
                <a:cs typeface="Times New Roman"/>
              </a:rPr>
              <a:t>i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462533"/>
            <a:ext cx="2162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1022" y="2013204"/>
            <a:ext cx="2019300" cy="800100"/>
            <a:chOff x="2081022" y="2013204"/>
            <a:chExt cx="2019300" cy="800100"/>
          </a:xfrm>
        </p:grpSpPr>
        <p:sp>
          <p:nvSpPr>
            <p:cNvPr id="4" name="object 4"/>
            <p:cNvSpPr/>
            <p:nvPr/>
          </p:nvSpPr>
          <p:spPr>
            <a:xfrm>
              <a:off x="2100072" y="203225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0"/>
                  </a:moveTo>
                  <a:lnTo>
                    <a:pt x="922774" y="878"/>
                  </a:lnTo>
                  <a:lnTo>
                    <a:pt x="856176" y="3477"/>
                  </a:lnTo>
                  <a:lnTo>
                    <a:pt x="790953" y="7739"/>
                  </a:lnTo>
                  <a:lnTo>
                    <a:pt x="727251" y="13608"/>
                  </a:lnTo>
                  <a:lnTo>
                    <a:pt x="665219" y="21026"/>
                  </a:lnTo>
                  <a:lnTo>
                    <a:pt x="605004" y="29938"/>
                  </a:lnTo>
                  <a:lnTo>
                    <a:pt x="546753" y="40286"/>
                  </a:lnTo>
                  <a:lnTo>
                    <a:pt x="490615" y="52013"/>
                  </a:lnTo>
                  <a:lnTo>
                    <a:pt x="436736" y="65063"/>
                  </a:lnTo>
                  <a:lnTo>
                    <a:pt x="385264" y="79380"/>
                  </a:lnTo>
                  <a:lnTo>
                    <a:pt x="336346" y="94906"/>
                  </a:lnTo>
                  <a:lnTo>
                    <a:pt x="290131" y="111585"/>
                  </a:lnTo>
                  <a:lnTo>
                    <a:pt x="246765" y="129360"/>
                  </a:lnTo>
                  <a:lnTo>
                    <a:pt x="206397" y="148174"/>
                  </a:lnTo>
                  <a:lnTo>
                    <a:pt x="169172" y="167971"/>
                  </a:lnTo>
                  <a:lnTo>
                    <a:pt x="135240" y="188693"/>
                  </a:lnTo>
                  <a:lnTo>
                    <a:pt x="77843" y="232689"/>
                  </a:lnTo>
                  <a:lnTo>
                    <a:pt x="35383" y="279708"/>
                  </a:lnTo>
                  <a:lnTo>
                    <a:pt x="9042" y="329296"/>
                  </a:lnTo>
                  <a:lnTo>
                    <a:pt x="0" y="381000"/>
                  </a:lnTo>
                  <a:lnTo>
                    <a:pt x="2285" y="407087"/>
                  </a:lnTo>
                  <a:lnTo>
                    <a:pt x="20124" y="457790"/>
                  </a:lnTo>
                  <a:lnTo>
                    <a:pt x="54672" y="506150"/>
                  </a:lnTo>
                  <a:lnTo>
                    <a:pt x="104748" y="551714"/>
                  </a:lnTo>
                  <a:lnTo>
                    <a:pt x="169172" y="594028"/>
                  </a:lnTo>
                  <a:lnTo>
                    <a:pt x="206397" y="613825"/>
                  </a:lnTo>
                  <a:lnTo>
                    <a:pt x="246765" y="632639"/>
                  </a:lnTo>
                  <a:lnTo>
                    <a:pt x="290131" y="650414"/>
                  </a:lnTo>
                  <a:lnTo>
                    <a:pt x="336346" y="667093"/>
                  </a:lnTo>
                  <a:lnTo>
                    <a:pt x="385264" y="682619"/>
                  </a:lnTo>
                  <a:lnTo>
                    <a:pt x="436736" y="696936"/>
                  </a:lnTo>
                  <a:lnTo>
                    <a:pt x="490615" y="709986"/>
                  </a:lnTo>
                  <a:lnTo>
                    <a:pt x="546753" y="721713"/>
                  </a:lnTo>
                  <a:lnTo>
                    <a:pt x="605004" y="732061"/>
                  </a:lnTo>
                  <a:lnTo>
                    <a:pt x="665219" y="740973"/>
                  </a:lnTo>
                  <a:lnTo>
                    <a:pt x="727251" y="748391"/>
                  </a:lnTo>
                  <a:lnTo>
                    <a:pt x="790953" y="754260"/>
                  </a:lnTo>
                  <a:lnTo>
                    <a:pt x="856176" y="758522"/>
                  </a:lnTo>
                  <a:lnTo>
                    <a:pt x="922774" y="761121"/>
                  </a:lnTo>
                  <a:lnTo>
                    <a:pt x="990600" y="762000"/>
                  </a:lnTo>
                  <a:lnTo>
                    <a:pt x="1058425" y="761121"/>
                  </a:lnTo>
                  <a:lnTo>
                    <a:pt x="1125023" y="758522"/>
                  </a:lnTo>
                  <a:lnTo>
                    <a:pt x="1190246" y="754260"/>
                  </a:lnTo>
                  <a:lnTo>
                    <a:pt x="1253948" y="748391"/>
                  </a:lnTo>
                  <a:lnTo>
                    <a:pt x="1315980" y="740973"/>
                  </a:lnTo>
                  <a:lnTo>
                    <a:pt x="1376195" y="732061"/>
                  </a:lnTo>
                  <a:lnTo>
                    <a:pt x="1434446" y="721713"/>
                  </a:lnTo>
                  <a:lnTo>
                    <a:pt x="1490584" y="709986"/>
                  </a:lnTo>
                  <a:lnTo>
                    <a:pt x="1544463" y="696936"/>
                  </a:lnTo>
                  <a:lnTo>
                    <a:pt x="1595935" y="682619"/>
                  </a:lnTo>
                  <a:lnTo>
                    <a:pt x="1644853" y="667093"/>
                  </a:lnTo>
                  <a:lnTo>
                    <a:pt x="1691068" y="650414"/>
                  </a:lnTo>
                  <a:lnTo>
                    <a:pt x="1734434" y="632639"/>
                  </a:lnTo>
                  <a:lnTo>
                    <a:pt x="1774802" y="613825"/>
                  </a:lnTo>
                  <a:lnTo>
                    <a:pt x="1812027" y="594028"/>
                  </a:lnTo>
                  <a:lnTo>
                    <a:pt x="1845959" y="573306"/>
                  </a:lnTo>
                  <a:lnTo>
                    <a:pt x="1903356" y="529310"/>
                  </a:lnTo>
                  <a:lnTo>
                    <a:pt x="1945816" y="482291"/>
                  </a:lnTo>
                  <a:lnTo>
                    <a:pt x="1972157" y="432703"/>
                  </a:lnTo>
                  <a:lnTo>
                    <a:pt x="1981200" y="381000"/>
                  </a:lnTo>
                  <a:lnTo>
                    <a:pt x="1978914" y="354912"/>
                  </a:lnTo>
                  <a:lnTo>
                    <a:pt x="1961075" y="304209"/>
                  </a:lnTo>
                  <a:lnTo>
                    <a:pt x="1926527" y="255849"/>
                  </a:lnTo>
                  <a:lnTo>
                    <a:pt x="1876451" y="210285"/>
                  </a:lnTo>
                  <a:lnTo>
                    <a:pt x="1812027" y="167971"/>
                  </a:lnTo>
                  <a:lnTo>
                    <a:pt x="1774802" y="148174"/>
                  </a:lnTo>
                  <a:lnTo>
                    <a:pt x="1734434" y="129360"/>
                  </a:lnTo>
                  <a:lnTo>
                    <a:pt x="1691068" y="111585"/>
                  </a:lnTo>
                  <a:lnTo>
                    <a:pt x="1644853" y="94906"/>
                  </a:lnTo>
                  <a:lnTo>
                    <a:pt x="1595935" y="79380"/>
                  </a:lnTo>
                  <a:lnTo>
                    <a:pt x="1544463" y="65063"/>
                  </a:lnTo>
                  <a:lnTo>
                    <a:pt x="1490584" y="52013"/>
                  </a:lnTo>
                  <a:lnTo>
                    <a:pt x="1434446" y="40286"/>
                  </a:lnTo>
                  <a:lnTo>
                    <a:pt x="1376195" y="29938"/>
                  </a:lnTo>
                  <a:lnTo>
                    <a:pt x="1315980" y="21026"/>
                  </a:lnTo>
                  <a:lnTo>
                    <a:pt x="1253948" y="13608"/>
                  </a:lnTo>
                  <a:lnTo>
                    <a:pt x="1190246" y="7739"/>
                  </a:lnTo>
                  <a:lnTo>
                    <a:pt x="1125023" y="3477"/>
                  </a:lnTo>
                  <a:lnTo>
                    <a:pt x="1058425" y="87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0072" y="203225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381000"/>
                  </a:moveTo>
                  <a:lnTo>
                    <a:pt x="9042" y="329296"/>
                  </a:lnTo>
                  <a:lnTo>
                    <a:pt x="35383" y="279708"/>
                  </a:lnTo>
                  <a:lnTo>
                    <a:pt x="77843" y="232689"/>
                  </a:lnTo>
                  <a:lnTo>
                    <a:pt x="135240" y="188693"/>
                  </a:lnTo>
                  <a:lnTo>
                    <a:pt x="169172" y="167971"/>
                  </a:lnTo>
                  <a:lnTo>
                    <a:pt x="206397" y="148174"/>
                  </a:lnTo>
                  <a:lnTo>
                    <a:pt x="246765" y="129360"/>
                  </a:lnTo>
                  <a:lnTo>
                    <a:pt x="290131" y="111585"/>
                  </a:lnTo>
                  <a:lnTo>
                    <a:pt x="336346" y="94906"/>
                  </a:lnTo>
                  <a:lnTo>
                    <a:pt x="385264" y="79380"/>
                  </a:lnTo>
                  <a:lnTo>
                    <a:pt x="436736" y="65063"/>
                  </a:lnTo>
                  <a:lnTo>
                    <a:pt x="490615" y="52013"/>
                  </a:lnTo>
                  <a:lnTo>
                    <a:pt x="546753" y="40286"/>
                  </a:lnTo>
                  <a:lnTo>
                    <a:pt x="605004" y="29938"/>
                  </a:lnTo>
                  <a:lnTo>
                    <a:pt x="665219" y="21026"/>
                  </a:lnTo>
                  <a:lnTo>
                    <a:pt x="727251" y="13608"/>
                  </a:lnTo>
                  <a:lnTo>
                    <a:pt x="790953" y="7739"/>
                  </a:lnTo>
                  <a:lnTo>
                    <a:pt x="856176" y="3477"/>
                  </a:lnTo>
                  <a:lnTo>
                    <a:pt x="922774" y="878"/>
                  </a:lnTo>
                  <a:lnTo>
                    <a:pt x="990600" y="0"/>
                  </a:lnTo>
                  <a:lnTo>
                    <a:pt x="1058425" y="878"/>
                  </a:lnTo>
                  <a:lnTo>
                    <a:pt x="1125023" y="3477"/>
                  </a:lnTo>
                  <a:lnTo>
                    <a:pt x="1190246" y="7739"/>
                  </a:lnTo>
                  <a:lnTo>
                    <a:pt x="1253948" y="13608"/>
                  </a:lnTo>
                  <a:lnTo>
                    <a:pt x="1315980" y="21026"/>
                  </a:lnTo>
                  <a:lnTo>
                    <a:pt x="1376195" y="29938"/>
                  </a:lnTo>
                  <a:lnTo>
                    <a:pt x="1434446" y="40286"/>
                  </a:lnTo>
                  <a:lnTo>
                    <a:pt x="1490584" y="52013"/>
                  </a:lnTo>
                  <a:lnTo>
                    <a:pt x="1544463" y="65063"/>
                  </a:lnTo>
                  <a:lnTo>
                    <a:pt x="1595935" y="79380"/>
                  </a:lnTo>
                  <a:lnTo>
                    <a:pt x="1644853" y="94906"/>
                  </a:lnTo>
                  <a:lnTo>
                    <a:pt x="1691068" y="111585"/>
                  </a:lnTo>
                  <a:lnTo>
                    <a:pt x="1734434" y="129360"/>
                  </a:lnTo>
                  <a:lnTo>
                    <a:pt x="1774802" y="148174"/>
                  </a:lnTo>
                  <a:lnTo>
                    <a:pt x="1812027" y="167971"/>
                  </a:lnTo>
                  <a:lnTo>
                    <a:pt x="1845959" y="188693"/>
                  </a:lnTo>
                  <a:lnTo>
                    <a:pt x="1903356" y="232689"/>
                  </a:lnTo>
                  <a:lnTo>
                    <a:pt x="1945816" y="279708"/>
                  </a:lnTo>
                  <a:lnTo>
                    <a:pt x="1972157" y="329296"/>
                  </a:lnTo>
                  <a:lnTo>
                    <a:pt x="1981200" y="381000"/>
                  </a:lnTo>
                  <a:lnTo>
                    <a:pt x="1978914" y="407087"/>
                  </a:lnTo>
                  <a:lnTo>
                    <a:pt x="1961075" y="457790"/>
                  </a:lnTo>
                  <a:lnTo>
                    <a:pt x="1926527" y="506150"/>
                  </a:lnTo>
                  <a:lnTo>
                    <a:pt x="1876451" y="551714"/>
                  </a:lnTo>
                  <a:lnTo>
                    <a:pt x="1812027" y="594028"/>
                  </a:lnTo>
                  <a:lnTo>
                    <a:pt x="1774802" y="613825"/>
                  </a:lnTo>
                  <a:lnTo>
                    <a:pt x="1734434" y="632639"/>
                  </a:lnTo>
                  <a:lnTo>
                    <a:pt x="1691068" y="650414"/>
                  </a:lnTo>
                  <a:lnTo>
                    <a:pt x="1644853" y="667093"/>
                  </a:lnTo>
                  <a:lnTo>
                    <a:pt x="1595935" y="682619"/>
                  </a:lnTo>
                  <a:lnTo>
                    <a:pt x="1544463" y="696936"/>
                  </a:lnTo>
                  <a:lnTo>
                    <a:pt x="1490584" y="709986"/>
                  </a:lnTo>
                  <a:lnTo>
                    <a:pt x="1434446" y="721713"/>
                  </a:lnTo>
                  <a:lnTo>
                    <a:pt x="1376195" y="732061"/>
                  </a:lnTo>
                  <a:lnTo>
                    <a:pt x="1315980" y="740973"/>
                  </a:lnTo>
                  <a:lnTo>
                    <a:pt x="1253948" y="748391"/>
                  </a:lnTo>
                  <a:lnTo>
                    <a:pt x="1190246" y="754260"/>
                  </a:lnTo>
                  <a:lnTo>
                    <a:pt x="1125023" y="758522"/>
                  </a:lnTo>
                  <a:lnTo>
                    <a:pt x="1058425" y="761121"/>
                  </a:lnTo>
                  <a:lnTo>
                    <a:pt x="990600" y="762000"/>
                  </a:lnTo>
                  <a:lnTo>
                    <a:pt x="922774" y="761121"/>
                  </a:lnTo>
                  <a:lnTo>
                    <a:pt x="856176" y="758522"/>
                  </a:lnTo>
                  <a:lnTo>
                    <a:pt x="790953" y="754260"/>
                  </a:lnTo>
                  <a:lnTo>
                    <a:pt x="727251" y="748391"/>
                  </a:lnTo>
                  <a:lnTo>
                    <a:pt x="665219" y="740973"/>
                  </a:lnTo>
                  <a:lnTo>
                    <a:pt x="605004" y="732061"/>
                  </a:lnTo>
                  <a:lnTo>
                    <a:pt x="546753" y="721713"/>
                  </a:lnTo>
                  <a:lnTo>
                    <a:pt x="490615" y="709986"/>
                  </a:lnTo>
                  <a:lnTo>
                    <a:pt x="436736" y="696936"/>
                  </a:lnTo>
                  <a:lnTo>
                    <a:pt x="385264" y="682619"/>
                  </a:lnTo>
                  <a:lnTo>
                    <a:pt x="336346" y="667093"/>
                  </a:lnTo>
                  <a:lnTo>
                    <a:pt x="290131" y="650414"/>
                  </a:lnTo>
                  <a:lnTo>
                    <a:pt x="246765" y="632639"/>
                  </a:lnTo>
                  <a:lnTo>
                    <a:pt x="206397" y="613825"/>
                  </a:lnTo>
                  <a:lnTo>
                    <a:pt x="169172" y="594028"/>
                  </a:lnTo>
                  <a:lnTo>
                    <a:pt x="135240" y="573306"/>
                  </a:lnTo>
                  <a:lnTo>
                    <a:pt x="77843" y="529310"/>
                  </a:lnTo>
                  <a:lnTo>
                    <a:pt x="35383" y="482291"/>
                  </a:lnTo>
                  <a:lnTo>
                    <a:pt x="9042" y="43270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5266" y="2203196"/>
            <a:ext cx="167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821" y="2089404"/>
            <a:ext cx="1638300" cy="647700"/>
            <a:chOff x="5433821" y="2089404"/>
            <a:chExt cx="1638300" cy="647700"/>
          </a:xfrm>
        </p:grpSpPr>
        <p:sp>
          <p:nvSpPr>
            <p:cNvPr id="8" name="object 8"/>
            <p:cNvSpPr/>
            <p:nvPr/>
          </p:nvSpPr>
          <p:spPr>
            <a:xfrm>
              <a:off x="5452871" y="2108454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800100" y="0"/>
                  </a:moveTo>
                  <a:lnTo>
                    <a:pt x="734486" y="1010"/>
                  </a:lnTo>
                  <a:lnTo>
                    <a:pt x="670331" y="3990"/>
                  </a:lnTo>
                  <a:lnTo>
                    <a:pt x="607842" y="8861"/>
                  </a:lnTo>
                  <a:lnTo>
                    <a:pt x="547225" y="15544"/>
                  </a:lnTo>
                  <a:lnTo>
                    <a:pt x="488686" y="23961"/>
                  </a:lnTo>
                  <a:lnTo>
                    <a:pt x="432430" y="34032"/>
                  </a:lnTo>
                  <a:lnTo>
                    <a:pt x="378663" y="45680"/>
                  </a:lnTo>
                  <a:lnTo>
                    <a:pt x="327592" y="58826"/>
                  </a:lnTo>
                  <a:lnTo>
                    <a:pt x="279423" y="73391"/>
                  </a:lnTo>
                  <a:lnTo>
                    <a:pt x="234362" y="89296"/>
                  </a:lnTo>
                  <a:lnTo>
                    <a:pt x="192615" y="106464"/>
                  </a:lnTo>
                  <a:lnTo>
                    <a:pt x="154387" y="124815"/>
                  </a:lnTo>
                  <a:lnTo>
                    <a:pt x="119885" y="144271"/>
                  </a:lnTo>
                  <a:lnTo>
                    <a:pt x="62882" y="186183"/>
                  </a:lnTo>
                  <a:lnTo>
                    <a:pt x="23255" y="231572"/>
                  </a:lnTo>
                  <a:lnTo>
                    <a:pt x="2652" y="279809"/>
                  </a:lnTo>
                  <a:lnTo>
                    <a:pt x="0" y="304800"/>
                  </a:lnTo>
                  <a:lnTo>
                    <a:pt x="2652" y="329790"/>
                  </a:lnTo>
                  <a:lnTo>
                    <a:pt x="23255" y="378027"/>
                  </a:lnTo>
                  <a:lnTo>
                    <a:pt x="62882" y="423416"/>
                  </a:lnTo>
                  <a:lnTo>
                    <a:pt x="119885" y="465328"/>
                  </a:lnTo>
                  <a:lnTo>
                    <a:pt x="154387" y="484784"/>
                  </a:lnTo>
                  <a:lnTo>
                    <a:pt x="192615" y="503135"/>
                  </a:lnTo>
                  <a:lnTo>
                    <a:pt x="234362" y="520303"/>
                  </a:lnTo>
                  <a:lnTo>
                    <a:pt x="279423" y="536208"/>
                  </a:lnTo>
                  <a:lnTo>
                    <a:pt x="327592" y="550773"/>
                  </a:lnTo>
                  <a:lnTo>
                    <a:pt x="378663" y="563919"/>
                  </a:lnTo>
                  <a:lnTo>
                    <a:pt x="432430" y="575567"/>
                  </a:lnTo>
                  <a:lnTo>
                    <a:pt x="488686" y="585638"/>
                  </a:lnTo>
                  <a:lnTo>
                    <a:pt x="547225" y="594055"/>
                  </a:lnTo>
                  <a:lnTo>
                    <a:pt x="607842" y="600738"/>
                  </a:lnTo>
                  <a:lnTo>
                    <a:pt x="670331" y="605609"/>
                  </a:lnTo>
                  <a:lnTo>
                    <a:pt x="734486" y="608589"/>
                  </a:lnTo>
                  <a:lnTo>
                    <a:pt x="800100" y="609600"/>
                  </a:lnTo>
                  <a:lnTo>
                    <a:pt x="865713" y="608589"/>
                  </a:lnTo>
                  <a:lnTo>
                    <a:pt x="929868" y="605609"/>
                  </a:lnTo>
                  <a:lnTo>
                    <a:pt x="992357" y="600738"/>
                  </a:lnTo>
                  <a:lnTo>
                    <a:pt x="1052974" y="594055"/>
                  </a:lnTo>
                  <a:lnTo>
                    <a:pt x="1111513" y="585638"/>
                  </a:lnTo>
                  <a:lnTo>
                    <a:pt x="1167769" y="575567"/>
                  </a:lnTo>
                  <a:lnTo>
                    <a:pt x="1221536" y="563919"/>
                  </a:lnTo>
                  <a:lnTo>
                    <a:pt x="1272607" y="550773"/>
                  </a:lnTo>
                  <a:lnTo>
                    <a:pt x="1320776" y="536208"/>
                  </a:lnTo>
                  <a:lnTo>
                    <a:pt x="1365837" y="520303"/>
                  </a:lnTo>
                  <a:lnTo>
                    <a:pt x="1407584" y="503135"/>
                  </a:lnTo>
                  <a:lnTo>
                    <a:pt x="1445812" y="484784"/>
                  </a:lnTo>
                  <a:lnTo>
                    <a:pt x="1480314" y="465328"/>
                  </a:lnTo>
                  <a:lnTo>
                    <a:pt x="1537317" y="423416"/>
                  </a:lnTo>
                  <a:lnTo>
                    <a:pt x="1576944" y="378027"/>
                  </a:lnTo>
                  <a:lnTo>
                    <a:pt x="1597547" y="329790"/>
                  </a:lnTo>
                  <a:lnTo>
                    <a:pt x="1600200" y="304800"/>
                  </a:lnTo>
                  <a:lnTo>
                    <a:pt x="1597547" y="279809"/>
                  </a:lnTo>
                  <a:lnTo>
                    <a:pt x="1576944" y="231572"/>
                  </a:lnTo>
                  <a:lnTo>
                    <a:pt x="1537317" y="186183"/>
                  </a:lnTo>
                  <a:lnTo>
                    <a:pt x="1480314" y="144271"/>
                  </a:lnTo>
                  <a:lnTo>
                    <a:pt x="1445812" y="124815"/>
                  </a:lnTo>
                  <a:lnTo>
                    <a:pt x="1407584" y="106464"/>
                  </a:lnTo>
                  <a:lnTo>
                    <a:pt x="1365837" y="89296"/>
                  </a:lnTo>
                  <a:lnTo>
                    <a:pt x="1320776" y="73391"/>
                  </a:lnTo>
                  <a:lnTo>
                    <a:pt x="1272607" y="58826"/>
                  </a:lnTo>
                  <a:lnTo>
                    <a:pt x="1221536" y="45680"/>
                  </a:lnTo>
                  <a:lnTo>
                    <a:pt x="1167769" y="34032"/>
                  </a:lnTo>
                  <a:lnTo>
                    <a:pt x="1111513" y="23961"/>
                  </a:lnTo>
                  <a:lnTo>
                    <a:pt x="1052974" y="15544"/>
                  </a:lnTo>
                  <a:lnTo>
                    <a:pt x="992357" y="8861"/>
                  </a:lnTo>
                  <a:lnTo>
                    <a:pt x="929868" y="3990"/>
                  </a:lnTo>
                  <a:lnTo>
                    <a:pt x="865713" y="10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2871" y="2108454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304800"/>
                  </a:moveTo>
                  <a:lnTo>
                    <a:pt x="10473" y="255374"/>
                  </a:lnTo>
                  <a:lnTo>
                    <a:pt x="40794" y="208483"/>
                  </a:lnTo>
                  <a:lnTo>
                    <a:pt x="89315" y="164753"/>
                  </a:lnTo>
                  <a:lnTo>
                    <a:pt x="154387" y="124815"/>
                  </a:lnTo>
                  <a:lnTo>
                    <a:pt x="192615" y="106464"/>
                  </a:lnTo>
                  <a:lnTo>
                    <a:pt x="234362" y="89296"/>
                  </a:lnTo>
                  <a:lnTo>
                    <a:pt x="279423" y="73391"/>
                  </a:lnTo>
                  <a:lnTo>
                    <a:pt x="327592" y="58826"/>
                  </a:lnTo>
                  <a:lnTo>
                    <a:pt x="378663" y="45680"/>
                  </a:lnTo>
                  <a:lnTo>
                    <a:pt x="432430" y="34032"/>
                  </a:lnTo>
                  <a:lnTo>
                    <a:pt x="488686" y="23961"/>
                  </a:lnTo>
                  <a:lnTo>
                    <a:pt x="547225" y="15544"/>
                  </a:lnTo>
                  <a:lnTo>
                    <a:pt x="607842" y="8861"/>
                  </a:lnTo>
                  <a:lnTo>
                    <a:pt x="670331" y="3990"/>
                  </a:lnTo>
                  <a:lnTo>
                    <a:pt x="734486" y="1010"/>
                  </a:lnTo>
                  <a:lnTo>
                    <a:pt x="800100" y="0"/>
                  </a:lnTo>
                  <a:lnTo>
                    <a:pt x="865713" y="1010"/>
                  </a:lnTo>
                  <a:lnTo>
                    <a:pt x="929868" y="3990"/>
                  </a:lnTo>
                  <a:lnTo>
                    <a:pt x="992357" y="8861"/>
                  </a:lnTo>
                  <a:lnTo>
                    <a:pt x="1052974" y="15544"/>
                  </a:lnTo>
                  <a:lnTo>
                    <a:pt x="1111513" y="23961"/>
                  </a:lnTo>
                  <a:lnTo>
                    <a:pt x="1167769" y="34032"/>
                  </a:lnTo>
                  <a:lnTo>
                    <a:pt x="1221536" y="45680"/>
                  </a:lnTo>
                  <a:lnTo>
                    <a:pt x="1272607" y="58826"/>
                  </a:lnTo>
                  <a:lnTo>
                    <a:pt x="1320776" y="73391"/>
                  </a:lnTo>
                  <a:lnTo>
                    <a:pt x="1365837" y="89296"/>
                  </a:lnTo>
                  <a:lnTo>
                    <a:pt x="1407584" y="106464"/>
                  </a:lnTo>
                  <a:lnTo>
                    <a:pt x="1445812" y="124815"/>
                  </a:lnTo>
                  <a:lnTo>
                    <a:pt x="1480314" y="144271"/>
                  </a:lnTo>
                  <a:lnTo>
                    <a:pt x="1537317" y="186183"/>
                  </a:lnTo>
                  <a:lnTo>
                    <a:pt x="1576944" y="231572"/>
                  </a:lnTo>
                  <a:lnTo>
                    <a:pt x="1597547" y="279809"/>
                  </a:lnTo>
                  <a:lnTo>
                    <a:pt x="1600200" y="304800"/>
                  </a:lnTo>
                  <a:lnTo>
                    <a:pt x="1597547" y="329790"/>
                  </a:lnTo>
                  <a:lnTo>
                    <a:pt x="1576944" y="378027"/>
                  </a:lnTo>
                  <a:lnTo>
                    <a:pt x="1537317" y="423416"/>
                  </a:lnTo>
                  <a:lnTo>
                    <a:pt x="1480314" y="465328"/>
                  </a:lnTo>
                  <a:lnTo>
                    <a:pt x="1445812" y="484784"/>
                  </a:lnTo>
                  <a:lnTo>
                    <a:pt x="1407584" y="503135"/>
                  </a:lnTo>
                  <a:lnTo>
                    <a:pt x="1365837" y="520303"/>
                  </a:lnTo>
                  <a:lnTo>
                    <a:pt x="1320776" y="536208"/>
                  </a:lnTo>
                  <a:lnTo>
                    <a:pt x="1272607" y="550773"/>
                  </a:lnTo>
                  <a:lnTo>
                    <a:pt x="1221536" y="563919"/>
                  </a:lnTo>
                  <a:lnTo>
                    <a:pt x="1167769" y="575567"/>
                  </a:lnTo>
                  <a:lnTo>
                    <a:pt x="1111513" y="585638"/>
                  </a:lnTo>
                  <a:lnTo>
                    <a:pt x="1052974" y="594055"/>
                  </a:lnTo>
                  <a:lnTo>
                    <a:pt x="992357" y="600738"/>
                  </a:lnTo>
                  <a:lnTo>
                    <a:pt x="929868" y="605609"/>
                  </a:lnTo>
                  <a:lnTo>
                    <a:pt x="865713" y="608589"/>
                  </a:lnTo>
                  <a:lnTo>
                    <a:pt x="800100" y="609600"/>
                  </a:lnTo>
                  <a:lnTo>
                    <a:pt x="734486" y="608589"/>
                  </a:lnTo>
                  <a:lnTo>
                    <a:pt x="670331" y="605609"/>
                  </a:lnTo>
                  <a:lnTo>
                    <a:pt x="607842" y="600738"/>
                  </a:lnTo>
                  <a:lnTo>
                    <a:pt x="547225" y="594055"/>
                  </a:lnTo>
                  <a:lnTo>
                    <a:pt x="488686" y="585638"/>
                  </a:lnTo>
                  <a:lnTo>
                    <a:pt x="432430" y="575567"/>
                  </a:lnTo>
                  <a:lnTo>
                    <a:pt x="378663" y="563919"/>
                  </a:lnTo>
                  <a:lnTo>
                    <a:pt x="327592" y="550773"/>
                  </a:lnTo>
                  <a:lnTo>
                    <a:pt x="279423" y="536208"/>
                  </a:lnTo>
                  <a:lnTo>
                    <a:pt x="234362" y="520303"/>
                  </a:lnTo>
                  <a:lnTo>
                    <a:pt x="192615" y="503135"/>
                  </a:lnTo>
                  <a:lnTo>
                    <a:pt x="154387" y="484784"/>
                  </a:lnTo>
                  <a:lnTo>
                    <a:pt x="119885" y="465328"/>
                  </a:lnTo>
                  <a:lnTo>
                    <a:pt x="62882" y="423416"/>
                  </a:lnTo>
                  <a:lnTo>
                    <a:pt x="23255" y="378027"/>
                  </a:lnTo>
                  <a:lnTo>
                    <a:pt x="2652" y="32979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08320" y="2203196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57421" y="3613403"/>
            <a:ext cx="1485900" cy="647700"/>
            <a:chOff x="3757421" y="3613403"/>
            <a:chExt cx="1485900" cy="647700"/>
          </a:xfrm>
        </p:grpSpPr>
        <p:sp>
          <p:nvSpPr>
            <p:cNvPr id="12" name="object 12"/>
            <p:cNvSpPr/>
            <p:nvPr/>
          </p:nvSpPr>
          <p:spPr>
            <a:xfrm>
              <a:off x="3776471" y="363245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723900" y="0"/>
                  </a:moveTo>
                  <a:lnTo>
                    <a:pt x="658010" y="1246"/>
                  </a:lnTo>
                  <a:lnTo>
                    <a:pt x="593778" y="4912"/>
                  </a:lnTo>
                  <a:lnTo>
                    <a:pt x="531459" y="10892"/>
                  </a:lnTo>
                  <a:lnTo>
                    <a:pt x="471309" y="19076"/>
                  </a:lnTo>
                  <a:lnTo>
                    <a:pt x="413582" y="29357"/>
                  </a:lnTo>
                  <a:lnTo>
                    <a:pt x="358535" y="41627"/>
                  </a:lnTo>
                  <a:lnTo>
                    <a:pt x="306423" y="55779"/>
                  </a:lnTo>
                  <a:lnTo>
                    <a:pt x="257501" y="71705"/>
                  </a:lnTo>
                  <a:lnTo>
                    <a:pt x="212026" y="89296"/>
                  </a:lnTo>
                  <a:lnTo>
                    <a:pt x="170253" y="108446"/>
                  </a:lnTo>
                  <a:lnTo>
                    <a:pt x="132437" y="129046"/>
                  </a:lnTo>
                  <a:lnTo>
                    <a:pt x="98834" y="150988"/>
                  </a:lnTo>
                  <a:lnTo>
                    <a:pt x="45289" y="198470"/>
                  </a:lnTo>
                  <a:lnTo>
                    <a:pt x="11663" y="250027"/>
                  </a:lnTo>
                  <a:lnTo>
                    <a:pt x="0" y="304800"/>
                  </a:lnTo>
                  <a:lnTo>
                    <a:pt x="2958" y="332533"/>
                  </a:lnTo>
                  <a:lnTo>
                    <a:pt x="25858" y="385806"/>
                  </a:lnTo>
                  <a:lnTo>
                    <a:pt x="69699" y="435433"/>
                  </a:lnTo>
                  <a:lnTo>
                    <a:pt x="132437" y="480553"/>
                  </a:lnTo>
                  <a:lnTo>
                    <a:pt x="170253" y="501153"/>
                  </a:lnTo>
                  <a:lnTo>
                    <a:pt x="212026" y="520303"/>
                  </a:lnTo>
                  <a:lnTo>
                    <a:pt x="257501" y="537894"/>
                  </a:lnTo>
                  <a:lnTo>
                    <a:pt x="306423" y="553820"/>
                  </a:lnTo>
                  <a:lnTo>
                    <a:pt x="358535" y="567972"/>
                  </a:lnTo>
                  <a:lnTo>
                    <a:pt x="413582" y="580242"/>
                  </a:lnTo>
                  <a:lnTo>
                    <a:pt x="471309" y="590523"/>
                  </a:lnTo>
                  <a:lnTo>
                    <a:pt x="531459" y="598707"/>
                  </a:lnTo>
                  <a:lnTo>
                    <a:pt x="593778" y="604687"/>
                  </a:lnTo>
                  <a:lnTo>
                    <a:pt x="658010" y="608353"/>
                  </a:lnTo>
                  <a:lnTo>
                    <a:pt x="723900" y="609600"/>
                  </a:lnTo>
                  <a:lnTo>
                    <a:pt x="789789" y="608353"/>
                  </a:lnTo>
                  <a:lnTo>
                    <a:pt x="854021" y="604687"/>
                  </a:lnTo>
                  <a:lnTo>
                    <a:pt x="916340" y="598707"/>
                  </a:lnTo>
                  <a:lnTo>
                    <a:pt x="976490" y="590523"/>
                  </a:lnTo>
                  <a:lnTo>
                    <a:pt x="1034217" y="580242"/>
                  </a:lnTo>
                  <a:lnTo>
                    <a:pt x="1089264" y="567972"/>
                  </a:lnTo>
                  <a:lnTo>
                    <a:pt x="1141376" y="553820"/>
                  </a:lnTo>
                  <a:lnTo>
                    <a:pt x="1190298" y="537894"/>
                  </a:lnTo>
                  <a:lnTo>
                    <a:pt x="1235773" y="520303"/>
                  </a:lnTo>
                  <a:lnTo>
                    <a:pt x="1277546" y="501153"/>
                  </a:lnTo>
                  <a:lnTo>
                    <a:pt x="1315362" y="480553"/>
                  </a:lnTo>
                  <a:lnTo>
                    <a:pt x="1348965" y="458611"/>
                  </a:lnTo>
                  <a:lnTo>
                    <a:pt x="1402510" y="411129"/>
                  </a:lnTo>
                  <a:lnTo>
                    <a:pt x="1436136" y="359572"/>
                  </a:lnTo>
                  <a:lnTo>
                    <a:pt x="1447800" y="304800"/>
                  </a:lnTo>
                  <a:lnTo>
                    <a:pt x="1444841" y="277066"/>
                  </a:lnTo>
                  <a:lnTo>
                    <a:pt x="1421941" y="223793"/>
                  </a:lnTo>
                  <a:lnTo>
                    <a:pt x="1378100" y="174166"/>
                  </a:lnTo>
                  <a:lnTo>
                    <a:pt x="1315362" y="129046"/>
                  </a:lnTo>
                  <a:lnTo>
                    <a:pt x="1277546" y="108446"/>
                  </a:lnTo>
                  <a:lnTo>
                    <a:pt x="1235773" y="89296"/>
                  </a:lnTo>
                  <a:lnTo>
                    <a:pt x="1190298" y="71705"/>
                  </a:lnTo>
                  <a:lnTo>
                    <a:pt x="1141376" y="55779"/>
                  </a:lnTo>
                  <a:lnTo>
                    <a:pt x="1089264" y="41627"/>
                  </a:lnTo>
                  <a:lnTo>
                    <a:pt x="1034217" y="29357"/>
                  </a:lnTo>
                  <a:lnTo>
                    <a:pt x="976490" y="19076"/>
                  </a:lnTo>
                  <a:lnTo>
                    <a:pt x="916340" y="10892"/>
                  </a:lnTo>
                  <a:lnTo>
                    <a:pt x="854021" y="4912"/>
                  </a:lnTo>
                  <a:lnTo>
                    <a:pt x="789789" y="124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6471" y="363245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304800"/>
                  </a:moveTo>
                  <a:lnTo>
                    <a:pt x="11663" y="250027"/>
                  </a:lnTo>
                  <a:lnTo>
                    <a:pt x="45289" y="198470"/>
                  </a:lnTo>
                  <a:lnTo>
                    <a:pt x="98834" y="150988"/>
                  </a:lnTo>
                  <a:lnTo>
                    <a:pt x="132437" y="129046"/>
                  </a:lnTo>
                  <a:lnTo>
                    <a:pt x="170253" y="108446"/>
                  </a:lnTo>
                  <a:lnTo>
                    <a:pt x="212026" y="89296"/>
                  </a:lnTo>
                  <a:lnTo>
                    <a:pt x="257501" y="71705"/>
                  </a:lnTo>
                  <a:lnTo>
                    <a:pt x="306423" y="55779"/>
                  </a:lnTo>
                  <a:lnTo>
                    <a:pt x="358535" y="41627"/>
                  </a:lnTo>
                  <a:lnTo>
                    <a:pt x="413582" y="29357"/>
                  </a:lnTo>
                  <a:lnTo>
                    <a:pt x="471309" y="19076"/>
                  </a:lnTo>
                  <a:lnTo>
                    <a:pt x="531459" y="10892"/>
                  </a:lnTo>
                  <a:lnTo>
                    <a:pt x="593778" y="4912"/>
                  </a:lnTo>
                  <a:lnTo>
                    <a:pt x="658010" y="1246"/>
                  </a:lnTo>
                  <a:lnTo>
                    <a:pt x="723900" y="0"/>
                  </a:lnTo>
                  <a:lnTo>
                    <a:pt x="789789" y="1246"/>
                  </a:lnTo>
                  <a:lnTo>
                    <a:pt x="854021" y="4912"/>
                  </a:lnTo>
                  <a:lnTo>
                    <a:pt x="916340" y="10892"/>
                  </a:lnTo>
                  <a:lnTo>
                    <a:pt x="976490" y="19076"/>
                  </a:lnTo>
                  <a:lnTo>
                    <a:pt x="1034217" y="29357"/>
                  </a:lnTo>
                  <a:lnTo>
                    <a:pt x="1089264" y="41627"/>
                  </a:lnTo>
                  <a:lnTo>
                    <a:pt x="1141376" y="55779"/>
                  </a:lnTo>
                  <a:lnTo>
                    <a:pt x="1190298" y="71705"/>
                  </a:lnTo>
                  <a:lnTo>
                    <a:pt x="1235773" y="89296"/>
                  </a:lnTo>
                  <a:lnTo>
                    <a:pt x="1277546" y="108446"/>
                  </a:lnTo>
                  <a:lnTo>
                    <a:pt x="1315362" y="129046"/>
                  </a:lnTo>
                  <a:lnTo>
                    <a:pt x="1348965" y="150988"/>
                  </a:lnTo>
                  <a:lnTo>
                    <a:pt x="1402510" y="198470"/>
                  </a:lnTo>
                  <a:lnTo>
                    <a:pt x="1436136" y="250027"/>
                  </a:lnTo>
                  <a:lnTo>
                    <a:pt x="1447800" y="304800"/>
                  </a:lnTo>
                  <a:lnTo>
                    <a:pt x="1444841" y="332533"/>
                  </a:lnTo>
                  <a:lnTo>
                    <a:pt x="1421941" y="385806"/>
                  </a:lnTo>
                  <a:lnTo>
                    <a:pt x="1378100" y="435433"/>
                  </a:lnTo>
                  <a:lnTo>
                    <a:pt x="1315362" y="480553"/>
                  </a:lnTo>
                  <a:lnTo>
                    <a:pt x="1277546" y="501153"/>
                  </a:lnTo>
                  <a:lnTo>
                    <a:pt x="1235773" y="520303"/>
                  </a:lnTo>
                  <a:lnTo>
                    <a:pt x="1190298" y="537894"/>
                  </a:lnTo>
                  <a:lnTo>
                    <a:pt x="1141376" y="553820"/>
                  </a:lnTo>
                  <a:lnTo>
                    <a:pt x="1089264" y="567972"/>
                  </a:lnTo>
                  <a:lnTo>
                    <a:pt x="1034217" y="580242"/>
                  </a:lnTo>
                  <a:lnTo>
                    <a:pt x="976490" y="590523"/>
                  </a:lnTo>
                  <a:lnTo>
                    <a:pt x="916340" y="598707"/>
                  </a:lnTo>
                  <a:lnTo>
                    <a:pt x="854021" y="604687"/>
                  </a:lnTo>
                  <a:lnTo>
                    <a:pt x="789789" y="608353"/>
                  </a:lnTo>
                  <a:lnTo>
                    <a:pt x="723900" y="609600"/>
                  </a:lnTo>
                  <a:lnTo>
                    <a:pt x="658010" y="608353"/>
                  </a:lnTo>
                  <a:lnTo>
                    <a:pt x="593778" y="604687"/>
                  </a:lnTo>
                  <a:lnTo>
                    <a:pt x="531459" y="598707"/>
                  </a:lnTo>
                  <a:lnTo>
                    <a:pt x="471309" y="590523"/>
                  </a:lnTo>
                  <a:lnTo>
                    <a:pt x="413582" y="580242"/>
                  </a:lnTo>
                  <a:lnTo>
                    <a:pt x="358535" y="567972"/>
                  </a:lnTo>
                  <a:lnTo>
                    <a:pt x="306423" y="553820"/>
                  </a:lnTo>
                  <a:lnTo>
                    <a:pt x="257501" y="537894"/>
                  </a:lnTo>
                  <a:lnTo>
                    <a:pt x="212026" y="520303"/>
                  </a:lnTo>
                  <a:lnTo>
                    <a:pt x="170253" y="501153"/>
                  </a:lnTo>
                  <a:lnTo>
                    <a:pt x="132437" y="480553"/>
                  </a:lnTo>
                  <a:lnTo>
                    <a:pt x="98834" y="458611"/>
                  </a:lnTo>
                  <a:lnTo>
                    <a:pt x="45289" y="411129"/>
                  </a:lnTo>
                  <a:lnTo>
                    <a:pt x="11663" y="359572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8120" y="3726941"/>
            <a:ext cx="884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05221" y="5061203"/>
            <a:ext cx="1790700" cy="800100"/>
            <a:chOff x="5205221" y="5061203"/>
            <a:chExt cx="1790700" cy="800100"/>
          </a:xfrm>
        </p:grpSpPr>
        <p:sp>
          <p:nvSpPr>
            <p:cNvPr id="16" name="object 16"/>
            <p:cNvSpPr/>
            <p:nvPr/>
          </p:nvSpPr>
          <p:spPr>
            <a:xfrm>
              <a:off x="5224271" y="5080253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1000"/>
                  </a:lnTo>
                  <a:lnTo>
                    <a:pt x="2403" y="409435"/>
                  </a:lnTo>
                  <a:lnTo>
                    <a:pt x="21122" y="464528"/>
                  </a:lnTo>
                  <a:lnTo>
                    <a:pt x="57261" y="516762"/>
                  </a:lnTo>
                  <a:lnTo>
                    <a:pt x="109466" y="565546"/>
                  </a:lnTo>
                  <a:lnTo>
                    <a:pt x="141169" y="588461"/>
                  </a:lnTo>
                  <a:lnTo>
                    <a:pt x="176381" y="610292"/>
                  </a:lnTo>
                  <a:lnTo>
                    <a:pt x="214931" y="630966"/>
                  </a:lnTo>
                  <a:lnTo>
                    <a:pt x="256651" y="650409"/>
                  </a:lnTo>
                  <a:lnTo>
                    <a:pt x="301370" y="668549"/>
                  </a:lnTo>
                  <a:lnTo>
                    <a:pt x="348920" y="685310"/>
                  </a:lnTo>
                  <a:lnTo>
                    <a:pt x="399132" y="700620"/>
                  </a:lnTo>
                  <a:lnTo>
                    <a:pt x="451835" y="714404"/>
                  </a:lnTo>
                  <a:lnTo>
                    <a:pt x="506861" y="726589"/>
                  </a:lnTo>
                  <a:lnTo>
                    <a:pt x="564039" y="737102"/>
                  </a:lnTo>
                  <a:lnTo>
                    <a:pt x="623202" y="745869"/>
                  </a:lnTo>
                  <a:lnTo>
                    <a:pt x="684178" y="752815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2000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5"/>
                  </a:lnTo>
                  <a:lnTo>
                    <a:pt x="1129397" y="745869"/>
                  </a:lnTo>
                  <a:lnTo>
                    <a:pt x="1188560" y="737102"/>
                  </a:lnTo>
                  <a:lnTo>
                    <a:pt x="1245738" y="726589"/>
                  </a:lnTo>
                  <a:lnTo>
                    <a:pt x="1300764" y="714404"/>
                  </a:lnTo>
                  <a:lnTo>
                    <a:pt x="1353467" y="700620"/>
                  </a:lnTo>
                  <a:lnTo>
                    <a:pt x="1403679" y="685310"/>
                  </a:lnTo>
                  <a:lnTo>
                    <a:pt x="1451229" y="668549"/>
                  </a:lnTo>
                  <a:lnTo>
                    <a:pt x="1495948" y="650409"/>
                  </a:lnTo>
                  <a:lnTo>
                    <a:pt x="1537668" y="630966"/>
                  </a:lnTo>
                  <a:lnTo>
                    <a:pt x="1576218" y="610292"/>
                  </a:lnTo>
                  <a:lnTo>
                    <a:pt x="1611430" y="588461"/>
                  </a:lnTo>
                  <a:lnTo>
                    <a:pt x="1643133" y="565546"/>
                  </a:lnTo>
                  <a:lnTo>
                    <a:pt x="1695338" y="516762"/>
                  </a:lnTo>
                  <a:lnTo>
                    <a:pt x="1731477" y="464528"/>
                  </a:lnTo>
                  <a:lnTo>
                    <a:pt x="1750196" y="409435"/>
                  </a:lnTo>
                  <a:lnTo>
                    <a:pt x="1752600" y="381000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4271" y="5080253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1000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1000"/>
                  </a:lnTo>
                  <a:lnTo>
                    <a:pt x="1750196" y="409435"/>
                  </a:lnTo>
                  <a:lnTo>
                    <a:pt x="1731477" y="464528"/>
                  </a:lnTo>
                  <a:lnTo>
                    <a:pt x="1695338" y="516762"/>
                  </a:lnTo>
                  <a:lnTo>
                    <a:pt x="1643133" y="565546"/>
                  </a:lnTo>
                  <a:lnTo>
                    <a:pt x="1611430" y="588461"/>
                  </a:lnTo>
                  <a:lnTo>
                    <a:pt x="1576218" y="610292"/>
                  </a:lnTo>
                  <a:lnTo>
                    <a:pt x="1537668" y="630966"/>
                  </a:lnTo>
                  <a:lnTo>
                    <a:pt x="1495948" y="650409"/>
                  </a:lnTo>
                  <a:lnTo>
                    <a:pt x="1451229" y="668549"/>
                  </a:lnTo>
                  <a:lnTo>
                    <a:pt x="1403679" y="685310"/>
                  </a:lnTo>
                  <a:lnTo>
                    <a:pt x="1353467" y="700620"/>
                  </a:lnTo>
                  <a:lnTo>
                    <a:pt x="1300764" y="714404"/>
                  </a:lnTo>
                  <a:lnTo>
                    <a:pt x="1245738" y="726589"/>
                  </a:lnTo>
                  <a:lnTo>
                    <a:pt x="1188560" y="737102"/>
                  </a:lnTo>
                  <a:lnTo>
                    <a:pt x="1129397" y="745869"/>
                  </a:lnTo>
                  <a:lnTo>
                    <a:pt x="1068421" y="752815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2000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5"/>
                  </a:lnTo>
                  <a:lnTo>
                    <a:pt x="623202" y="745869"/>
                  </a:lnTo>
                  <a:lnTo>
                    <a:pt x="564039" y="737102"/>
                  </a:lnTo>
                  <a:lnTo>
                    <a:pt x="506861" y="726589"/>
                  </a:lnTo>
                  <a:lnTo>
                    <a:pt x="451835" y="714404"/>
                  </a:lnTo>
                  <a:lnTo>
                    <a:pt x="399132" y="700620"/>
                  </a:lnTo>
                  <a:lnTo>
                    <a:pt x="348920" y="685310"/>
                  </a:lnTo>
                  <a:lnTo>
                    <a:pt x="301370" y="668549"/>
                  </a:lnTo>
                  <a:lnTo>
                    <a:pt x="256651" y="650409"/>
                  </a:lnTo>
                  <a:lnTo>
                    <a:pt x="214931" y="630966"/>
                  </a:lnTo>
                  <a:lnTo>
                    <a:pt x="176381" y="610292"/>
                  </a:lnTo>
                  <a:lnTo>
                    <a:pt x="141169" y="588461"/>
                  </a:lnTo>
                  <a:lnTo>
                    <a:pt x="109466" y="565546"/>
                  </a:lnTo>
                  <a:lnTo>
                    <a:pt x="57261" y="516762"/>
                  </a:lnTo>
                  <a:lnTo>
                    <a:pt x="21122" y="464528"/>
                  </a:lnTo>
                  <a:lnTo>
                    <a:pt x="2403" y="409435"/>
                  </a:lnTo>
                  <a:lnTo>
                    <a:pt x="0" y="38100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70321" y="5251450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33422" y="5061203"/>
            <a:ext cx="1790700" cy="800100"/>
            <a:chOff x="2233422" y="5061203"/>
            <a:chExt cx="1790700" cy="800100"/>
          </a:xfrm>
        </p:grpSpPr>
        <p:sp>
          <p:nvSpPr>
            <p:cNvPr id="20" name="object 20"/>
            <p:cNvSpPr/>
            <p:nvPr/>
          </p:nvSpPr>
          <p:spPr>
            <a:xfrm>
              <a:off x="2252472" y="5080253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876300" y="0"/>
                  </a:moveTo>
                  <a:lnTo>
                    <a:pt x="810896" y="1044"/>
                  </a:lnTo>
                  <a:lnTo>
                    <a:pt x="746800" y="4130"/>
                  </a:lnTo>
                  <a:lnTo>
                    <a:pt x="684178" y="9183"/>
                  </a:lnTo>
                  <a:lnTo>
                    <a:pt x="623202" y="16129"/>
                  </a:lnTo>
                  <a:lnTo>
                    <a:pt x="564039" y="24895"/>
                  </a:lnTo>
                  <a:lnTo>
                    <a:pt x="506861" y="35408"/>
                  </a:lnTo>
                  <a:lnTo>
                    <a:pt x="451835" y="47592"/>
                  </a:lnTo>
                  <a:lnTo>
                    <a:pt x="399132" y="61376"/>
                  </a:lnTo>
                  <a:lnTo>
                    <a:pt x="348920" y="76685"/>
                  </a:lnTo>
                  <a:lnTo>
                    <a:pt x="301370" y="93446"/>
                  </a:lnTo>
                  <a:lnTo>
                    <a:pt x="256651" y="111585"/>
                  </a:lnTo>
                  <a:lnTo>
                    <a:pt x="214931" y="131028"/>
                  </a:lnTo>
                  <a:lnTo>
                    <a:pt x="176381" y="151702"/>
                  </a:lnTo>
                  <a:lnTo>
                    <a:pt x="141169" y="173533"/>
                  </a:lnTo>
                  <a:lnTo>
                    <a:pt x="109466" y="196447"/>
                  </a:lnTo>
                  <a:lnTo>
                    <a:pt x="57261" y="245232"/>
                  </a:lnTo>
                  <a:lnTo>
                    <a:pt x="21122" y="297467"/>
                  </a:lnTo>
                  <a:lnTo>
                    <a:pt x="2403" y="352563"/>
                  </a:lnTo>
                  <a:lnTo>
                    <a:pt x="0" y="381000"/>
                  </a:lnTo>
                  <a:lnTo>
                    <a:pt x="2403" y="409435"/>
                  </a:lnTo>
                  <a:lnTo>
                    <a:pt x="21122" y="464528"/>
                  </a:lnTo>
                  <a:lnTo>
                    <a:pt x="57261" y="516762"/>
                  </a:lnTo>
                  <a:lnTo>
                    <a:pt x="109466" y="565546"/>
                  </a:lnTo>
                  <a:lnTo>
                    <a:pt x="141169" y="588461"/>
                  </a:lnTo>
                  <a:lnTo>
                    <a:pt x="176381" y="610292"/>
                  </a:lnTo>
                  <a:lnTo>
                    <a:pt x="214931" y="630966"/>
                  </a:lnTo>
                  <a:lnTo>
                    <a:pt x="256651" y="650409"/>
                  </a:lnTo>
                  <a:lnTo>
                    <a:pt x="301370" y="668549"/>
                  </a:lnTo>
                  <a:lnTo>
                    <a:pt x="348920" y="685310"/>
                  </a:lnTo>
                  <a:lnTo>
                    <a:pt x="399132" y="700620"/>
                  </a:lnTo>
                  <a:lnTo>
                    <a:pt x="451835" y="714404"/>
                  </a:lnTo>
                  <a:lnTo>
                    <a:pt x="506861" y="726589"/>
                  </a:lnTo>
                  <a:lnTo>
                    <a:pt x="564039" y="737102"/>
                  </a:lnTo>
                  <a:lnTo>
                    <a:pt x="623202" y="745869"/>
                  </a:lnTo>
                  <a:lnTo>
                    <a:pt x="684178" y="752815"/>
                  </a:lnTo>
                  <a:lnTo>
                    <a:pt x="746800" y="757869"/>
                  </a:lnTo>
                  <a:lnTo>
                    <a:pt x="810896" y="760955"/>
                  </a:lnTo>
                  <a:lnTo>
                    <a:pt x="876300" y="762000"/>
                  </a:lnTo>
                  <a:lnTo>
                    <a:pt x="941703" y="760955"/>
                  </a:lnTo>
                  <a:lnTo>
                    <a:pt x="1005799" y="757869"/>
                  </a:lnTo>
                  <a:lnTo>
                    <a:pt x="1068421" y="752815"/>
                  </a:lnTo>
                  <a:lnTo>
                    <a:pt x="1129397" y="745869"/>
                  </a:lnTo>
                  <a:lnTo>
                    <a:pt x="1188560" y="737102"/>
                  </a:lnTo>
                  <a:lnTo>
                    <a:pt x="1245738" y="726589"/>
                  </a:lnTo>
                  <a:lnTo>
                    <a:pt x="1300764" y="714404"/>
                  </a:lnTo>
                  <a:lnTo>
                    <a:pt x="1353467" y="700620"/>
                  </a:lnTo>
                  <a:lnTo>
                    <a:pt x="1403679" y="685310"/>
                  </a:lnTo>
                  <a:lnTo>
                    <a:pt x="1451229" y="668549"/>
                  </a:lnTo>
                  <a:lnTo>
                    <a:pt x="1495948" y="650409"/>
                  </a:lnTo>
                  <a:lnTo>
                    <a:pt x="1537668" y="630966"/>
                  </a:lnTo>
                  <a:lnTo>
                    <a:pt x="1576218" y="610292"/>
                  </a:lnTo>
                  <a:lnTo>
                    <a:pt x="1611430" y="588461"/>
                  </a:lnTo>
                  <a:lnTo>
                    <a:pt x="1643133" y="565546"/>
                  </a:lnTo>
                  <a:lnTo>
                    <a:pt x="1695338" y="516762"/>
                  </a:lnTo>
                  <a:lnTo>
                    <a:pt x="1731477" y="464528"/>
                  </a:lnTo>
                  <a:lnTo>
                    <a:pt x="1750196" y="409435"/>
                  </a:lnTo>
                  <a:lnTo>
                    <a:pt x="1752600" y="381000"/>
                  </a:lnTo>
                  <a:lnTo>
                    <a:pt x="1750196" y="352563"/>
                  </a:lnTo>
                  <a:lnTo>
                    <a:pt x="1731477" y="297467"/>
                  </a:lnTo>
                  <a:lnTo>
                    <a:pt x="1695338" y="245232"/>
                  </a:lnTo>
                  <a:lnTo>
                    <a:pt x="1643133" y="196447"/>
                  </a:lnTo>
                  <a:lnTo>
                    <a:pt x="1611430" y="173533"/>
                  </a:lnTo>
                  <a:lnTo>
                    <a:pt x="1576218" y="151702"/>
                  </a:lnTo>
                  <a:lnTo>
                    <a:pt x="1537668" y="131028"/>
                  </a:lnTo>
                  <a:lnTo>
                    <a:pt x="1495948" y="111585"/>
                  </a:lnTo>
                  <a:lnTo>
                    <a:pt x="1451229" y="93446"/>
                  </a:lnTo>
                  <a:lnTo>
                    <a:pt x="1403679" y="76685"/>
                  </a:lnTo>
                  <a:lnTo>
                    <a:pt x="1353467" y="61376"/>
                  </a:lnTo>
                  <a:lnTo>
                    <a:pt x="1300764" y="47592"/>
                  </a:lnTo>
                  <a:lnTo>
                    <a:pt x="1245738" y="35408"/>
                  </a:lnTo>
                  <a:lnTo>
                    <a:pt x="1188560" y="24895"/>
                  </a:lnTo>
                  <a:lnTo>
                    <a:pt x="1129397" y="16129"/>
                  </a:lnTo>
                  <a:lnTo>
                    <a:pt x="1068421" y="9183"/>
                  </a:lnTo>
                  <a:lnTo>
                    <a:pt x="1005799" y="4130"/>
                  </a:lnTo>
                  <a:lnTo>
                    <a:pt x="941703" y="1044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2472" y="5080253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1000"/>
                  </a:moveTo>
                  <a:lnTo>
                    <a:pt x="9500" y="324694"/>
                  </a:lnTo>
                  <a:lnTo>
                    <a:pt x="37099" y="270955"/>
                  </a:lnTo>
                  <a:lnTo>
                    <a:pt x="81440" y="220372"/>
                  </a:lnTo>
                  <a:lnTo>
                    <a:pt x="141169" y="173533"/>
                  </a:lnTo>
                  <a:lnTo>
                    <a:pt x="176381" y="151702"/>
                  </a:lnTo>
                  <a:lnTo>
                    <a:pt x="214931" y="131028"/>
                  </a:lnTo>
                  <a:lnTo>
                    <a:pt x="256651" y="111585"/>
                  </a:lnTo>
                  <a:lnTo>
                    <a:pt x="301370" y="93446"/>
                  </a:lnTo>
                  <a:lnTo>
                    <a:pt x="348920" y="76685"/>
                  </a:lnTo>
                  <a:lnTo>
                    <a:pt x="399132" y="61376"/>
                  </a:lnTo>
                  <a:lnTo>
                    <a:pt x="451835" y="47592"/>
                  </a:lnTo>
                  <a:lnTo>
                    <a:pt x="506861" y="35408"/>
                  </a:lnTo>
                  <a:lnTo>
                    <a:pt x="564039" y="24895"/>
                  </a:lnTo>
                  <a:lnTo>
                    <a:pt x="623202" y="16129"/>
                  </a:lnTo>
                  <a:lnTo>
                    <a:pt x="684178" y="9183"/>
                  </a:lnTo>
                  <a:lnTo>
                    <a:pt x="746800" y="4130"/>
                  </a:lnTo>
                  <a:lnTo>
                    <a:pt x="810896" y="1044"/>
                  </a:lnTo>
                  <a:lnTo>
                    <a:pt x="876300" y="0"/>
                  </a:lnTo>
                  <a:lnTo>
                    <a:pt x="941703" y="1044"/>
                  </a:lnTo>
                  <a:lnTo>
                    <a:pt x="1005799" y="4130"/>
                  </a:lnTo>
                  <a:lnTo>
                    <a:pt x="1068421" y="9183"/>
                  </a:lnTo>
                  <a:lnTo>
                    <a:pt x="1129397" y="16129"/>
                  </a:lnTo>
                  <a:lnTo>
                    <a:pt x="1188560" y="24895"/>
                  </a:lnTo>
                  <a:lnTo>
                    <a:pt x="1245738" y="35408"/>
                  </a:lnTo>
                  <a:lnTo>
                    <a:pt x="1300764" y="47592"/>
                  </a:lnTo>
                  <a:lnTo>
                    <a:pt x="1353467" y="61376"/>
                  </a:lnTo>
                  <a:lnTo>
                    <a:pt x="1403679" y="76685"/>
                  </a:lnTo>
                  <a:lnTo>
                    <a:pt x="1451229" y="93446"/>
                  </a:lnTo>
                  <a:lnTo>
                    <a:pt x="1495948" y="111585"/>
                  </a:lnTo>
                  <a:lnTo>
                    <a:pt x="1537668" y="131028"/>
                  </a:lnTo>
                  <a:lnTo>
                    <a:pt x="1576218" y="151702"/>
                  </a:lnTo>
                  <a:lnTo>
                    <a:pt x="1611430" y="173533"/>
                  </a:lnTo>
                  <a:lnTo>
                    <a:pt x="1643133" y="196447"/>
                  </a:lnTo>
                  <a:lnTo>
                    <a:pt x="1695338" y="245232"/>
                  </a:lnTo>
                  <a:lnTo>
                    <a:pt x="1731477" y="297467"/>
                  </a:lnTo>
                  <a:lnTo>
                    <a:pt x="1750196" y="352563"/>
                  </a:lnTo>
                  <a:lnTo>
                    <a:pt x="1752600" y="381000"/>
                  </a:lnTo>
                  <a:lnTo>
                    <a:pt x="1750196" y="409435"/>
                  </a:lnTo>
                  <a:lnTo>
                    <a:pt x="1731477" y="464528"/>
                  </a:lnTo>
                  <a:lnTo>
                    <a:pt x="1695338" y="516762"/>
                  </a:lnTo>
                  <a:lnTo>
                    <a:pt x="1643133" y="565546"/>
                  </a:lnTo>
                  <a:lnTo>
                    <a:pt x="1611430" y="588461"/>
                  </a:lnTo>
                  <a:lnTo>
                    <a:pt x="1576218" y="610292"/>
                  </a:lnTo>
                  <a:lnTo>
                    <a:pt x="1537668" y="630966"/>
                  </a:lnTo>
                  <a:lnTo>
                    <a:pt x="1495948" y="650409"/>
                  </a:lnTo>
                  <a:lnTo>
                    <a:pt x="1451229" y="668549"/>
                  </a:lnTo>
                  <a:lnTo>
                    <a:pt x="1403679" y="685310"/>
                  </a:lnTo>
                  <a:lnTo>
                    <a:pt x="1353467" y="700620"/>
                  </a:lnTo>
                  <a:lnTo>
                    <a:pt x="1300764" y="714404"/>
                  </a:lnTo>
                  <a:lnTo>
                    <a:pt x="1245738" y="726589"/>
                  </a:lnTo>
                  <a:lnTo>
                    <a:pt x="1188560" y="737102"/>
                  </a:lnTo>
                  <a:lnTo>
                    <a:pt x="1129397" y="745869"/>
                  </a:lnTo>
                  <a:lnTo>
                    <a:pt x="1068421" y="752815"/>
                  </a:lnTo>
                  <a:lnTo>
                    <a:pt x="1005799" y="757869"/>
                  </a:lnTo>
                  <a:lnTo>
                    <a:pt x="941703" y="760955"/>
                  </a:lnTo>
                  <a:lnTo>
                    <a:pt x="876300" y="762000"/>
                  </a:lnTo>
                  <a:lnTo>
                    <a:pt x="810896" y="760955"/>
                  </a:lnTo>
                  <a:lnTo>
                    <a:pt x="746800" y="757869"/>
                  </a:lnTo>
                  <a:lnTo>
                    <a:pt x="684178" y="752815"/>
                  </a:lnTo>
                  <a:lnTo>
                    <a:pt x="623202" y="745869"/>
                  </a:lnTo>
                  <a:lnTo>
                    <a:pt x="564039" y="737102"/>
                  </a:lnTo>
                  <a:lnTo>
                    <a:pt x="506861" y="726589"/>
                  </a:lnTo>
                  <a:lnTo>
                    <a:pt x="451835" y="714404"/>
                  </a:lnTo>
                  <a:lnTo>
                    <a:pt x="399132" y="700620"/>
                  </a:lnTo>
                  <a:lnTo>
                    <a:pt x="348920" y="685310"/>
                  </a:lnTo>
                  <a:lnTo>
                    <a:pt x="301370" y="668549"/>
                  </a:lnTo>
                  <a:lnTo>
                    <a:pt x="256651" y="650409"/>
                  </a:lnTo>
                  <a:lnTo>
                    <a:pt x="214931" y="630966"/>
                  </a:lnTo>
                  <a:lnTo>
                    <a:pt x="176381" y="610292"/>
                  </a:lnTo>
                  <a:lnTo>
                    <a:pt x="141169" y="588461"/>
                  </a:lnTo>
                  <a:lnTo>
                    <a:pt x="109466" y="565546"/>
                  </a:lnTo>
                  <a:lnTo>
                    <a:pt x="57261" y="516762"/>
                  </a:lnTo>
                  <a:lnTo>
                    <a:pt x="21122" y="464528"/>
                  </a:lnTo>
                  <a:lnTo>
                    <a:pt x="2403" y="409435"/>
                  </a:lnTo>
                  <a:lnTo>
                    <a:pt x="0" y="38100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98267" y="5251450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6872" y="2778251"/>
            <a:ext cx="2982595" cy="2302510"/>
          </a:xfrm>
          <a:custGeom>
            <a:avLst/>
            <a:gdLst/>
            <a:ahLst/>
            <a:cxnLst/>
            <a:rect l="l" t="t" r="r" b="b"/>
            <a:pathLst>
              <a:path w="2982595" h="2302510">
                <a:moveTo>
                  <a:pt x="1002157" y="1478915"/>
                </a:moveTo>
                <a:lnTo>
                  <a:pt x="979043" y="1448689"/>
                </a:lnTo>
                <a:lnTo>
                  <a:pt x="78981" y="2141042"/>
                </a:lnTo>
                <a:lnTo>
                  <a:pt x="55753" y="2110867"/>
                </a:lnTo>
                <a:lnTo>
                  <a:pt x="0" y="2225802"/>
                </a:lnTo>
                <a:lnTo>
                  <a:pt x="125476" y="2201418"/>
                </a:lnTo>
                <a:lnTo>
                  <a:pt x="111188" y="2182876"/>
                </a:lnTo>
                <a:lnTo>
                  <a:pt x="102235" y="2171255"/>
                </a:lnTo>
                <a:lnTo>
                  <a:pt x="1002157" y="1478915"/>
                </a:lnTo>
                <a:close/>
              </a:path>
              <a:path w="2982595" h="2302510">
                <a:moveTo>
                  <a:pt x="1066800" y="854202"/>
                </a:moveTo>
                <a:lnTo>
                  <a:pt x="1055865" y="788416"/>
                </a:lnTo>
                <a:lnTo>
                  <a:pt x="1045845" y="728091"/>
                </a:lnTo>
                <a:lnTo>
                  <a:pt x="1014971" y="750570"/>
                </a:lnTo>
                <a:lnTo>
                  <a:pt x="472567" y="4826"/>
                </a:lnTo>
                <a:lnTo>
                  <a:pt x="441833" y="27178"/>
                </a:lnTo>
                <a:lnTo>
                  <a:pt x="984186" y="772985"/>
                </a:lnTo>
                <a:lnTo>
                  <a:pt x="953389" y="795401"/>
                </a:lnTo>
                <a:lnTo>
                  <a:pt x="1066800" y="854202"/>
                </a:lnTo>
                <a:close/>
              </a:path>
              <a:path w="2982595" h="2302510">
                <a:moveTo>
                  <a:pt x="2819400" y="2302002"/>
                </a:moveTo>
                <a:lnTo>
                  <a:pt x="2800273" y="2251456"/>
                </a:lnTo>
                <a:lnTo>
                  <a:pt x="2774188" y="2182495"/>
                </a:lnTo>
                <a:lnTo>
                  <a:pt x="2748343" y="2210447"/>
                </a:lnTo>
                <a:lnTo>
                  <a:pt x="1841754" y="1373632"/>
                </a:lnTo>
                <a:lnTo>
                  <a:pt x="1815846" y="1401572"/>
                </a:lnTo>
                <a:lnTo>
                  <a:pt x="2722422" y="2238502"/>
                </a:lnTo>
                <a:lnTo>
                  <a:pt x="2696591" y="2266442"/>
                </a:lnTo>
                <a:lnTo>
                  <a:pt x="2819400" y="2302002"/>
                </a:lnTo>
                <a:close/>
              </a:path>
              <a:path w="2982595" h="2302510">
                <a:moveTo>
                  <a:pt x="2982087" y="32004"/>
                </a:moveTo>
                <a:lnTo>
                  <a:pt x="2961513" y="0"/>
                </a:lnTo>
                <a:lnTo>
                  <a:pt x="1762023" y="776147"/>
                </a:lnTo>
                <a:lnTo>
                  <a:pt x="1741297" y="744093"/>
                </a:lnTo>
                <a:lnTo>
                  <a:pt x="1676400" y="854202"/>
                </a:lnTo>
                <a:lnTo>
                  <a:pt x="1803400" y="840105"/>
                </a:lnTo>
                <a:lnTo>
                  <a:pt x="1789341" y="818388"/>
                </a:lnTo>
                <a:lnTo>
                  <a:pt x="1782660" y="808062"/>
                </a:lnTo>
                <a:lnTo>
                  <a:pt x="298208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495" y="462533"/>
            <a:ext cx="6557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Applications</a:t>
            </a:r>
            <a:r>
              <a:rPr lang="en-US" spc="-10" dirty="0"/>
              <a:t> of Bayesian Net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3537"/>
            <a:ext cx="7314565" cy="47078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Medical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Diagnosis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Computational </a:t>
            </a:r>
            <a:r>
              <a:rPr sz="3200" spc="-5" dirty="0">
                <a:latin typeface="Carlito"/>
                <a:cs typeface="Carlito"/>
              </a:rPr>
              <a:t>Biology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Bioinformatics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Natural </a:t>
            </a:r>
            <a:r>
              <a:rPr sz="3200" spc="-10" dirty="0">
                <a:latin typeface="Carlito"/>
                <a:cs typeface="Carlito"/>
              </a:rPr>
              <a:t>Language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Processing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Document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classification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Image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processing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Decision support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Ecology </a:t>
            </a:r>
            <a:r>
              <a:rPr sz="3200" dirty="0">
                <a:latin typeface="Carlito"/>
                <a:cs typeface="Carlito"/>
              </a:rPr>
              <a:t>&amp; </a:t>
            </a:r>
            <a:r>
              <a:rPr sz="3200" spc="-15" dirty="0">
                <a:latin typeface="Carlito"/>
                <a:cs typeface="Carlito"/>
              </a:rPr>
              <a:t>natural resource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Robotics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6083300"/>
            <a:ext cx="4978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spc="-45" dirty="0">
                <a:latin typeface="Carlito"/>
                <a:cs typeface="Carlito"/>
              </a:rPr>
              <a:t>F</a:t>
            </a:r>
            <a:r>
              <a:rPr sz="3200" spc="-10" dirty="0">
                <a:latin typeface="Carlito"/>
                <a:cs typeface="Carlito"/>
              </a:rPr>
              <a:t>o</a:t>
            </a:r>
            <a:r>
              <a:rPr sz="3200" spc="-50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ensic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sci</a:t>
            </a:r>
            <a:r>
              <a:rPr sz="3200" spc="-20" dirty="0">
                <a:latin typeface="Carlito"/>
                <a:cs typeface="Carlito"/>
              </a:rPr>
              <a:t>e</a:t>
            </a:r>
            <a:r>
              <a:rPr sz="3200" spc="-10" dirty="0">
                <a:latin typeface="Carlito"/>
                <a:cs typeface="Carlito"/>
              </a:rPr>
              <a:t>nce</a:t>
            </a:r>
            <a:r>
              <a:rPr sz="3200" spc="-1200" dirty="0">
                <a:latin typeface="Carlito"/>
                <a:cs typeface="Carlito"/>
              </a:rPr>
              <a:t>…</a:t>
            </a:r>
            <a:r>
              <a:rPr sz="1800" spc="-7" baseline="-32407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endParaRPr sz="1800" baseline="-32407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1333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Carlito</vt:lpstr>
      <vt:lpstr>Comic Sans MS</vt:lpstr>
      <vt:lpstr>Liberation Sans Narrow</vt:lpstr>
      <vt:lpstr>Symbol</vt:lpstr>
      <vt:lpstr>Times New Roman</vt:lpstr>
      <vt:lpstr>Wingdings</vt:lpstr>
      <vt:lpstr>Office Theme</vt:lpstr>
      <vt:lpstr>Burglars and Earthquakes</vt:lpstr>
      <vt:lpstr>Bayes Nets</vt:lpstr>
      <vt:lpstr>Back at the dentist’s</vt:lpstr>
      <vt:lpstr>Syntax</vt:lpstr>
      <vt:lpstr>Burglars and Earthquakes</vt:lpstr>
      <vt:lpstr>Earthquake Example  (cont’d)</vt:lpstr>
      <vt:lpstr>Earthquake Example  (Global Semantics)</vt:lpstr>
      <vt:lpstr>Examples</vt:lpstr>
      <vt:lpstr>Applications of Bayesian Net</vt:lpstr>
      <vt:lpstr>Inference in BNs</vt:lpstr>
      <vt:lpstr>P(B | J=true, M=true)</vt:lpstr>
      <vt:lpstr>P(B | J=true, M=true)</vt:lpstr>
      <vt:lpstr>Inferencing by enumeration P(b|j,m) = P(b) e P(e) a P(a|b,e)P(j|a)P(m,a)</vt:lpstr>
      <vt:lpstr>Variable Elimination</vt:lpstr>
      <vt:lpstr>Example of VE: P(JC)</vt:lpstr>
      <vt:lpstr>Notes on 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</dc:title>
  <dc:creator>friedman</dc:creator>
  <cp:lastModifiedBy>jyotsana grover</cp:lastModifiedBy>
  <cp:revision>14</cp:revision>
  <dcterms:created xsi:type="dcterms:W3CDTF">2021-01-02T09:06:38Z</dcterms:created>
  <dcterms:modified xsi:type="dcterms:W3CDTF">2021-01-06T14:56:20Z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2021-01-02T00:00:00Z</vt:filetime>
  </property>
</Properties>
</file>