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783A4-B8FC-6642-7A5C-9379C6FB9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9AA573-3C31-424F-D138-83F41CD2B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CA84D-AD0E-E172-D197-341C2ACC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ED58-39A0-4ACF-BB1E-8CFE78F7BF7D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28099-8538-6E99-EFBD-1448C833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B4B97-E817-067A-331D-CE14D64A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482C-EFF8-448B-91A1-98729D74A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53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07FC6-83C0-98F5-8C3D-A2B01114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18DC20-2C0C-D210-46BC-D72DA67BA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B0A70-E99D-B4E8-9A93-E6CA18C1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ED58-39A0-4ACF-BB1E-8CFE78F7BF7D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DC1E6-20C5-79B2-9777-F83467C3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3CB69-8B8C-6E2B-BB7F-0942B03C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482C-EFF8-448B-91A1-98729D74A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79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A5F60A-8371-8B07-CF48-16830BF6E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795DB-CA1C-BBC1-7A92-85DAE9C48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810CE-F20E-C1EB-3581-BED9C5D5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ED58-39A0-4ACF-BB1E-8CFE78F7BF7D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24344-12EE-51DD-095D-CF46F12E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D546-D332-DC1F-B083-159ED3C1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482C-EFF8-448B-91A1-98729D74A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89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C5FAA-8BDD-8808-C04E-894DF687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18F73-DA72-37AF-F8D5-4486FCDF9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954FE-89C8-CFC9-5815-8F080F0A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ED58-39A0-4ACF-BB1E-8CFE78F7BF7D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20EE4-9C81-12D5-5995-413BF036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C3AE2-23FB-5C18-D21E-27939932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482C-EFF8-448B-91A1-98729D74A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7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A4089-CD4F-05F3-1E88-E6438A35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A9202-5A7B-A96C-9673-F527C55FF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25AC-1B7F-8B7D-E009-4D04CEC1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ED58-39A0-4ACF-BB1E-8CFE78F7BF7D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CF5FE-CA15-35A0-0592-7A889272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0870A-CC92-89BA-B8D0-DD6D6278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482C-EFF8-448B-91A1-98729D74A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9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43AFE-E557-71CC-5903-25A42C54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718B12-0775-E26A-A15D-0C1B2B9B8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002D1-E477-1FCB-FB5E-D014FEE31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D03A4-7DB7-6DC1-5CDD-FCD788A2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ED58-39A0-4ACF-BB1E-8CFE78F7BF7D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1E66A0-D7FF-ADE1-60E0-F09007C3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AD4785-3B2E-A2CF-C3B2-F20350C7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482C-EFF8-448B-91A1-98729D74A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97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CF837-7874-B43F-B732-2EC8244F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001331-4C54-CC7F-C345-94D0EF5E2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0870F1-5EEA-500B-AC11-5B928C8E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3907FA-55FE-E654-7604-EBAD0F121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73C506-2993-A0B0-A50A-EF930BBEA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880EF0-862D-C186-A632-ABD67594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ED58-39A0-4ACF-BB1E-8CFE78F7BF7D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3A1574-25AD-D436-8F03-667E9A5D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5CD2DF-E6FB-0C1F-C24A-9A1EDA8A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482C-EFF8-448B-91A1-98729D74A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8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8591F-1406-0F85-4169-AE09EA75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90D80B-0B2B-C2EB-79A9-14FDC1C9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ED58-39A0-4ACF-BB1E-8CFE78F7BF7D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21A018-B380-3549-591D-97CE7B77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F068D6-4CC7-E0BA-4D37-4518BF9E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482C-EFF8-448B-91A1-98729D74A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3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1F58D7-3B5D-FEA7-2B45-DB54E338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ED58-39A0-4ACF-BB1E-8CFE78F7BF7D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DC125B-36D4-C5A8-CCAD-16C8A7BB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73B396-3A3F-B459-2F50-5C85E81C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482C-EFF8-448B-91A1-98729D74A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38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2AF52-EEE1-A387-1E6A-40CEED7C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D2FB76-F905-BE07-660C-99161B9A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E6CA53-0339-5ED2-ED0E-D8D62ACE2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9EC10A-8731-F744-CA13-45364AC1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ED58-39A0-4ACF-BB1E-8CFE78F7BF7D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AD8A50-D21D-D68F-8F28-D4BE882F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53A754-BDC4-B99A-5F09-9F4787F2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482C-EFF8-448B-91A1-98729D74A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5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27A7E-3881-281B-E48A-7917D24F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7B3BC-43BA-68C4-5DFD-51E0D385D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1EBE2-A62E-9012-7272-E859D7CF4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7499EE-6507-F467-2324-4E956EE4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ED58-39A0-4ACF-BB1E-8CFE78F7BF7D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B1198C-BB07-CB0A-1F51-27A9B768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C1399-B6B1-E6DF-B595-F8314B66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482C-EFF8-448B-91A1-98729D74A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1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F4BE7D-4054-BB4F-3F95-7E260F30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C52C13-DBCF-1BCF-E86C-E56CDA26F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8C01F7-0BE0-56E4-069B-11DB4BC0E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ED58-39A0-4ACF-BB1E-8CFE78F7BF7D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36F48-AAB1-E8C6-7C2B-68BC36297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BAD3E-AC59-7C5F-FB22-CA924D857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6482C-EFF8-448B-91A1-98729D74A5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0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A45778-D8AD-7E26-6DE9-E0DF67B8C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87050" cy="56388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DF5218-E131-4558-8E40-2935498278DC}"/>
              </a:ext>
            </a:extLst>
          </p:cNvPr>
          <p:cNvSpPr/>
          <p:nvPr/>
        </p:nvSpPr>
        <p:spPr>
          <a:xfrm>
            <a:off x="7122253" y="100668"/>
            <a:ext cx="4429386" cy="563879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C0C0C0"/>
              </a:highlight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68F32A6-D6FD-E070-E333-71D1B385566A}"/>
              </a:ext>
            </a:extLst>
          </p:cNvPr>
          <p:cNvCxnSpPr/>
          <p:nvPr/>
        </p:nvCxnSpPr>
        <p:spPr>
          <a:xfrm>
            <a:off x="295275" y="4994945"/>
            <a:ext cx="0" cy="13239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2973D1-48B4-4ED8-7BFA-DC8FA90DA444}"/>
              </a:ext>
            </a:extLst>
          </p:cNvPr>
          <p:cNvCxnSpPr/>
          <p:nvPr/>
        </p:nvCxnSpPr>
        <p:spPr>
          <a:xfrm>
            <a:off x="6981825" y="4918745"/>
            <a:ext cx="0" cy="13239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2DCF12D-03E6-233D-0D52-103EFEC1EB07}"/>
              </a:ext>
            </a:extLst>
          </p:cNvPr>
          <p:cNvCxnSpPr/>
          <p:nvPr/>
        </p:nvCxnSpPr>
        <p:spPr>
          <a:xfrm>
            <a:off x="295275" y="5680745"/>
            <a:ext cx="668655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89D925-37C6-089C-8C72-1F3F75D90394}"/>
              </a:ext>
            </a:extLst>
          </p:cNvPr>
          <p:cNvSpPr txBox="1"/>
          <p:nvPr/>
        </p:nvSpPr>
        <p:spPr>
          <a:xfrm>
            <a:off x="2063690" y="5815166"/>
            <a:ext cx="34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가로가 몇 </a:t>
            </a:r>
            <a:r>
              <a:rPr lang="en-US" altLang="ko-KR" dirty="0" err="1">
                <a:solidFill>
                  <a:srgbClr val="C00000"/>
                </a:solidFill>
              </a:rPr>
              <a:t>px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인가요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1517AED-BC0A-F8D5-43E5-C6BD16EB0113}"/>
              </a:ext>
            </a:extLst>
          </p:cNvPr>
          <p:cNvCxnSpPr>
            <a:cxnSpLocks/>
          </p:cNvCxnSpPr>
          <p:nvPr/>
        </p:nvCxnSpPr>
        <p:spPr>
          <a:xfrm>
            <a:off x="6484690" y="5338194"/>
            <a:ext cx="242800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5A6067-9458-3E30-95F0-126C5C865220}"/>
              </a:ext>
            </a:extLst>
          </p:cNvPr>
          <p:cNvCxnSpPr>
            <a:cxnSpLocks/>
          </p:cNvCxnSpPr>
          <p:nvPr/>
        </p:nvCxnSpPr>
        <p:spPr>
          <a:xfrm>
            <a:off x="6200863" y="306198"/>
            <a:ext cx="242800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43C8A18-3B3B-E0E4-DB3F-A4B144CD5216}"/>
              </a:ext>
            </a:extLst>
          </p:cNvPr>
          <p:cNvCxnSpPr>
            <a:cxnSpLocks/>
          </p:cNvCxnSpPr>
          <p:nvPr/>
        </p:nvCxnSpPr>
        <p:spPr>
          <a:xfrm>
            <a:off x="7318783" y="306198"/>
            <a:ext cx="0" cy="503199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22E02B-D041-D1FC-A008-CA280C57C06A}"/>
              </a:ext>
            </a:extLst>
          </p:cNvPr>
          <p:cNvSpPr txBox="1"/>
          <p:nvPr/>
        </p:nvSpPr>
        <p:spPr>
          <a:xfrm>
            <a:off x="7318783" y="3622342"/>
            <a:ext cx="268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세로가 몇 </a:t>
            </a:r>
            <a:r>
              <a:rPr lang="en-US" altLang="ko-KR" dirty="0" err="1">
                <a:solidFill>
                  <a:srgbClr val="C00000"/>
                </a:solidFill>
              </a:rPr>
              <a:t>px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인가요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5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A45778-D8AD-7E26-6DE9-E0DF67B8C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87050" cy="56388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DF5218-E131-4558-8E40-2935498278DC}"/>
              </a:ext>
            </a:extLst>
          </p:cNvPr>
          <p:cNvSpPr/>
          <p:nvPr/>
        </p:nvSpPr>
        <p:spPr>
          <a:xfrm>
            <a:off x="7122253" y="100668"/>
            <a:ext cx="4429386" cy="563879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C0C0C0"/>
              </a:highlight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DFC7DBC-68F5-6DB5-A649-3465EC0D2764}"/>
              </a:ext>
            </a:extLst>
          </p:cNvPr>
          <p:cNvCxnSpPr>
            <a:cxnSpLocks/>
          </p:cNvCxnSpPr>
          <p:nvPr/>
        </p:nvCxnSpPr>
        <p:spPr>
          <a:xfrm>
            <a:off x="6535024" y="3888297"/>
            <a:ext cx="99829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2906903-BD3B-2408-5B75-4F62A68524B5}"/>
              </a:ext>
            </a:extLst>
          </p:cNvPr>
          <p:cNvCxnSpPr>
            <a:cxnSpLocks/>
          </p:cNvCxnSpPr>
          <p:nvPr/>
        </p:nvCxnSpPr>
        <p:spPr>
          <a:xfrm>
            <a:off x="6535024" y="4091031"/>
            <a:ext cx="99829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52FB64-8D33-6A41-D284-4DB257BF285B}"/>
              </a:ext>
            </a:extLst>
          </p:cNvPr>
          <p:cNvCxnSpPr/>
          <p:nvPr/>
        </p:nvCxnSpPr>
        <p:spPr>
          <a:xfrm>
            <a:off x="6386207" y="3987567"/>
            <a:ext cx="0" cy="13239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7144E7-9FDD-1163-95D8-DCFDA0B2DE97}"/>
              </a:ext>
            </a:extLst>
          </p:cNvPr>
          <p:cNvCxnSpPr/>
          <p:nvPr/>
        </p:nvCxnSpPr>
        <p:spPr>
          <a:xfrm>
            <a:off x="6689609" y="3970789"/>
            <a:ext cx="0" cy="13239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FDC520-CD9A-85E1-A0F6-33C41429789F}"/>
              </a:ext>
            </a:extLst>
          </p:cNvPr>
          <p:cNvCxnSpPr>
            <a:cxnSpLocks/>
          </p:cNvCxnSpPr>
          <p:nvPr/>
        </p:nvCxnSpPr>
        <p:spPr>
          <a:xfrm>
            <a:off x="6386207" y="4280570"/>
            <a:ext cx="30340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7DBF1FC-ECB0-04C7-6696-AA59E6F3D2E4}"/>
              </a:ext>
            </a:extLst>
          </p:cNvPr>
          <p:cNvCxnSpPr>
            <a:cxnSpLocks/>
          </p:cNvCxnSpPr>
          <p:nvPr/>
        </p:nvCxnSpPr>
        <p:spPr>
          <a:xfrm>
            <a:off x="7219514" y="3888297"/>
            <a:ext cx="0" cy="20273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444233-5724-8B71-0219-1DDECD6848E9}"/>
              </a:ext>
            </a:extLst>
          </p:cNvPr>
          <p:cNvCxnSpPr>
            <a:cxnSpLocks/>
          </p:cNvCxnSpPr>
          <p:nvPr/>
        </p:nvCxnSpPr>
        <p:spPr>
          <a:xfrm flipH="1" flipV="1">
            <a:off x="7256477" y="3970789"/>
            <a:ext cx="982648" cy="81076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8C3423C-225C-DB66-C16A-9609A4BD5758}"/>
              </a:ext>
            </a:extLst>
          </p:cNvPr>
          <p:cNvCxnSpPr>
            <a:cxnSpLocks/>
          </p:cNvCxnSpPr>
          <p:nvPr/>
        </p:nvCxnSpPr>
        <p:spPr>
          <a:xfrm flipH="1" flipV="1">
            <a:off x="6535024" y="4438650"/>
            <a:ext cx="1396154" cy="71437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A74A882-5E49-29D6-0B83-5528DA305C27}"/>
              </a:ext>
            </a:extLst>
          </p:cNvPr>
          <p:cNvSpPr txBox="1"/>
          <p:nvPr/>
        </p:nvSpPr>
        <p:spPr>
          <a:xfrm>
            <a:off x="8079994" y="4955708"/>
            <a:ext cx="3620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C00000"/>
                </a:solidFill>
              </a:rPr>
              <a:t>실제로 사용하실 이미지의 </a:t>
            </a:r>
            <a:r>
              <a:rPr lang="en-US" altLang="ko-KR" dirty="0">
                <a:solidFill>
                  <a:srgbClr val="C00000"/>
                </a:solidFill>
              </a:rPr>
              <a:t>1:1 </a:t>
            </a:r>
            <a:r>
              <a:rPr lang="ko-KR" altLang="en-US" dirty="0">
                <a:solidFill>
                  <a:srgbClr val="C00000"/>
                </a:solidFill>
              </a:rPr>
              <a:t>가로세로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사이즈를 알려주세요</a:t>
            </a:r>
            <a:endParaRPr lang="en-US" altLang="ko-KR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C00000"/>
                </a:solidFill>
              </a:rPr>
              <a:t>모든 이미지는 같은 사이즈인가요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3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A45778-D8AD-7E26-6DE9-E0DF67B8C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978226" cy="56388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DF5218-E131-4558-8E40-2935498278DC}"/>
              </a:ext>
            </a:extLst>
          </p:cNvPr>
          <p:cNvSpPr/>
          <p:nvPr/>
        </p:nvSpPr>
        <p:spPr>
          <a:xfrm>
            <a:off x="5369653" y="81618"/>
            <a:ext cx="4429386" cy="563879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C0C0C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D5E583-9FC8-A70C-2A60-8DF6C5042A33}"/>
              </a:ext>
            </a:extLst>
          </p:cNvPr>
          <p:cNvSpPr/>
          <p:nvPr/>
        </p:nvSpPr>
        <p:spPr>
          <a:xfrm>
            <a:off x="159478" y="3996393"/>
            <a:ext cx="5317397" cy="221390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C0C0C0"/>
              </a:highlight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0D03D3-A435-D29B-A43D-12B8D2CFFEFB}"/>
              </a:ext>
            </a:extLst>
          </p:cNvPr>
          <p:cNvCxnSpPr/>
          <p:nvPr/>
        </p:nvCxnSpPr>
        <p:spPr>
          <a:xfrm>
            <a:off x="207103" y="3738344"/>
            <a:ext cx="0" cy="13239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44F4FB-B529-B293-1185-D90C3AC58993}"/>
              </a:ext>
            </a:extLst>
          </p:cNvPr>
          <p:cNvCxnSpPr/>
          <p:nvPr/>
        </p:nvCxnSpPr>
        <p:spPr>
          <a:xfrm>
            <a:off x="5200650" y="3813845"/>
            <a:ext cx="0" cy="13239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C9752A4-A692-01FD-129A-481ABDD848D4}"/>
              </a:ext>
            </a:extLst>
          </p:cNvPr>
          <p:cNvCxnSpPr>
            <a:cxnSpLocks/>
          </p:cNvCxnSpPr>
          <p:nvPr/>
        </p:nvCxnSpPr>
        <p:spPr>
          <a:xfrm>
            <a:off x="207103" y="4490120"/>
            <a:ext cx="499354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D4AAD74-73B6-305C-68C8-7BCBF36F21B9}"/>
              </a:ext>
            </a:extLst>
          </p:cNvPr>
          <p:cNvSpPr txBox="1"/>
          <p:nvPr/>
        </p:nvSpPr>
        <p:spPr>
          <a:xfrm>
            <a:off x="805084" y="4629304"/>
            <a:ext cx="34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가로가 몇 </a:t>
            </a:r>
            <a:r>
              <a:rPr lang="en-US" altLang="ko-KR" dirty="0" err="1">
                <a:solidFill>
                  <a:srgbClr val="C00000"/>
                </a:solidFill>
              </a:rPr>
              <a:t>px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인가요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94CC16-AAE0-8318-CF6E-BBDB81653083}"/>
              </a:ext>
            </a:extLst>
          </p:cNvPr>
          <p:cNvCxnSpPr>
            <a:cxnSpLocks/>
          </p:cNvCxnSpPr>
          <p:nvPr/>
        </p:nvCxnSpPr>
        <p:spPr>
          <a:xfrm>
            <a:off x="5067388" y="3991674"/>
            <a:ext cx="242800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7854C21-1845-D379-3EDF-ED389F15257B}"/>
              </a:ext>
            </a:extLst>
          </p:cNvPr>
          <p:cNvCxnSpPr>
            <a:cxnSpLocks/>
          </p:cNvCxnSpPr>
          <p:nvPr/>
        </p:nvCxnSpPr>
        <p:spPr>
          <a:xfrm>
            <a:off x="5067388" y="239523"/>
            <a:ext cx="242800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4F3F18D-1894-63FE-7F72-32B5EEC4F4B5}"/>
              </a:ext>
            </a:extLst>
          </p:cNvPr>
          <p:cNvCxnSpPr>
            <a:cxnSpLocks/>
          </p:cNvCxnSpPr>
          <p:nvPr/>
        </p:nvCxnSpPr>
        <p:spPr>
          <a:xfrm>
            <a:off x="6432958" y="239523"/>
            <a:ext cx="0" cy="37521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08379E-ED0F-1CD6-232A-861C5FA9136C}"/>
              </a:ext>
            </a:extLst>
          </p:cNvPr>
          <p:cNvSpPr txBox="1"/>
          <p:nvPr/>
        </p:nvSpPr>
        <p:spPr>
          <a:xfrm>
            <a:off x="6429498" y="1746266"/>
            <a:ext cx="272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세로가 몇 </a:t>
            </a:r>
            <a:r>
              <a:rPr lang="en-US" altLang="ko-KR" dirty="0" err="1">
                <a:solidFill>
                  <a:srgbClr val="C00000"/>
                </a:solidFill>
              </a:rPr>
              <a:t>px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인가요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92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A45778-D8AD-7E26-6DE9-E0DF67B8C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978226" cy="56388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DF5218-E131-4558-8E40-2935498278DC}"/>
              </a:ext>
            </a:extLst>
          </p:cNvPr>
          <p:cNvSpPr/>
          <p:nvPr/>
        </p:nvSpPr>
        <p:spPr>
          <a:xfrm>
            <a:off x="5369653" y="81618"/>
            <a:ext cx="4429386" cy="563879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C0C0C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D5E583-9FC8-A70C-2A60-8DF6C5042A33}"/>
              </a:ext>
            </a:extLst>
          </p:cNvPr>
          <p:cNvSpPr/>
          <p:nvPr/>
        </p:nvSpPr>
        <p:spPr>
          <a:xfrm>
            <a:off x="159478" y="3996393"/>
            <a:ext cx="5317397" cy="221390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C0C0C0"/>
              </a:highlight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0C62F1-23FA-D2DC-0889-ECF28391B693}"/>
              </a:ext>
            </a:extLst>
          </p:cNvPr>
          <p:cNvCxnSpPr>
            <a:cxnSpLocks/>
          </p:cNvCxnSpPr>
          <p:nvPr/>
        </p:nvCxnSpPr>
        <p:spPr>
          <a:xfrm>
            <a:off x="5087224" y="3263177"/>
            <a:ext cx="99829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CAABB10-7F57-CB0F-365B-B313779D2248}"/>
              </a:ext>
            </a:extLst>
          </p:cNvPr>
          <p:cNvCxnSpPr>
            <a:cxnSpLocks/>
          </p:cNvCxnSpPr>
          <p:nvPr/>
        </p:nvCxnSpPr>
        <p:spPr>
          <a:xfrm>
            <a:off x="5087224" y="3627836"/>
            <a:ext cx="99829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DDC3C6-E80A-AF80-BEC3-B63F3B1EF22D}"/>
              </a:ext>
            </a:extLst>
          </p:cNvPr>
          <p:cNvCxnSpPr>
            <a:cxnSpLocks/>
          </p:cNvCxnSpPr>
          <p:nvPr/>
        </p:nvCxnSpPr>
        <p:spPr>
          <a:xfrm>
            <a:off x="4595507" y="3571997"/>
            <a:ext cx="0" cy="79045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B21FD12-06AA-A619-BF57-EDBB88F7D766}"/>
              </a:ext>
            </a:extLst>
          </p:cNvPr>
          <p:cNvCxnSpPr>
            <a:cxnSpLocks/>
          </p:cNvCxnSpPr>
          <p:nvPr/>
        </p:nvCxnSpPr>
        <p:spPr>
          <a:xfrm>
            <a:off x="5175134" y="3555219"/>
            <a:ext cx="0" cy="8072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5EE6FC-5055-2AA8-EA5D-926EDDF0C0FA}"/>
              </a:ext>
            </a:extLst>
          </p:cNvPr>
          <p:cNvCxnSpPr>
            <a:cxnSpLocks/>
          </p:cNvCxnSpPr>
          <p:nvPr/>
        </p:nvCxnSpPr>
        <p:spPr>
          <a:xfrm>
            <a:off x="4595507" y="4045975"/>
            <a:ext cx="57962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4551F65-C21E-2F5A-EF18-EE2BF93E5D93}"/>
              </a:ext>
            </a:extLst>
          </p:cNvPr>
          <p:cNvCxnSpPr>
            <a:cxnSpLocks/>
          </p:cNvCxnSpPr>
          <p:nvPr/>
        </p:nvCxnSpPr>
        <p:spPr>
          <a:xfrm>
            <a:off x="5771714" y="3263177"/>
            <a:ext cx="0" cy="36465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5B45EB6-D1F6-8FE3-1446-1FCFDAA87410}"/>
              </a:ext>
            </a:extLst>
          </p:cNvPr>
          <p:cNvCxnSpPr>
            <a:cxnSpLocks/>
          </p:cNvCxnSpPr>
          <p:nvPr/>
        </p:nvCxnSpPr>
        <p:spPr>
          <a:xfrm flipH="1" flipV="1">
            <a:off x="5808677" y="3440919"/>
            <a:ext cx="1011223" cy="126641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6FBE763-1907-4B24-EE7D-1EECECDC856A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888205" y="4041447"/>
            <a:ext cx="1589715" cy="154305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F8FAF9-1198-A549-660E-DD67210193D2}"/>
              </a:ext>
            </a:extLst>
          </p:cNvPr>
          <p:cNvSpPr txBox="1"/>
          <p:nvPr/>
        </p:nvSpPr>
        <p:spPr>
          <a:xfrm>
            <a:off x="6477920" y="4707334"/>
            <a:ext cx="3620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C00000"/>
                </a:solidFill>
              </a:rPr>
              <a:t>실제로 사용하실 이미지의 </a:t>
            </a:r>
            <a:r>
              <a:rPr lang="en-US" altLang="ko-KR" dirty="0">
                <a:solidFill>
                  <a:srgbClr val="C00000"/>
                </a:solidFill>
              </a:rPr>
              <a:t>1:1 </a:t>
            </a:r>
            <a:r>
              <a:rPr lang="ko-KR" altLang="en-US" dirty="0">
                <a:solidFill>
                  <a:srgbClr val="C00000"/>
                </a:solidFill>
              </a:rPr>
              <a:t>가로세로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사이즈를 알려주세요</a:t>
            </a:r>
            <a:endParaRPr lang="en-US" altLang="ko-KR" dirty="0">
              <a:solidFill>
                <a:srgbClr val="C0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solidFill>
                  <a:srgbClr val="C00000"/>
                </a:solidFill>
              </a:rPr>
              <a:t>모든 이미지는 같은 사이즈인가요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  <a:endParaRPr lang="ko-KR" altLang="en-US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4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44</Words>
  <Application>Microsoft Office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2023-05-22T20:19:43Z</dcterms:created>
  <dcterms:modified xsi:type="dcterms:W3CDTF">2023-05-22T20:36:36Z</dcterms:modified>
</cp:coreProperties>
</file>