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napToGrid="0">
      <p:cViewPr>
        <p:scale>
          <a:sx n="100" d="100"/>
          <a:sy n="100" d="100"/>
        </p:scale>
        <p:origin x="121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B0183-1574-04C0-B657-C21DF58E4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D8046-81CD-0E6D-8ABE-BDDAB8D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532F6-25B2-25AA-954C-4EB21B99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5F71-FA7D-4579-A0AC-89DEDF879BD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5981D-146E-B0FA-02F2-5B836BEF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D7834-A061-6F74-2188-2F844316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05AC-F5A5-4A9C-B9C7-6A86DC3D0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5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EE395-F068-6510-FBC3-2A75505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00009-85BC-41D4-E680-226448459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E700-36D8-C614-235B-24C82C8F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5F71-FA7D-4579-A0AC-89DEDF879BD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B2C6E-CCE2-6AEB-C67F-A784D432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FC6B9-4448-A60C-4325-61EC7D58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05AC-F5A5-4A9C-B9C7-6A86DC3D0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79C295-96A2-C230-DA6F-25D416CF9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D32844-F17D-ADDC-5C3C-A2E8F215D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2CF20-C111-A06A-D17B-846F50CF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5F71-FA7D-4579-A0AC-89DEDF879BD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C4AF7-455B-31EE-9408-D901E13F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6C8DD-56B7-175B-E237-F83ECD02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05AC-F5A5-4A9C-B9C7-6A86DC3D0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E7CBC-D2D9-5EEC-6246-F12693F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233B4-14BB-BAE7-15E9-CAC9F723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9731E-6B25-62A4-8211-55213F0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5F71-FA7D-4579-A0AC-89DEDF879BD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FFED0-4C76-1093-1DBD-F90BC2F1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7CBC1-29FB-1C62-6594-1D3107E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05AC-F5A5-4A9C-B9C7-6A86DC3D0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3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8ABE7-38C1-8EFF-C7A6-0C3E21D9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5FCF2-2FE0-E2B0-A712-371B1F6F7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34860-22AA-04E3-A8DC-51B6EA6E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5F71-FA7D-4579-A0AC-89DEDF879BD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0C230-5F6D-5261-DE5F-F20AD2DB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7250F-EC84-7683-5D3B-CA94CA0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05AC-F5A5-4A9C-B9C7-6A86DC3D0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FF939-5E13-057B-DFE5-7CE11AAE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BCF14-B16F-5682-C989-3768F9230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A31DA4-0B70-48EE-5386-297084649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BD3F2-2DF6-B52A-FF66-18479EE4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5F71-FA7D-4579-A0AC-89DEDF879BD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255DA-728A-E2D7-C46B-53C1B8D4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41D84-DAF6-E01D-0F1B-D8F8F0D7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05AC-F5A5-4A9C-B9C7-6A86DC3D0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9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BC292-9D90-9443-C517-F6855504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F02ED-3471-94A8-30EA-9A836727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8B395-B9E6-1CD0-6021-5DB1E7C8F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CF8DAB-6D50-48CC-01D3-4A28EF27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250DFE-923D-E828-1834-F5BC72557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A2BFCA-BCEF-3B11-39FF-BF3DD0AB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5F71-FA7D-4579-A0AC-89DEDF879BD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68ACFB-0222-606C-8520-4648DBCA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E542EC-18FB-FDFC-0F41-78EB5F71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05AC-F5A5-4A9C-B9C7-6A86DC3D0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2674-05B2-92E9-A787-946F1164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F4E9AC-74D2-37A2-9116-184A63E2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5F71-FA7D-4579-A0AC-89DEDF879BD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07A32E-2908-AB56-061A-927BB5FF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590E3-61EB-C913-661F-58124E0C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05AC-F5A5-4A9C-B9C7-6A86DC3D0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883E47-CBED-1FBA-7A30-6EFE4B0A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5F71-FA7D-4579-A0AC-89DEDF879BD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BCF1B2-DAAC-A7DC-9160-6980221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DA908-4978-72CA-CB6B-AB231F92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05AC-F5A5-4A9C-B9C7-6A86DC3D0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8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2761A-5F84-C8C1-D22F-057D5B74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A960B-D743-715D-3C58-0920FE1A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8123A6-64ED-38E4-C5D3-3868C654F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EA209-3F59-ECC6-406B-06BA501B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5F71-FA7D-4579-A0AC-89DEDF879BD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50961-3524-057D-18A7-8D988BB4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C01BD-F48E-315D-C4D1-F92238B1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05AC-F5A5-4A9C-B9C7-6A86DC3D0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9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EED85-FC50-26A0-53F9-A06F2B34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A69578-D287-18AE-E643-DC4544B4E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773C8-D55A-8FE8-2314-AAFB4B297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9D956-42EB-D139-F3C0-FFF0EAD9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5F71-FA7D-4579-A0AC-89DEDF879BD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21FA0-B608-8648-050D-DDD0A494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9B025-8F63-93CA-B9A2-535AE6B1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05AC-F5A5-4A9C-B9C7-6A86DC3D0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8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56244B-DE16-3083-6287-9A04D744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96E90-7D55-7D29-02B9-F36A98F68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55611-B25C-AEDE-7ADA-3AEB845E6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5F71-FA7D-4579-A0AC-89DEDF879BD5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339EA-50BD-41FF-5699-DB9E00D5E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36448-E248-B8D3-76FE-8532D545B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05AC-F5A5-4A9C-B9C7-6A86DC3D0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7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CF1B4-B819-BC65-18AA-881CED36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9600" dirty="0"/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224994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C386A3-64AE-2485-7FEA-35E01DD89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727924" cy="40483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71B464-A616-B6CB-2318-CC25EB9E8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78" y="0"/>
            <a:ext cx="5727924" cy="40483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D31E44-706D-A313-BFF1-5EC6E21B1D01}"/>
              </a:ext>
            </a:extLst>
          </p:cNvPr>
          <p:cNvSpPr/>
          <p:nvPr/>
        </p:nvSpPr>
        <p:spPr>
          <a:xfrm>
            <a:off x="3886200" y="762000"/>
            <a:ext cx="1104900" cy="171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6CBA02-415C-CC22-1A71-723EFD449C40}"/>
              </a:ext>
            </a:extLst>
          </p:cNvPr>
          <p:cNvSpPr/>
          <p:nvPr/>
        </p:nvSpPr>
        <p:spPr>
          <a:xfrm>
            <a:off x="10353674" y="3086100"/>
            <a:ext cx="1533525" cy="152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4CF5FA-0038-F9E4-1952-CBD2A5935A34}"/>
              </a:ext>
            </a:extLst>
          </p:cNvPr>
          <p:cNvCxnSpPr>
            <a:cxnSpLocks/>
          </p:cNvCxnSpPr>
          <p:nvPr/>
        </p:nvCxnSpPr>
        <p:spPr>
          <a:xfrm flipH="1" flipV="1">
            <a:off x="4717603" y="1009650"/>
            <a:ext cx="2375124" cy="34956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7227254-0716-56EF-0353-735C72362A82}"/>
              </a:ext>
            </a:extLst>
          </p:cNvPr>
          <p:cNvCxnSpPr>
            <a:cxnSpLocks/>
          </p:cNvCxnSpPr>
          <p:nvPr/>
        </p:nvCxnSpPr>
        <p:spPr>
          <a:xfrm flipV="1">
            <a:off x="7829550" y="3314700"/>
            <a:ext cx="2375124" cy="11906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C28954-67B6-EE72-0145-7E5390AC0287}"/>
              </a:ext>
            </a:extLst>
          </p:cNvPr>
          <p:cNvSpPr txBox="1"/>
          <p:nvPr/>
        </p:nvSpPr>
        <p:spPr>
          <a:xfrm>
            <a:off x="4853937" y="4492330"/>
            <a:ext cx="6463629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홈화면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사진클릭 화면</a:t>
            </a:r>
            <a:r>
              <a:rPr lang="ko-KR" altLang="en-US" dirty="0"/>
              <a:t>의 </a:t>
            </a:r>
            <a:r>
              <a:rPr lang="ko-KR" altLang="en-US" dirty="0" err="1"/>
              <a:t>로고이미지</a:t>
            </a:r>
            <a:r>
              <a:rPr lang="ko-KR" altLang="en-US" dirty="0"/>
              <a:t> 개수가 </a:t>
            </a:r>
            <a:r>
              <a:rPr lang="ko-KR" altLang="en-US" dirty="0" err="1"/>
              <a:t>다른가요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홈화면에 나오게 할 이미지는 선택한 것만 </a:t>
            </a:r>
            <a:r>
              <a:rPr lang="ko-KR" altLang="en-US" dirty="0" err="1"/>
              <a:t>보여지게하고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사진클릭 화면은</a:t>
            </a:r>
            <a:r>
              <a:rPr lang="en-US" altLang="ko-KR" dirty="0"/>
              <a:t> </a:t>
            </a:r>
            <a:r>
              <a:rPr lang="ko-KR" altLang="en-US" dirty="0"/>
              <a:t>모든 이미지가 다 나오는 방식일까요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54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3674AA-4357-EBB9-CE60-D39338E1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0"/>
            <a:ext cx="9703248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D31E44-706D-A313-BFF1-5EC6E21B1D01}"/>
              </a:ext>
            </a:extLst>
          </p:cNvPr>
          <p:cNvSpPr/>
          <p:nvPr/>
        </p:nvSpPr>
        <p:spPr>
          <a:xfrm>
            <a:off x="1504950" y="4524595"/>
            <a:ext cx="942975" cy="3084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4CF5FA-0038-F9E4-1952-CBD2A5935A34}"/>
              </a:ext>
            </a:extLst>
          </p:cNvPr>
          <p:cNvCxnSpPr>
            <a:cxnSpLocks/>
          </p:cNvCxnSpPr>
          <p:nvPr/>
        </p:nvCxnSpPr>
        <p:spPr>
          <a:xfrm flipH="1" flipV="1">
            <a:off x="2076450" y="4876800"/>
            <a:ext cx="171450" cy="4762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7227254-0716-56EF-0353-735C72362A82}"/>
              </a:ext>
            </a:extLst>
          </p:cNvPr>
          <p:cNvCxnSpPr>
            <a:cxnSpLocks/>
          </p:cNvCxnSpPr>
          <p:nvPr/>
        </p:nvCxnSpPr>
        <p:spPr>
          <a:xfrm flipV="1">
            <a:off x="9296400" y="2809875"/>
            <a:ext cx="0" cy="20232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C28954-67B6-EE72-0145-7E5390AC0287}"/>
              </a:ext>
            </a:extLst>
          </p:cNvPr>
          <p:cNvSpPr txBox="1"/>
          <p:nvPr/>
        </p:nvSpPr>
        <p:spPr>
          <a:xfrm>
            <a:off x="167637" y="5358664"/>
            <a:ext cx="374333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이미지의 링크 </a:t>
            </a:r>
            <a:r>
              <a:rPr lang="ko-KR" altLang="en-US" dirty="0"/>
              <a:t>이 텍스트의 역할이</a:t>
            </a:r>
            <a:endParaRPr lang="en-US" altLang="ko-KR" dirty="0"/>
          </a:p>
          <a:p>
            <a:r>
              <a:rPr lang="ko-KR" altLang="en-US" dirty="0"/>
              <a:t>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6A211F-2177-5047-F174-B9BDF63EB3E3}"/>
              </a:ext>
            </a:extLst>
          </p:cNvPr>
          <p:cNvSpPr/>
          <p:nvPr/>
        </p:nvSpPr>
        <p:spPr>
          <a:xfrm>
            <a:off x="7781925" y="2187501"/>
            <a:ext cx="2895600" cy="6223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024D69-54F3-2E9E-7963-7C7AFB20033A}"/>
              </a:ext>
            </a:extLst>
          </p:cNvPr>
          <p:cNvSpPr txBox="1"/>
          <p:nvPr/>
        </p:nvSpPr>
        <p:spPr>
          <a:xfrm>
            <a:off x="7204292" y="4833086"/>
            <a:ext cx="4195379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이미지의 제목에 링크가 걸리나요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이미지의 제목과 링크는 </a:t>
            </a:r>
            <a:r>
              <a:rPr lang="en-US" altLang="ko-KR" dirty="0"/>
              <a:t>html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입력하실 수 있게 해드리면 될까요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95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CF1B4-B819-BC65-18AA-881CED36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9600" dirty="0"/>
              <a:t>기획</a:t>
            </a:r>
            <a:r>
              <a:rPr lang="en-US" altLang="ko-KR" sz="9600" dirty="0"/>
              <a:t>2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96178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FDDE6A-9250-BD4A-1AC9-A97C6A3F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0"/>
            <a:ext cx="9703248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C28954-67B6-EE72-0145-7E5390AC0287}"/>
              </a:ext>
            </a:extLst>
          </p:cNvPr>
          <p:cNvSpPr txBox="1"/>
          <p:nvPr/>
        </p:nvSpPr>
        <p:spPr>
          <a:xfrm>
            <a:off x="1510665" y="4977664"/>
            <a:ext cx="8105104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이 영역이 </a:t>
            </a:r>
            <a:r>
              <a:rPr lang="en-US" altLang="ko-KR" dirty="0"/>
              <a:t>2</a:t>
            </a:r>
            <a:r>
              <a:rPr lang="ko-KR" altLang="en-US" dirty="0"/>
              <a:t>배로 확대되는 것으로 예상됩니다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화면에 진입 했을 때 는  번과   번 중 어느 </a:t>
            </a:r>
            <a:r>
              <a:rPr lang="en-US" altLang="ko-KR" dirty="0"/>
              <a:t>zoom</a:t>
            </a:r>
            <a:r>
              <a:rPr lang="ko-KR" altLang="en-US" dirty="0"/>
              <a:t>으로 보여져야 하나요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아니면</a:t>
            </a:r>
            <a:r>
              <a:rPr lang="en-US" altLang="ko-KR" dirty="0"/>
              <a:t>.. 1.5</a:t>
            </a:r>
            <a:r>
              <a:rPr lang="ko-KR" altLang="en-US" dirty="0"/>
              <a:t>배</a:t>
            </a:r>
            <a:r>
              <a:rPr lang="en-US" altLang="ko-KR" dirty="0"/>
              <a:t>?... 1.2</a:t>
            </a:r>
            <a:r>
              <a:rPr lang="ko-KR" altLang="en-US" dirty="0"/>
              <a:t>배</a:t>
            </a:r>
            <a:r>
              <a:rPr lang="en-US" altLang="ko-KR" dirty="0"/>
              <a:t>?...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873BB9-87D4-2142-1BC5-D3B9EE9CCE8D}"/>
              </a:ext>
            </a:extLst>
          </p:cNvPr>
          <p:cNvSpPr/>
          <p:nvPr/>
        </p:nvSpPr>
        <p:spPr>
          <a:xfrm>
            <a:off x="1510664" y="283053"/>
            <a:ext cx="6071236" cy="455564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D31E44-706D-A313-BFF1-5EC6E21B1D01}"/>
              </a:ext>
            </a:extLst>
          </p:cNvPr>
          <p:cNvSpPr/>
          <p:nvPr/>
        </p:nvSpPr>
        <p:spPr>
          <a:xfrm>
            <a:off x="1510665" y="285970"/>
            <a:ext cx="3023235" cy="22762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910B721-8DFF-ADED-BA8B-6ACAD0CFEA30}"/>
              </a:ext>
            </a:extLst>
          </p:cNvPr>
          <p:cNvSpPr/>
          <p:nvPr/>
        </p:nvSpPr>
        <p:spPr>
          <a:xfrm>
            <a:off x="6362700" y="375386"/>
            <a:ext cx="1009650" cy="10096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2</a:t>
            </a:r>
            <a:endParaRPr lang="ko-KR" altLang="en-US" sz="4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DFDFBE5-BB97-88B1-7A91-CF7DF90415C3}"/>
              </a:ext>
            </a:extLst>
          </p:cNvPr>
          <p:cNvSpPr/>
          <p:nvPr/>
        </p:nvSpPr>
        <p:spPr>
          <a:xfrm>
            <a:off x="3429000" y="1479182"/>
            <a:ext cx="1009650" cy="10096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1</a:t>
            </a:r>
            <a:endParaRPr lang="ko-KR" altLang="en-US" sz="4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5D413A-DA9C-2F8D-2F31-286FA98F24F5}"/>
              </a:ext>
            </a:extLst>
          </p:cNvPr>
          <p:cNvSpPr/>
          <p:nvPr/>
        </p:nvSpPr>
        <p:spPr>
          <a:xfrm>
            <a:off x="4508500" y="5346977"/>
            <a:ext cx="190500" cy="1905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550C68-6A73-DFB4-13BE-F02C92CAFE5D}"/>
              </a:ext>
            </a:extLst>
          </p:cNvPr>
          <p:cNvSpPr/>
          <p:nvPr/>
        </p:nvSpPr>
        <p:spPr>
          <a:xfrm>
            <a:off x="5174427" y="5344079"/>
            <a:ext cx="190500" cy="1905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4CF5FA-0038-F9E4-1952-CBD2A5935A34}"/>
              </a:ext>
            </a:extLst>
          </p:cNvPr>
          <p:cNvCxnSpPr>
            <a:cxnSpLocks/>
          </p:cNvCxnSpPr>
          <p:nvPr/>
        </p:nvCxnSpPr>
        <p:spPr>
          <a:xfrm flipV="1">
            <a:off x="2590800" y="2628900"/>
            <a:ext cx="0" cy="23526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3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FDDE6A-9250-BD4A-1AC9-A97C6A3F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0"/>
            <a:ext cx="9703248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C28954-67B6-EE72-0145-7E5390AC0287}"/>
              </a:ext>
            </a:extLst>
          </p:cNvPr>
          <p:cNvSpPr txBox="1"/>
          <p:nvPr/>
        </p:nvSpPr>
        <p:spPr>
          <a:xfrm>
            <a:off x="1510665" y="4977664"/>
            <a:ext cx="768992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직접 입력하실 </a:t>
            </a:r>
            <a:r>
              <a:rPr lang="ko-KR" altLang="en-US" dirty="0" err="1"/>
              <a:t>계획인신가요</a:t>
            </a:r>
            <a:r>
              <a:rPr lang="en-US" altLang="ko-KR" dirty="0"/>
              <a:t>?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ko-KR" altLang="en-US" dirty="0" err="1"/>
              <a:t>위치값을</a:t>
            </a:r>
            <a:r>
              <a:rPr lang="ko-KR" altLang="en-US" dirty="0"/>
              <a:t> 생성시킬 수 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4CF5FA-0038-F9E4-1952-CBD2A5935A34}"/>
              </a:ext>
            </a:extLst>
          </p:cNvPr>
          <p:cNvCxnSpPr>
            <a:cxnSpLocks/>
          </p:cNvCxnSpPr>
          <p:nvPr/>
        </p:nvCxnSpPr>
        <p:spPr>
          <a:xfrm flipV="1">
            <a:off x="8763000" y="2085975"/>
            <a:ext cx="0" cy="28916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8A172C-2644-5868-D1DE-2CF73CF8DAE0}"/>
              </a:ext>
            </a:extLst>
          </p:cNvPr>
          <p:cNvSpPr/>
          <p:nvPr/>
        </p:nvSpPr>
        <p:spPr>
          <a:xfrm>
            <a:off x="7797166" y="1490772"/>
            <a:ext cx="2404110" cy="5952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522C44-45E5-1479-99F4-8643903E2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0"/>
            <a:ext cx="9703248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02D5B16-FE71-458F-5FD7-08CAA504C9FF}"/>
              </a:ext>
            </a:extLst>
          </p:cNvPr>
          <p:cNvSpPr/>
          <p:nvPr/>
        </p:nvSpPr>
        <p:spPr>
          <a:xfrm>
            <a:off x="5901691" y="4438871"/>
            <a:ext cx="1070610" cy="3807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84B12F-C7D1-8EDE-C896-25C7230334EC}"/>
              </a:ext>
            </a:extLst>
          </p:cNvPr>
          <p:cNvCxnSpPr>
            <a:cxnSpLocks/>
          </p:cNvCxnSpPr>
          <p:nvPr/>
        </p:nvCxnSpPr>
        <p:spPr>
          <a:xfrm flipH="1" flipV="1">
            <a:off x="6305550" y="4867276"/>
            <a:ext cx="171450" cy="4762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C80A03-8FB9-1DBC-F3BF-33D441F5E6BE}"/>
              </a:ext>
            </a:extLst>
          </p:cNvPr>
          <p:cNvSpPr txBox="1"/>
          <p:nvPr/>
        </p:nvSpPr>
        <p:spPr>
          <a:xfrm>
            <a:off x="4396737" y="5349140"/>
            <a:ext cx="374333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이미지 </a:t>
            </a:r>
            <a:r>
              <a:rPr lang="ko-KR" altLang="en-US" b="1" dirty="0" err="1">
                <a:solidFill>
                  <a:srgbClr val="FF0000"/>
                </a:solidFill>
              </a:rPr>
              <a:t>좌표값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이 텍스트의 역할이</a:t>
            </a:r>
            <a:endParaRPr lang="en-US" altLang="ko-KR" dirty="0"/>
          </a:p>
          <a:p>
            <a:r>
              <a:rPr lang="ko-KR" altLang="en-US" dirty="0"/>
              <a:t>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E98360-0323-C4A0-3313-76C9FC47994F}"/>
              </a:ext>
            </a:extLst>
          </p:cNvPr>
          <p:cNvSpPr/>
          <p:nvPr/>
        </p:nvSpPr>
        <p:spPr>
          <a:xfrm>
            <a:off x="4682491" y="672139"/>
            <a:ext cx="1861184" cy="3807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05D650-A2EE-C6AC-7D06-AA7EBD26B3A2}"/>
              </a:ext>
            </a:extLst>
          </p:cNvPr>
          <p:cNvCxnSpPr>
            <a:cxnSpLocks/>
          </p:cNvCxnSpPr>
          <p:nvPr/>
        </p:nvCxnSpPr>
        <p:spPr>
          <a:xfrm flipH="1" flipV="1">
            <a:off x="5444487" y="1052919"/>
            <a:ext cx="168596" cy="4615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05FE5A-78BD-61E7-BA0E-A06576A516E4}"/>
              </a:ext>
            </a:extLst>
          </p:cNvPr>
          <p:cNvSpPr txBox="1"/>
          <p:nvPr/>
        </p:nvSpPr>
        <p:spPr>
          <a:xfrm>
            <a:off x="4682491" y="1535466"/>
            <a:ext cx="3353803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이미지에 대한 설명 텍스트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텍스트로만 나오면 되나요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제목이 있고</a:t>
            </a:r>
            <a:r>
              <a:rPr lang="en-US" altLang="ko-KR" dirty="0"/>
              <a:t>,</a:t>
            </a:r>
            <a:r>
              <a:rPr lang="ko-KR" altLang="en-US" dirty="0"/>
              <a:t> 내용이 있다거나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리스트라 거나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35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121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기획</vt:lpstr>
      <vt:lpstr>PowerPoint 프레젠테이션</vt:lpstr>
      <vt:lpstr>PowerPoint 프레젠테이션</vt:lpstr>
      <vt:lpstr>기획2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2023-05-24T06:00:01Z</dcterms:created>
  <dcterms:modified xsi:type="dcterms:W3CDTF">2023-05-24T06:30:29Z</dcterms:modified>
</cp:coreProperties>
</file>