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>
        <p:scale>
          <a:sx n="100" d="100"/>
          <a:sy n="100" d="100"/>
        </p:scale>
        <p:origin x="118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FD0E2-9EF6-C6A0-6EAE-4A5E1D1A9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C4C6A9-8D1B-26B5-9D64-111E6F25C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D8994-E894-0109-8911-1751CCE1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AD1EA-A92C-DA7A-4CBC-9F4B86FB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35D15-FA68-1EE1-ECFA-0D2A8225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4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B03B2-5804-ADD0-700A-25E5509D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51419-2ECD-AB18-719D-FF630F88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55E20-C226-2947-B997-7A8E4432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B8AD1-BD17-8F39-AB06-A5756062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AADFC-FC73-469D-EEF7-CFF17DA0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5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82353-BBCB-A643-9670-B222C9B49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5E6B4-83D5-0E25-38E2-8A44E5920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195A0-F5D3-D49E-FDA2-7E388036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1715A-0BA4-860A-A8E6-450A7470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8A2F8-34EF-B99A-F55E-FDA8E7E5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8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B3EA-CBE5-10AF-D41F-D4D9266F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094F-9BBC-A58C-C3B8-7BC34150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28CD4-414C-6A62-E285-CEDC64AC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BC6F6-6FB5-0770-5BBF-62E1FD52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E0855-AAA8-28C6-9B5E-8D15DD2A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AB195-ED11-B202-85EA-83CEFF22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D0BC9-086A-2EE7-8F02-9C722CDF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2F097-F7C5-F59E-B374-59E3BC78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AEF45-61E1-B870-7C64-E489E558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DF36E-139B-F294-64EF-D1836746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7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B13F4-F520-FF80-2A70-B0D87E4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29CA0-2ECF-437F-E41B-DF9FD499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44C27-9A5B-8A34-B136-7E8EEE28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7C574-A528-23D5-B0A4-FCD3FABA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883E6-A555-B8A8-6831-6F7375A5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29A14-0F33-57A1-2227-860EA2D6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6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5AFE-5AFF-8A55-362C-63B31961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4064D-DFB6-AB42-9DA9-CA3D2EA5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96081-5B0C-3E8D-13C2-B4466455D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97BBA0-FD91-06FD-8AEE-33738D06D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196DC3-820C-CA75-8B86-D62DD56FE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D5B2E-F826-436E-A4F7-E19695E0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57592-BCBB-0566-D07F-51E1E85D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BF7662-D517-A92E-1DF7-10F021B8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2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72FC3-B793-FBF7-75F7-58DA8AB0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F0E364-B0DB-0880-1D14-322ED155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517E9-1210-8447-32DE-1CFCB056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6B013-9606-D5C4-2881-46B6CB3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AED31A-DD95-2D73-2BDB-C1C7254A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3FEF7-3888-F3ED-DB94-2FC2CC05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CFA0F-FBEA-3D82-8303-5651D81C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B39A-68DC-EA91-CA0D-F89A6E8F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5AD5E-BCEB-CB7E-E7E0-FDA08CA7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ED775-C916-2BF0-4217-D0ACE2076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E4BE8-715F-7532-E73E-29303C66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E0894-A31F-ECEF-22D2-FD7B7C8D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7ABE9-9E4C-F189-E08A-7F58790F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0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42E97-738B-B6DF-33CF-A31D033C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B3C983-11FE-25A8-3B57-7D8549F69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10626-A6F7-DFAF-81A7-905729D0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BAE5B-3F7E-4D39-5676-85EEDD89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184E6-F73D-A070-53AE-7EAAD882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91A5F-CBA7-CCE9-FD6E-BE320680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5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14AD56-AA79-CE8C-D0C6-17F0B287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FBBC7-1EF1-7072-AFF0-E64BD4D2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40D0F-7811-F9FB-C502-AC93F610F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F067-4683-4DC1-B19E-C34630701F9E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4FA9F-C169-1F9E-19AD-7EF0C8392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E0D3D-0712-F339-04CD-D54D1AE57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4C2D-9317-4E4D-9218-9F0D3601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A04B5-1EF2-7F0D-B7B9-43E3B9CB4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002"/>
            <a:ext cx="9144000" cy="1111996"/>
          </a:xfrm>
        </p:spPr>
        <p:txBody>
          <a:bodyPr/>
          <a:lstStyle/>
          <a:p>
            <a:r>
              <a:rPr lang="ko-KR" altLang="en-US" dirty="0"/>
              <a:t>기획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99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0C1C1A-C112-B522-4C08-5B263392F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17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6B09CB-3C73-57C3-813A-77AE563F3D63}"/>
              </a:ext>
            </a:extLst>
          </p:cNvPr>
          <p:cNvSpPr/>
          <p:nvPr/>
        </p:nvSpPr>
        <p:spPr>
          <a:xfrm>
            <a:off x="6343650" y="6048375"/>
            <a:ext cx="2400300" cy="438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4C76D2-85A3-2445-CF37-3C11F5E096E6}"/>
              </a:ext>
            </a:extLst>
          </p:cNvPr>
          <p:cNvCxnSpPr>
            <a:cxnSpLocks/>
          </p:cNvCxnSpPr>
          <p:nvPr/>
        </p:nvCxnSpPr>
        <p:spPr>
          <a:xfrm flipV="1">
            <a:off x="8324850" y="5219700"/>
            <a:ext cx="0" cy="828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8887A4-5E1E-70AF-9F21-C514AAEF8C80}"/>
              </a:ext>
            </a:extLst>
          </p:cNvPr>
          <p:cNvSpPr txBox="1"/>
          <p:nvPr/>
        </p:nvSpPr>
        <p:spPr>
          <a:xfrm>
            <a:off x="6343650" y="3933825"/>
            <a:ext cx="4857749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배경의 명도에 따라 자동으로 텍스트가 </a:t>
            </a:r>
            <a:r>
              <a:rPr lang="ko-KR" altLang="en-US" dirty="0" err="1"/>
              <a:t>바뀌는건</a:t>
            </a:r>
            <a:r>
              <a:rPr lang="ko-KR" altLang="en-US" dirty="0"/>
              <a:t> 불가능합니다</a:t>
            </a:r>
            <a:r>
              <a:rPr lang="en-US" altLang="ko-KR" dirty="0"/>
              <a:t>. Html</a:t>
            </a:r>
            <a:r>
              <a:rPr lang="ko-KR" altLang="en-US" dirty="0"/>
              <a:t>에서 </a:t>
            </a:r>
            <a:r>
              <a:rPr lang="en-US" altLang="ko-KR" dirty="0"/>
              <a:t>color code</a:t>
            </a:r>
            <a:r>
              <a:rPr lang="ko-KR" altLang="en-US" dirty="0"/>
              <a:t>를 직접 입력하시는 방법이 있는데</a:t>
            </a:r>
            <a:r>
              <a:rPr lang="en-US" altLang="ko-KR" dirty="0"/>
              <a:t>,</a:t>
            </a:r>
            <a:r>
              <a:rPr lang="ko-KR" altLang="en-US" dirty="0"/>
              <a:t> 그렇게 진행해 드릴까요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32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웹사이트이(가) 표시된 사진&#10;&#10;자동 생성된 설명">
            <a:extLst>
              <a:ext uri="{FF2B5EF4-FFF2-40B4-BE49-F238E27FC236}">
                <a16:creationId xmlns:a16="http://schemas.microsoft.com/office/drawing/2014/main" id="{59DDFC9E-4BE8-1F45-9E2C-50D2D0E7F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17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6B09CB-3C73-57C3-813A-77AE563F3D63}"/>
              </a:ext>
            </a:extLst>
          </p:cNvPr>
          <p:cNvSpPr/>
          <p:nvPr/>
        </p:nvSpPr>
        <p:spPr>
          <a:xfrm>
            <a:off x="762000" y="1485899"/>
            <a:ext cx="1352550" cy="20002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4C76D2-85A3-2445-CF37-3C11F5E096E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14550" y="1585912"/>
            <a:ext cx="3419475" cy="131921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8887A4-5E1E-70AF-9F21-C514AAEF8C80}"/>
              </a:ext>
            </a:extLst>
          </p:cNvPr>
          <p:cNvSpPr txBox="1"/>
          <p:nvPr/>
        </p:nvSpPr>
        <p:spPr>
          <a:xfrm>
            <a:off x="5600700" y="2828835"/>
            <a:ext cx="4857749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&lt;div class=“sequence”&gt;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&lt;/div&gt;</a:t>
            </a:r>
          </a:p>
          <a:p>
            <a:r>
              <a:rPr lang="ko-KR" altLang="en-US" dirty="0"/>
              <a:t>위 영역이 하나의 시퀀스입니다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90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A04B5-1EF2-7F0D-B7B9-43E3B9CB4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002"/>
            <a:ext cx="9144000" cy="1111996"/>
          </a:xfrm>
        </p:spPr>
        <p:txBody>
          <a:bodyPr/>
          <a:lstStyle/>
          <a:p>
            <a:r>
              <a:rPr lang="ko-KR" altLang="en-US" dirty="0"/>
              <a:t>기획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5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0F2B3D19-B09E-3F32-F993-CB7BE8B2B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4C76D2-85A3-2445-CF37-3C11F5E096E6}"/>
              </a:ext>
            </a:extLst>
          </p:cNvPr>
          <p:cNvCxnSpPr>
            <a:cxnSpLocks/>
          </p:cNvCxnSpPr>
          <p:nvPr/>
        </p:nvCxnSpPr>
        <p:spPr>
          <a:xfrm flipV="1">
            <a:off x="4638675" y="4095750"/>
            <a:ext cx="1790700" cy="8572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8887A4-5E1E-70AF-9F21-C514AAEF8C80}"/>
              </a:ext>
            </a:extLst>
          </p:cNvPr>
          <p:cNvSpPr txBox="1"/>
          <p:nvPr/>
        </p:nvSpPr>
        <p:spPr>
          <a:xfrm>
            <a:off x="6524626" y="3429000"/>
            <a:ext cx="4857749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십자선은</a:t>
            </a:r>
            <a:r>
              <a:rPr lang="en-US" altLang="ko-KR" dirty="0"/>
              <a:t>, </a:t>
            </a:r>
            <a:r>
              <a:rPr lang="ko-KR" altLang="en-US" dirty="0"/>
              <a:t>화면을 확대해서 마우스로 </a:t>
            </a:r>
            <a:r>
              <a:rPr lang="ko-KR" altLang="en-US" dirty="0" err="1"/>
              <a:t>움직일때</a:t>
            </a:r>
            <a:r>
              <a:rPr lang="ko-KR" altLang="en-US" dirty="0"/>
              <a:t> 이상태 그대로 고정인가요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아니면 화면을 확대하고 </a:t>
            </a:r>
            <a:r>
              <a:rPr lang="ko-KR" altLang="en-US" dirty="0" err="1"/>
              <a:t>움직일때마다</a:t>
            </a:r>
            <a:r>
              <a:rPr lang="ko-KR" altLang="en-US" dirty="0"/>
              <a:t> 같이 확대대고 </a:t>
            </a:r>
            <a:r>
              <a:rPr lang="ko-KR" altLang="en-US" dirty="0" err="1"/>
              <a:t>따라다니는는</a:t>
            </a:r>
            <a:r>
              <a:rPr lang="ko-KR" altLang="en-US" dirty="0"/>
              <a:t> 선인가요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4EFE39-7204-6729-F358-25E815BB7F77}"/>
              </a:ext>
            </a:extLst>
          </p:cNvPr>
          <p:cNvCxnSpPr/>
          <p:nvPr/>
        </p:nvCxnSpPr>
        <p:spPr>
          <a:xfrm>
            <a:off x="2619375" y="3857625"/>
            <a:ext cx="0" cy="2362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2515CA-FCFE-0C9E-3706-4AD0C4E29063}"/>
              </a:ext>
            </a:extLst>
          </p:cNvPr>
          <p:cNvCxnSpPr/>
          <p:nvPr/>
        </p:nvCxnSpPr>
        <p:spPr>
          <a:xfrm>
            <a:off x="381000" y="5029200"/>
            <a:ext cx="44862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5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기획1</vt:lpstr>
      <vt:lpstr>PowerPoint 프레젠테이션</vt:lpstr>
      <vt:lpstr>PowerPoint 프레젠테이션</vt:lpstr>
      <vt:lpstr>기획2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2023-05-26T07:44:43Z</dcterms:created>
  <dcterms:modified xsi:type="dcterms:W3CDTF">2023-05-26T07:56:20Z</dcterms:modified>
</cp:coreProperties>
</file>