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B9B184-341E-4BA6-8627-59B78D6434A5}" type="datetimeFigureOut">
              <a:rPr lang="en-IN" smtClean="0"/>
              <a:t>25-12-2019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24CBB1-0DC9-4FAB-889A-9640FFBA37D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Capstone Project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BATTLE OF NEIGHBORHOODS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15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We can look at </a:t>
            </a:r>
            <a:r>
              <a:rPr lang="en-US" sz="1800" b="1" dirty="0"/>
              <a:t>Manhattan &amp; Brooklyn as a potential borough</a:t>
            </a:r>
            <a:r>
              <a:rPr lang="en-US" sz="1800" dirty="0"/>
              <a:t> for opening the restaurant depending on the strategy in place for the competition along with other factors.</a:t>
            </a:r>
            <a:endParaRPr lang="en-IN" sz="1800" dirty="0"/>
          </a:p>
          <a:p>
            <a:pPr lvl="0"/>
            <a:r>
              <a:rPr lang="en-US" sz="1800" b="1" dirty="0"/>
              <a:t>Depending on the competitive landscape, XYZ can look at neighborhood like Chelsea in Manhattan or </a:t>
            </a:r>
            <a:r>
              <a:rPr lang="en-US" sz="1800" b="1" dirty="0" err="1"/>
              <a:t>Greenpoint</a:t>
            </a:r>
            <a:r>
              <a:rPr lang="en-US" sz="1800" b="1" dirty="0"/>
              <a:t> in Brooklyn.</a:t>
            </a:r>
            <a:endParaRPr lang="en-IN" sz="1800" dirty="0"/>
          </a:p>
          <a:p>
            <a:pPr marL="0" lv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4888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348880"/>
            <a:ext cx="7467600" cy="1143000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–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A major food-chain firm, XYZ is looking at opening its first </a:t>
            </a:r>
            <a:r>
              <a:rPr lang="en-US" sz="1800" dirty="0" smtClean="0"/>
              <a:t>restaurant </a:t>
            </a:r>
            <a:r>
              <a:rPr lang="en-US" sz="1800" dirty="0"/>
              <a:t>in New </a:t>
            </a:r>
            <a:r>
              <a:rPr lang="en-US" sz="1800" dirty="0" smtClean="0"/>
              <a:t>York. We are to suggest the cuisine and borough/neighborhood for XYZ to open a restaurant.</a:t>
            </a:r>
          </a:p>
          <a:p>
            <a:pPr algn="just"/>
            <a:r>
              <a:rPr lang="en-US" sz="1800" dirty="0" smtClean="0"/>
              <a:t>Assumption </a:t>
            </a:r>
            <a:r>
              <a:rPr lang="en-US" sz="1800" dirty="0"/>
              <a:t>is that XYZ does not have much budget constraint and is looking at entering the market. The investment is majorly driven by the demand and customer preferences.</a:t>
            </a:r>
            <a:endParaRPr lang="en-IN" sz="1800" dirty="0"/>
          </a:p>
          <a:p>
            <a:pPr algn="just"/>
            <a:r>
              <a:rPr lang="en-US" sz="1800" dirty="0" smtClean="0"/>
              <a:t>We will </a:t>
            </a:r>
            <a:r>
              <a:rPr lang="en-US" sz="1800" dirty="0"/>
              <a:t>be focusing on 2 key parameters: </a:t>
            </a:r>
            <a:endParaRPr lang="en-IN" sz="1800" dirty="0"/>
          </a:p>
          <a:p>
            <a:pPr lvl="1" algn="just"/>
            <a:r>
              <a:rPr lang="en-US" sz="1800" dirty="0"/>
              <a:t>The most famous cuisines/restaurant types in New York</a:t>
            </a:r>
            <a:endParaRPr lang="en-IN" sz="1800" dirty="0"/>
          </a:p>
          <a:p>
            <a:pPr lvl="1" algn="just"/>
            <a:r>
              <a:rPr lang="en-US" sz="1800" dirty="0"/>
              <a:t>The location wherein an opportunity exist</a:t>
            </a:r>
            <a:endParaRPr lang="en-IN" sz="1800" dirty="0"/>
          </a:p>
          <a:p>
            <a:pPr algn="just"/>
            <a:r>
              <a:rPr lang="en-US" sz="1800" b="1" dirty="0"/>
              <a:t>Target Audience </a:t>
            </a:r>
            <a:r>
              <a:rPr lang="en-US" sz="1800" dirty="0"/>
              <a:t>is XYZ leadership.</a:t>
            </a:r>
            <a:endParaRPr lang="en-IN" sz="1800" dirty="0"/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8073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New York City data that contains list of Borough, Neighborhoods along with latitude &amp; longitude information</a:t>
            </a:r>
            <a:endParaRPr lang="en-IN" sz="1600" dirty="0"/>
          </a:p>
          <a:p>
            <a:pPr lvl="1"/>
            <a:r>
              <a:rPr lang="en-US" sz="1800" dirty="0"/>
              <a:t>Source: </a:t>
            </a:r>
            <a:r>
              <a:rPr lang="en-US" sz="1800" u="sng" dirty="0">
                <a:hlinkClick r:id="rId2"/>
              </a:rPr>
              <a:t>https://cocl.us/new_york_dataset</a:t>
            </a:r>
            <a:endParaRPr lang="en-IN" sz="1600" dirty="0"/>
          </a:p>
          <a:p>
            <a:pPr lvl="0"/>
            <a:r>
              <a:rPr lang="en-US" sz="1800" dirty="0"/>
              <a:t>Foursquare API data</a:t>
            </a:r>
            <a:endParaRPr lang="en-IN" sz="1600" dirty="0"/>
          </a:p>
          <a:p>
            <a:pPr lvl="1"/>
            <a:r>
              <a:rPr lang="en-US" sz="1800" dirty="0"/>
              <a:t>We will be using this data to get details on the venues in each neighborhood and exploring the different types of restaurants</a:t>
            </a:r>
            <a:endParaRPr lang="en-IN" sz="1600" dirty="0"/>
          </a:p>
          <a:p>
            <a:pPr marL="0" indent="0" algn="just">
              <a:buNone/>
            </a:pPr>
            <a:r>
              <a:rPr lang="en-US" sz="1400" dirty="0" smtClean="0"/>
              <a:t>.</a:t>
            </a:r>
            <a:endParaRPr lang="en-IN" sz="1400" dirty="0"/>
          </a:p>
          <a:p>
            <a:pPr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84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dirty="0" smtClean="0"/>
              <a:t>We have first looked at the major cuisines among Restaurants in New York</a:t>
            </a:r>
          </a:p>
          <a:p>
            <a:pPr algn="just"/>
            <a:r>
              <a:rPr lang="en-IN" sz="1800" dirty="0" smtClean="0"/>
              <a:t>We have identified Chinese cuisine as one of the major category (~414 restaurants in New York)</a:t>
            </a:r>
          </a:p>
          <a:p>
            <a:pPr algn="just"/>
            <a:r>
              <a:rPr lang="en-IN" sz="1800" dirty="0" smtClean="0"/>
              <a:t>Compared the following:</a:t>
            </a:r>
          </a:p>
          <a:p>
            <a:pPr lvl="1" algn="just"/>
            <a:r>
              <a:rPr lang="en-IN" sz="1500" dirty="0" smtClean="0"/>
              <a:t>Number of Chinese restaurants among the boroughs &amp; </a:t>
            </a:r>
            <a:r>
              <a:rPr lang="en-IN" sz="1500" dirty="0" err="1" smtClean="0"/>
              <a:t>Neighborhood</a:t>
            </a:r>
            <a:endParaRPr lang="en-IN" sz="1500" dirty="0" smtClean="0"/>
          </a:p>
          <a:p>
            <a:pPr lvl="1" algn="just"/>
            <a:r>
              <a:rPr lang="en-IN" sz="1500" dirty="0" smtClean="0"/>
              <a:t>Average Rating of Restaurants among  the boroughs </a:t>
            </a:r>
            <a:r>
              <a:rPr lang="en-IN" sz="1500" dirty="0"/>
              <a:t>&amp; </a:t>
            </a:r>
            <a:r>
              <a:rPr lang="en-IN" sz="1500" dirty="0" err="1" smtClean="0"/>
              <a:t>Neighborhood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45114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Observations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3055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47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Observations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203950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01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Observations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6620793" cy="475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43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Observations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84" y="1628800"/>
            <a:ext cx="6240363" cy="446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/>
              <a:t>Among boroughs, Queens is having the highest number of Chinese Restaurants.</a:t>
            </a:r>
            <a:endParaRPr lang="en-IN" sz="1800" dirty="0"/>
          </a:p>
          <a:p>
            <a:pPr lvl="0"/>
            <a:r>
              <a:rPr lang="en-US" sz="1800" dirty="0"/>
              <a:t>Within the neighborhoods, Flushing is having the highest number of Chinese Restaurants.</a:t>
            </a:r>
            <a:endParaRPr lang="en-IN" sz="1800" dirty="0"/>
          </a:p>
          <a:p>
            <a:pPr lvl="0"/>
            <a:r>
              <a:rPr lang="en-US" sz="1800" dirty="0"/>
              <a:t>The restaurant </a:t>
            </a:r>
            <a:r>
              <a:rPr lang="en-US" sz="1800" dirty="0" err="1"/>
              <a:t>Budakkan</a:t>
            </a:r>
            <a:r>
              <a:rPr lang="en-US" sz="1800" dirty="0"/>
              <a:t> in Chelsea, Manhattan has the highest rating, likes as well as tips.</a:t>
            </a:r>
            <a:endParaRPr lang="en-IN" sz="1800" dirty="0"/>
          </a:p>
          <a:p>
            <a:pPr lvl="0"/>
            <a:r>
              <a:rPr lang="en-US" sz="1800" dirty="0"/>
              <a:t>While Manhattan is having the highest average rating, Bronx is at the lowest</a:t>
            </a:r>
            <a:r>
              <a:rPr lang="en-US" sz="1800" dirty="0" smtClean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00631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</TotalTime>
  <Words>325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Capstone Project </vt:lpstr>
      <vt:lpstr>Introduction – Problem Statement</vt:lpstr>
      <vt:lpstr>Data Sources</vt:lpstr>
      <vt:lpstr>Methodology</vt:lpstr>
      <vt:lpstr>Key Observations</vt:lpstr>
      <vt:lpstr>Key Observations</vt:lpstr>
      <vt:lpstr>Key Observations</vt:lpstr>
      <vt:lpstr>Key Observations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Tripti</dc:creator>
  <cp:lastModifiedBy>Tripti</cp:lastModifiedBy>
  <cp:revision>10</cp:revision>
  <dcterms:created xsi:type="dcterms:W3CDTF">2019-12-24T20:06:25Z</dcterms:created>
  <dcterms:modified xsi:type="dcterms:W3CDTF">2019-12-24T20:28:10Z</dcterms:modified>
</cp:coreProperties>
</file>