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11"/>
  </p:notesMasterIdLst>
  <p:handoutMasterIdLst>
    <p:handoutMasterId r:id="rId12"/>
  </p:handoutMasterIdLst>
  <p:sldIdLst>
    <p:sldId id="1864" r:id="rId5"/>
    <p:sldId id="1846" r:id="rId6"/>
    <p:sldId id="1866" r:id="rId7"/>
    <p:sldId id="1845" r:id="rId8"/>
    <p:sldId id="1865" r:id="rId9"/>
    <p:sldId id="1858" r:id="rId1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inks" id="{4CCBE145-9F3B-43C3-8EAE-1EE4FE803BE6}">
          <p14:sldIdLst>
            <p14:sldId id="1864"/>
            <p14:sldId id="1846"/>
            <p14:sldId id="1866"/>
            <p14:sldId id="1845"/>
            <p14:sldId id="1865"/>
            <p14:sldId id="1858"/>
          </p14:sldIdLst>
        </p14:section>
      </p14:sectionLst>
    </p:ext>
    <p:ext uri="{EFAFB233-063F-42B5-8137-9DF3F51BA10A}">
      <p15:sldGuideLst xmlns:p15="http://schemas.microsoft.com/office/powerpoint/2012/main">
        <p15:guide id="2" pos="4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7F4"/>
    <a:srgbClr val="FF2625"/>
    <a:srgbClr val="007788"/>
    <a:srgbClr val="297C2A"/>
    <a:srgbClr val="FE4387"/>
    <a:srgbClr val="F69000"/>
    <a:srgbClr val="01C2D1"/>
    <a:srgbClr val="D6D734"/>
    <a:srgbClr val="005C68"/>
    <a:srgbClr val="3B2E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946AAA-A45C-482A-A49C-01F6EB192106}" v="7" dt="2022-06-20T13:56:18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pos="48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268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pti singh" userId="2845a02045b480df" providerId="LiveId" clId="{F8946AAA-A45C-482A-A49C-01F6EB192106}"/>
    <pc:docChg chg="undo custSel addSld delSld modSld modSection">
      <pc:chgData name="tripti singh" userId="2845a02045b480df" providerId="LiveId" clId="{F8946AAA-A45C-482A-A49C-01F6EB192106}" dt="2022-06-20T13:59:12.034" v="1666" actId="2711"/>
      <pc:docMkLst>
        <pc:docMk/>
      </pc:docMkLst>
      <pc:sldChg chg="modSp mod">
        <pc:chgData name="tripti singh" userId="2845a02045b480df" providerId="LiveId" clId="{F8946AAA-A45C-482A-A49C-01F6EB192106}" dt="2022-06-13T14:13:21.960" v="1350" actId="20577"/>
        <pc:sldMkLst>
          <pc:docMk/>
          <pc:sldMk cId="803542810" sldId="1845"/>
        </pc:sldMkLst>
        <pc:spChg chg="mod">
          <ac:chgData name="tripti singh" userId="2845a02045b480df" providerId="LiveId" clId="{F8946AAA-A45C-482A-A49C-01F6EB192106}" dt="2022-06-13T14:13:21.960" v="1350" actId="20577"/>
          <ac:spMkLst>
            <pc:docMk/>
            <pc:sldMk cId="803542810" sldId="1845"/>
            <ac:spMk id="6" creationId="{7DCBA01B-ECA4-4938-872A-B38BEB13AC06}"/>
          </ac:spMkLst>
        </pc:spChg>
      </pc:sldChg>
      <pc:sldChg chg="modSp mod">
        <pc:chgData name="tripti singh" userId="2845a02045b480df" providerId="LiveId" clId="{F8946AAA-A45C-482A-A49C-01F6EB192106}" dt="2022-06-20T10:42:36.522" v="1360" actId="20577"/>
        <pc:sldMkLst>
          <pc:docMk/>
          <pc:sldMk cId="461669259" sldId="1846"/>
        </pc:sldMkLst>
        <pc:spChg chg="mod">
          <ac:chgData name="tripti singh" userId="2845a02045b480df" providerId="LiveId" clId="{F8946AAA-A45C-482A-A49C-01F6EB192106}" dt="2022-06-20T10:42:36.522" v="1360" actId="20577"/>
          <ac:spMkLst>
            <pc:docMk/>
            <pc:sldMk cId="461669259" sldId="1846"/>
            <ac:spMk id="4" creationId="{F851FB34-0EA3-051C-1B8A-232F72DCE907}"/>
          </ac:spMkLst>
        </pc:spChg>
      </pc:sldChg>
      <pc:sldChg chg="del">
        <pc:chgData name="tripti singh" userId="2845a02045b480df" providerId="LiveId" clId="{F8946AAA-A45C-482A-A49C-01F6EB192106}" dt="2022-06-05T13:35:54.660" v="0" actId="47"/>
        <pc:sldMkLst>
          <pc:docMk/>
          <pc:sldMk cId="0" sldId="1851"/>
        </pc:sldMkLst>
      </pc:sldChg>
      <pc:sldChg chg="modSp mod">
        <pc:chgData name="tripti singh" userId="2845a02045b480df" providerId="LiveId" clId="{F8946AAA-A45C-482A-A49C-01F6EB192106}" dt="2022-06-05T14:02:18.022" v="1232" actId="1076"/>
        <pc:sldMkLst>
          <pc:docMk/>
          <pc:sldMk cId="4244761525" sldId="1858"/>
        </pc:sldMkLst>
        <pc:spChg chg="mod">
          <ac:chgData name="tripti singh" userId="2845a02045b480df" providerId="LiveId" clId="{F8946AAA-A45C-482A-A49C-01F6EB192106}" dt="2022-06-05T14:02:11.207" v="1231" actId="120"/>
          <ac:spMkLst>
            <pc:docMk/>
            <pc:sldMk cId="4244761525" sldId="1858"/>
            <ac:spMk id="3" creationId="{17155E1D-F4AD-41A7-B948-E2D246CCFE8A}"/>
          </ac:spMkLst>
        </pc:spChg>
        <pc:spChg chg="mod">
          <ac:chgData name="tripti singh" userId="2845a02045b480df" providerId="LiveId" clId="{F8946AAA-A45C-482A-A49C-01F6EB192106}" dt="2022-06-05T14:02:18.022" v="1232" actId="1076"/>
          <ac:spMkLst>
            <pc:docMk/>
            <pc:sldMk cId="4244761525" sldId="1858"/>
            <ac:spMk id="4" creationId="{FD9E38B3-4686-8247-9625-49018D29F408}"/>
          </ac:spMkLst>
        </pc:spChg>
      </pc:sldChg>
      <pc:sldChg chg="del">
        <pc:chgData name="tripti singh" userId="2845a02045b480df" providerId="LiveId" clId="{F8946AAA-A45C-482A-A49C-01F6EB192106}" dt="2022-06-05T13:36:10.270" v="2" actId="47"/>
        <pc:sldMkLst>
          <pc:docMk/>
          <pc:sldMk cId="3992488130" sldId="1860"/>
        </pc:sldMkLst>
      </pc:sldChg>
      <pc:sldChg chg="new del">
        <pc:chgData name="tripti singh" userId="2845a02045b480df" providerId="LiveId" clId="{F8946AAA-A45C-482A-A49C-01F6EB192106}" dt="2022-06-05T14:57:17.206" v="1245" actId="2696"/>
        <pc:sldMkLst>
          <pc:docMk/>
          <pc:sldMk cId="708045483" sldId="1865"/>
        </pc:sldMkLst>
      </pc:sldChg>
      <pc:sldChg chg="addSp delSp modSp new mod setBg setClrOvrMap">
        <pc:chgData name="tripti singh" userId="2845a02045b480df" providerId="LiveId" clId="{F8946AAA-A45C-482A-A49C-01F6EB192106}" dt="2022-06-20T13:59:12.034" v="1666" actId="2711"/>
        <pc:sldMkLst>
          <pc:docMk/>
          <pc:sldMk cId="3439187548" sldId="1865"/>
        </pc:sldMkLst>
        <pc:spChg chg="add mod ord">
          <ac:chgData name="tripti singh" userId="2845a02045b480df" providerId="LiveId" clId="{F8946AAA-A45C-482A-A49C-01F6EB192106}" dt="2022-06-20T13:59:12.034" v="1666" actId="2711"/>
          <ac:spMkLst>
            <pc:docMk/>
            <pc:sldMk cId="3439187548" sldId="1865"/>
            <ac:spMk id="10" creationId="{59B924EB-0D9E-9C5F-FE99-96A178031E04}"/>
          </ac:spMkLst>
        </pc:spChg>
        <pc:spChg chg="add del">
          <ac:chgData name="tripti singh" userId="2845a02045b480df" providerId="LiveId" clId="{F8946AAA-A45C-482A-A49C-01F6EB192106}" dt="2022-06-20T13:56:48.413" v="1641" actId="26606"/>
          <ac:spMkLst>
            <pc:docMk/>
            <pc:sldMk cId="3439187548" sldId="1865"/>
            <ac:spMk id="15" creationId="{003713C1-2FB2-413B-BF91-3AE41726FB7A}"/>
          </ac:spMkLst>
        </pc:spChg>
        <pc:spChg chg="add del">
          <ac:chgData name="tripti singh" userId="2845a02045b480df" providerId="LiveId" clId="{F8946AAA-A45C-482A-A49C-01F6EB192106}" dt="2022-06-20T13:56:48.413" v="1641" actId="26606"/>
          <ac:spMkLst>
            <pc:docMk/>
            <pc:sldMk cId="3439187548" sldId="1865"/>
            <ac:spMk id="17" creationId="{90795B4D-5022-4A7F-A01D-8D880B7CDBE6}"/>
          </ac:spMkLst>
        </pc:spChg>
        <pc:spChg chg="add del">
          <ac:chgData name="tripti singh" userId="2845a02045b480df" providerId="LiveId" clId="{F8946AAA-A45C-482A-A49C-01F6EB192106}" dt="2022-06-20T13:56:48.413" v="1641" actId="26606"/>
          <ac:spMkLst>
            <pc:docMk/>
            <pc:sldMk cId="3439187548" sldId="1865"/>
            <ac:spMk id="19" creationId="{AFD19018-DE7C-4796-ADF2-AD2EB0FC0D9C}"/>
          </ac:spMkLst>
        </pc:spChg>
        <pc:spChg chg="add del">
          <ac:chgData name="tripti singh" userId="2845a02045b480df" providerId="LiveId" clId="{F8946AAA-A45C-482A-A49C-01F6EB192106}" dt="2022-06-20T13:56:48.413" v="1641" actId="26606"/>
          <ac:spMkLst>
            <pc:docMk/>
            <pc:sldMk cId="3439187548" sldId="1865"/>
            <ac:spMk id="21" creationId="{B1A0A2C2-4F85-44AF-8708-8DCA4B550CB8}"/>
          </ac:spMkLst>
        </pc:spChg>
        <pc:spChg chg="add del">
          <ac:chgData name="tripti singh" userId="2845a02045b480df" providerId="LiveId" clId="{F8946AAA-A45C-482A-A49C-01F6EB192106}" dt="2022-06-20T13:57:18.178" v="1643" actId="26606"/>
          <ac:spMkLst>
            <pc:docMk/>
            <pc:sldMk cId="3439187548" sldId="1865"/>
            <ac:spMk id="23" creationId="{D75A5B51-0925-4835-8511-A0DD17EAA97C}"/>
          </ac:spMkLst>
        </pc:spChg>
        <pc:spChg chg="add del">
          <ac:chgData name="tripti singh" userId="2845a02045b480df" providerId="LiveId" clId="{F8946AAA-A45C-482A-A49C-01F6EB192106}" dt="2022-06-20T13:57:18.178" v="1643" actId="26606"/>
          <ac:spMkLst>
            <pc:docMk/>
            <pc:sldMk cId="3439187548" sldId="1865"/>
            <ac:spMk id="24" creationId="{5CDFD20D-8E4F-4E3A-AF87-93F23E0DBFB3}"/>
          </ac:spMkLst>
        </pc:spChg>
        <pc:spChg chg="add del">
          <ac:chgData name="tripti singh" userId="2845a02045b480df" providerId="LiveId" clId="{F8946AAA-A45C-482A-A49C-01F6EB192106}" dt="2022-06-20T13:57:22.517" v="1645" actId="26606"/>
          <ac:spMkLst>
            <pc:docMk/>
            <pc:sldMk cId="3439187548" sldId="1865"/>
            <ac:spMk id="26" creationId="{C572996E-8A94-4DE9-A10B-3A6E91AC7260}"/>
          </ac:spMkLst>
        </pc:spChg>
        <pc:spChg chg="add del">
          <ac:chgData name="tripti singh" userId="2845a02045b480df" providerId="LiveId" clId="{F8946AAA-A45C-482A-A49C-01F6EB192106}" dt="2022-06-20T13:57:22.517" v="1645" actId="26606"/>
          <ac:spMkLst>
            <pc:docMk/>
            <pc:sldMk cId="3439187548" sldId="1865"/>
            <ac:spMk id="27" creationId="{EFED1C63-CFE1-4B06-9656-945E282BFB6E}"/>
          </ac:spMkLst>
        </pc:spChg>
        <pc:spChg chg="add del">
          <ac:chgData name="tripti singh" userId="2845a02045b480df" providerId="LiveId" clId="{F8946AAA-A45C-482A-A49C-01F6EB192106}" dt="2022-06-20T13:57:22.517" v="1645" actId="26606"/>
          <ac:spMkLst>
            <pc:docMk/>
            <pc:sldMk cId="3439187548" sldId="1865"/>
            <ac:spMk id="28" creationId="{8D30BC2A-C2BA-4BEC-B57C-28A46CA733F5}"/>
          </ac:spMkLst>
        </pc:spChg>
        <pc:spChg chg="add del">
          <ac:chgData name="tripti singh" userId="2845a02045b480df" providerId="LiveId" clId="{F8946AAA-A45C-482A-A49C-01F6EB192106}" dt="2022-06-20T13:57:22.517" v="1645" actId="26606"/>
          <ac:spMkLst>
            <pc:docMk/>
            <pc:sldMk cId="3439187548" sldId="1865"/>
            <ac:spMk id="29" creationId="{5C7D3781-46A6-40D3-A19F-830C2F9D7753}"/>
          </ac:spMkLst>
        </pc:spChg>
        <pc:spChg chg="add del">
          <ac:chgData name="tripti singh" userId="2845a02045b480df" providerId="LiveId" clId="{F8946AAA-A45C-482A-A49C-01F6EB192106}" dt="2022-06-20T13:57:22.517" v="1645" actId="26606"/>
          <ac:spMkLst>
            <pc:docMk/>
            <pc:sldMk cId="3439187548" sldId="1865"/>
            <ac:spMk id="30" creationId="{49219674-3525-4807-9533-D6BBB3FE26ED}"/>
          </ac:spMkLst>
        </pc:spChg>
        <pc:spChg chg="add del">
          <ac:chgData name="tripti singh" userId="2845a02045b480df" providerId="LiveId" clId="{F8946AAA-A45C-482A-A49C-01F6EB192106}" dt="2022-06-20T13:58:21.791" v="1656" actId="26606"/>
          <ac:spMkLst>
            <pc:docMk/>
            <pc:sldMk cId="3439187548" sldId="1865"/>
            <ac:spMk id="32" creationId="{6D22FA1E-E02A-4FC5-BBA6-577D6DA0C8C8}"/>
          </ac:spMkLst>
        </pc:spChg>
        <pc:spChg chg="add del">
          <ac:chgData name="tripti singh" userId="2845a02045b480df" providerId="LiveId" clId="{F8946AAA-A45C-482A-A49C-01F6EB192106}" dt="2022-06-20T13:58:21.791" v="1656" actId="26606"/>
          <ac:spMkLst>
            <pc:docMk/>
            <pc:sldMk cId="3439187548" sldId="1865"/>
            <ac:spMk id="33" creationId="{05D27520-F270-4F3D-A46E-76A337B6E167}"/>
          </ac:spMkLst>
        </pc:spChg>
        <pc:spChg chg="add del">
          <ac:chgData name="tripti singh" userId="2845a02045b480df" providerId="LiveId" clId="{F8946AAA-A45C-482A-A49C-01F6EB192106}" dt="2022-06-20T13:58:21.775" v="1655" actId="26606"/>
          <ac:spMkLst>
            <pc:docMk/>
            <pc:sldMk cId="3439187548" sldId="1865"/>
            <ac:spMk id="38" creationId="{5C8908E2-EE49-44D2-9428-A28D2312A8D5}"/>
          </ac:spMkLst>
        </pc:spChg>
        <pc:spChg chg="add del">
          <ac:chgData name="tripti singh" userId="2845a02045b480df" providerId="LiveId" clId="{F8946AAA-A45C-482A-A49C-01F6EB192106}" dt="2022-06-20T13:58:21.775" v="1655" actId="26606"/>
          <ac:spMkLst>
            <pc:docMk/>
            <pc:sldMk cId="3439187548" sldId="1865"/>
            <ac:spMk id="44" creationId="{8B88B599-C539-4F18-A32A-40207EC6E21A}"/>
          </ac:spMkLst>
        </pc:spChg>
        <pc:spChg chg="add del">
          <ac:chgData name="tripti singh" userId="2845a02045b480df" providerId="LiveId" clId="{F8946AAA-A45C-482A-A49C-01F6EB192106}" dt="2022-06-20T13:58:21.775" v="1655" actId="26606"/>
          <ac:spMkLst>
            <pc:docMk/>
            <pc:sldMk cId="3439187548" sldId="1865"/>
            <ac:spMk id="46" creationId="{ED888B23-07FA-482A-96DF-47E31AF1A603}"/>
          </ac:spMkLst>
        </pc:spChg>
        <pc:spChg chg="add">
          <ac:chgData name="tripti singh" userId="2845a02045b480df" providerId="LiveId" clId="{F8946AAA-A45C-482A-A49C-01F6EB192106}" dt="2022-06-20T13:58:21.791" v="1656" actId="26606"/>
          <ac:spMkLst>
            <pc:docMk/>
            <pc:sldMk cId="3439187548" sldId="1865"/>
            <ac:spMk id="48" creationId="{1F4E5977-D272-4E11-A03A-860268F25C24}"/>
          </ac:spMkLst>
        </pc:spChg>
        <pc:spChg chg="add">
          <ac:chgData name="tripti singh" userId="2845a02045b480df" providerId="LiveId" clId="{F8946AAA-A45C-482A-A49C-01F6EB192106}" dt="2022-06-20T13:58:21.791" v="1656" actId="26606"/>
          <ac:spMkLst>
            <pc:docMk/>
            <pc:sldMk cId="3439187548" sldId="1865"/>
            <ac:spMk id="49" creationId="{A3CE3386-CA59-42A7-AEDE-0B76443C8AA5}"/>
          </ac:spMkLst>
        </pc:spChg>
        <pc:grpChg chg="add del">
          <ac:chgData name="tripti singh" userId="2845a02045b480df" providerId="LiveId" clId="{F8946AAA-A45C-482A-A49C-01F6EB192106}" dt="2022-06-20T13:58:21.775" v="1655" actId="26606"/>
          <ac:grpSpMkLst>
            <pc:docMk/>
            <pc:sldMk cId="3439187548" sldId="1865"/>
            <ac:grpSpMk id="40" creationId="{B29018A0-5DE6-4CC9-AB25-675616AF7225}"/>
          </ac:grpSpMkLst>
        </pc:grpChg>
        <pc:grpChg chg="add">
          <ac:chgData name="tripti singh" userId="2845a02045b480df" providerId="LiveId" clId="{F8946AAA-A45C-482A-A49C-01F6EB192106}" dt="2022-06-20T13:58:21.791" v="1656" actId="26606"/>
          <ac:grpSpMkLst>
            <pc:docMk/>
            <pc:sldMk cId="3439187548" sldId="1865"/>
            <ac:grpSpMk id="50" creationId="{586C32D2-94E1-4C20-9977-69D4D1F6812D}"/>
          </ac:grpSpMkLst>
        </pc:grpChg>
        <pc:picChg chg="add del mod">
          <ac:chgData name="tripti singh" userId="2845a02045b480df" providerId="LiveId" clId="{F8946AAA-A45C-482A-A49C-01F6EB192106}" dt="2022-06-05T14:57:47.537" v="1250" actId="21"/>
          <ac:picMkLst>
            <pc:docMk/>
            <pc:sldMk cId="3439187548" sldId="1865"/>
            <ac:picMk id="3" creationId="{587A6E6C-9C6D-0DFC-10B4-D707759B333E}"/>
          </ac:picMkLst>
        </pc:picChg>
        <pc:picChg chg="add mod ord">
          <ac:chgData name="tripti singh" userId="2845a02045b480df" providerId="LiveId" clId="{F8946AAA-A45C-482A-A49C-01F6EB192106}" dt="2022-06-20T13:58:37.323" v="1659" actId="14100"/>
          <ac:picMkLst>
            <pc:docMk/>
            <pc:sldMk cId="3439187548" sldId="1865"/>
            <ac:picMk id="3" creationId="{6420EA90-1FB6-8737-1685-BB2D49BC3E15}"/>
          </ac:picMkLst>
        </pc:picChg>
        <pc:picChg chg="add del mod">
          <ac:chgData name="tripti singh" userId="2845a02045b480df" providerId="LiveId" clId="{F8946AAA-A45C-482A-A49C-01F6EB192106}" dt="2022-06-05T14:57:47.537" v="1250" actId="21"/>
          <ac:picMkLst>
            <pc:docMk/>
            <pc:sldMk cId="3439187548" sldId="1865"/>
            <ac:picMk id="5" creationId="{24CB1961-71CA-B01F-1588-D401B2FB8130}"/>
          </ac:picMkLst>
        </pc:picChg>
        <pc:picChg chg="add mod ord">
          <ac:chgData name="tripti singh" userId="2845a02045b480df" providerId="LiveId" clId="{F8946AAA-A45C-482A-A49C-01F6EB192106}" dt="2022-06-20T13:58:47.055" v="1663" actId="14100"/>
          <ac:picMkLst>
            <pc:docMk/>
            <pc:sldMk cId="3439187548" sldId="1865"/>
            <ac:picMk id="5" creationId="{79356417-B91A-A248-0229-574E0D5DBBBE}"/>
          </ac:picMkLst>
        </pc:picChg>
        <pc:picChg chg="add mod">
          <ac:chgData name="tripti singh" userId="2845a02045b480df" providerId="LiveId" clId="{F8946AAA-A45C-482A-A49C-01F6EB192106}" dt="2022-06-20T13:58:39.380" v="1660" actId="1076"/>
          <ac:picMkLst>
            <pc:docMk/>
            <pc:sldMk cId="3439187548" sldId="1865"/>
            <ac:picMk id="7" creationId="{01A34CA4-9850-388B-3778-05C23D5EACD7}"/>
          </ac:picMkLst>
        </pc:picChg>
        <pc:picChg chg="add del mod">
          <ac:chgData name="tripti singh" userId="2845a02045b480df" providerId="LiveId" clId="{F8946AAA-A45C-482A-A49C-01F6EB192106}" dt="2022-06-18T08:02:03.218" v="1351" actId="21"/>
          <ac:picMkLst>
            <pc:docMk/>
            <pc:sldMk cId="3439187548" sldId="1865"/>
            <ac:picMk id="7" creationId="{CCDB22AD-47BF-171B-096F-71F85CA9694F}"/>
          </ac:picMkLst>
        </pc:picChg>
        <pc:picChg chg="add del mod">
          <ac:chgData name="tripti singh" userId="2845a02045b480df" providerId="LiveId" clId="{F8946AAA-A45C-482A-A49C-01F6EB192106}" dt="2022-06-20T13:56:04.177" v="1630" actId="21"/>
          <ac:picMkLst>
            <pc:docMk/>
            <pc:sldMk cId="3439187548" sldId="1865"/>
            <ac:picMk id="9" creationId="{8E73AF27-0BB4-8042-D0B0-ACB107D7EAE0}"/>
          </ac:picMkLst>
        </pc:picChg>
      </pc:sldChg>
      <pc:sldChg chg="addSp modSp new mod">
        <pc:chgData name="tripti singh" userId="2845a02045b480df" providerId="LiveId" clId="{F8946AAA-A45C-482A-A49C-01F6EB192106}" dt="2022-06-20T10:49:03.677" v="1629" actId="5793"/>
        <pc:sldMkLst>
          <pc:docMk/>
          <pc:sldMk cId="4231307090" sldId="1866"/>
        </pc:sldMkLst>
        <pc:spChg chg="add mod">
          <ac:chgData name="tripti singh" userId="2845a02045b480df" providerId="LiveId" clId="{F8946AAA-A45C-482A-A49C-01F6EB192106}" dt="2022-06-20T10:49:03.677" v="1629" actId="5793"/>
          <ac:spMkLst>
            <pc:docMk/>
            <pc:sldMk cId="4231307090" sldId="1866"/>
            <ac:spMk id="3" creationId="{A5DCA04F-4F07-3368-F55A-8E76AA4AC686}"/>
          </ac:spMkLst>
        </pc:spChg>
        <pc:spChg chg="add mod">
          <ac:chgData name="tripti singh" userId="2845a02045b480df" providerId="LiveId" clId="{F8946AAA-A45C-482A-A49C-01F6EB192106}" dt="2022-06-20T10:45:34.201" v="1442" actId="2711"/>
          <ac:spMkLst>
            <pc:docMk/>
            <pc:sldMk cId="4231307090" sldId="1866"/>
            <ac:spMk id="4" creationId="{FFFB733F-F998-DE44-1FC7-FAE12DB0448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ACAFC1F-15E8-4659-B445-2DCE56C6E4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389ACF-620B-4973-826D-C81B497FD2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D4961-0791-4140-A452-41CFA6EC0553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44D2E-37ED-41C4-A335-2B6C8751E2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48BB0-5B2C-4ACA-BD70-CC3E971502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6954D-AA1D-47B5-9106-5D9358A61F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48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2E0BC0C9-E1C8-43B4-B02D-558783360CD4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4645152" y="1837944"/>
            <a:ext cx="6967728" cy="2624328"/>
          </a:xfrm>
        </p:spPr>
        <p:txBody>
          <a:bodyPr anchor="ctr">
            <a:normAutofit fontScale="90000"/>
          </a:bodyPr>
          <a:lstStyle>
            <a:lvl1pPr algn="ctr">
              <a:defRPr sz="4400" b="0">
                <a:solidFill>
                  <a:schemeClr val="accent3"/>
                </a:solidFill>
                <a:latin typeface="+mj-lt"/>
              </a:defRPr>
            </a:lvl1pPr>
          </a:lstStyle>
          <a:p>
            <a:pPr algn="l" eaLnBrk="1" hangingPunct="1"/>
            <a:r>
              <a:rPr lang="en-US" altLang="en-US" sz="6600" b="1">
                <a:latin typeface="+mn-lt"/>
              </a:rPr>
              <a:t>Click to edit Master title style</a:t>
            </a:r>
            <a:endParaRPr lang="en-US" altLang="en-US" sz="6600" b="1" dirty="0">
              <a:latin typeface="+mn-lt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0A0F3C9-3AB5-4E08-8531-AA11FB7336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9525"/>
            <a:ext cx="4171950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A834B-FAC3-4C97-AEAE-75A4B8BAA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9144000" cy="64633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4000" b="1">
                <a:solidFill>
                  <a:schemeClr val="accent4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4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tx2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465482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87C0253-70CA-4E5C-AE9D-1B0C8D3813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65"/>
          <a:stretch/>
        </p:blipFill>
        <p:spPr>
          <a:xfrm>
            <a:off x="44450" y="5638800"/>
            <a:ext cx="12147550" cy="1219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D6C0B2-9A48-4C93-B61B-29BAD5AA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3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4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tx2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A865C00-02F4-49EE-A361-F7D34853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905500"/>
            <a:ext cx="12192000" cy="952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F84A5CD-78E4-4FA4-A69A-69BA623D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3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tx2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EFAC9D2-EFFD-400B-A27D-15491636E8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3875" y="266700"/>
            <a:ext cx="4048125" cy="59245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161FF1D-90EC-45F2-A73E-1903E6F9A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3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48201" y="1905000"/>
            <a:ext cx="6960704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tx2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419FA93-726C-46DF-AA6F-7936E00173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025" y="242887"/>
            <a:ext cx="3629025" cy="63722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C916A3-2B6E-4719-959B-4D40B52E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201" y="715961"/>
            <a:ext cx="6960704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3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92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Purp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5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1B4C460-6DD9-4215-A553-BF8A2E91D9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5037" y="6086475"/>
            <a:ext cx="5953125" cy="7715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FEB78B1-70BF-4543-BF64-761AB55C1BB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67151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4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4DB5AF3-A5ED-4D17-BD3C-81D11C4F94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2150" y="6086475"/>
            <a:ext cx="5953125" cy="77152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420EFF2-8173-4E25-ADF3-8100FA16D4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67151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Insert Text Here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A11B1F-F0BD-4D89-BF5D-45A1199819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65"/>
          <a:stretch/>
        </p:blipFill>
        <p:spPr>
          <a:xfrm>
            <a:off x="44450" y="5638800"/>
            <a:ext cx="121475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text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0FED17F-41F1-4615-A696-AF6F85A6AB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905500"/>
            <a:ext cx="12192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0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6/20/2022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969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702" r:id="rId3"/>
    <p:sldLayoutId id="2147483699" r:id="rId4"/>
    <p:sldLayoutId id="2147483701" r:id="rId5"/>
    <p:sldLayoutId id="2147483700" r:id="rId6"/>
    <p:sldLayoutId id="2147483703" r:id="rId7"/>
    <p:sldLayoutId id="2147483690" r:id="rId8"/>
    <p:sldLayoutId id="2147483704" r:id="rId9"/>
    <p:sldLayoutId id="2147483691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9.png"/><Relationship Id="rId7" Type="http://schemas.openxmlformats.org/officeDocument/2006/relationships/image" Target="../media/image2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4096139" y="223935"/>
            <a:ext cx="8406881" cy="4711959"/>
          </a:xfrm>
        </p:spPr>
        <p:txBody>
          <a:bodyPr anchor="ctr">
            <a:noAutofit/>
          </a:bodyPr>
          <a:lstStyle/>
          <a:p>
            <a:r>
              <a:rPr lang="en-IN" sz="4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br>
              <a:rPr lang="en-IN" sz="4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 THE IDEA THAT YOU BELIEVE IN AND MAKE A DIFFERENCE</a:t>
            </a:r>
            <a:br>
              <a:rPr lang="en-IN" sz="4400" dirty="0">
                <a:solidFill>
                  <a:schemeClr val="bg1">
                    <a:lumMod val="95000"/>
                  </a:schemeClr>
                </a:solidFill>
              </a:rPr>
            </a:br>
            <a:endParaRPr lang="en-IN" sz="4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5FA19F-6DA1-4162-B648-9CBB05B3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8"/>
          </a:xfrm>
        </p:spPr>
        <p:txBody>
          <a:bodyPr/>
          <a:lstStyle/>
          <a:p>
            <a:r>
              <a:rPr lang="en-US" b="0" dirty="0"/>
              <a:t>IDEA SOLUTION/PROTOTYPE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1FB34-0EA3-051C-1B8A-232F72DCE9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b="0" dirty="0"/>
              <a:t>We are designing a multitasking application that will help women to learn, grow , teach and get help in various fields. This application will notify them about various programs and schemes being introduced for women.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b="0" dirty="0"/>
              <a:t>This application can be easily used by women in rural and urban areas.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b="0" dirty="0"/>
              <a:t>Along with an application, we will also design a website for women in minor area  , who do not own a smart phone to register themselves through website from the nearest  cyber </a:t>
            </a:r>
            <a:r>
              <a:rPr lang="en-IN" sz="1400" b="0" dirty="0" err="1"/>
              <a:t>center</a:t>
            </a:r>
            <a:r>
              <a:rPr lang="en-IN" sz="1400" b="0" dirty="0"/>
              <a:t>  to  get the access of this portal and receive updates timely.</a:t>
            </a:r>
          </a:p>
          <a:p>
            <a:endParaRPr lang="en-IN" sz="1400" b="0" dirty="0"/>
          </a:p>
        </p:txBody>
      </p:sp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DCA04F-4F07-3368-F55A-8E76AA4AC686}"/>
              </a:ext>
            </a:extLst>
          </p:cNvPr>
          <p:cNvSpPr txBox="1"/>
          <p:nvPr/>
        </p:nvSpPr>
        <p:spPr>
          <a:xfrm>
            <a:off x="1212980" y="1035698"/>
            <a:ext cx="906002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women can learn through the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resourses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we will provide in our website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Grow:</a:t>
            </a:r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give chance to skilled women to share their skills and knowledge and get assistance for their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startups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the government.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Teach:</a:t>
            </a:r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skilled women will teach other needy women it will be very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usefull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them to get employed or do any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startup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FB733F-F998-DE44-1FC7-FAE12DB04483}"/>
              </a:ext>
            </a:extLst>
          </p:cNvPr>
          <p:cNvSpPr txBox="1"/>
          <p:nvPr/>
        </p:nvSpPr>
        <p:spPr>
          <a:xfrm>
            <a:off x="1063689" y="419877"/>
            <a:ext cx="7669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WHAT ARE THE COMPONENTS OF OUR WEBSITE?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307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857" y="698512"/>
            <a:ext cx="9141397" cy="615553"/>
          </a:xfrm>
        </p:spPr>
        <p:txBody>
          <a:bodyPr/>
          <a:lstStyle/>
          <a:p>
            <a:r>
              <a:rPr lang="en-US" dirty="0"/>
              <a:t>USE CASES: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52531" y="1674457"/>
            <a:ext cx="8602823" cy="4577053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Information regarding updates </a:t>
            </a:r>
            <a:r>
              <a:rPr lang="en-US"/>
              <a:t>on  going  women’s </a:t>
            </a:r>
            <a:r>
              <a:rPr lang="en-US" dirty="0"/>
              <a:t>schemes and employment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Information regarding protection provided by the government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 Health and  Hygiene knowledge and its sources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Access to nearby lady doctors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 Making women’s aware of their  Rights.</a:t>
            </a:r>
          </a:p>
          <a:p>
            <a:pPr algn="l"/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Startup ideas for skilled </a:t>
            </a:r>
            <a:r>
              <a:rPr lang="en-US" dirty="0" err="1"/>
              <a:t>womens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3973F7-4151-D184-A25F-830EE5CDB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066245" y="4250093"/>
            <a:ext cx="548757" cy="476250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0DCA9ADA-6FFE-EBFC-23E3-6ACA64C53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942" y="4250093"/>
            <a:ext cx="476250" cy="476250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DBBAB4D9-F358-0FB8-33B8-A129E30B6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7586" y="4177004"/>
            <a:ext cx="549339" cy="549339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C8D55DCA-FD1E-A6B5-ECF5-7F46510F45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5817" y="3190875"/>
            <a:ext cx="476250" cy="476250"/>
          </a:xfrm>
          <a:prstGeom prst="rect">
            <a:avLst/>
          </a:prstGeom>
        </p:spPr>
      </p:pic>
      <p:pic>
        <p:nvPicPr>
          <p:cNvPr id="17" name="Picture 16" descr="A picture containing paper clip, hanger&#10;&#10;Description automatically generated">
            <a:extLst>
              <a:ext uri="{FF2B5EF4-FFF2-40B4-BE49-F238E27FC236}">
                <a16:creationId xmlns:a16="http://schemas.microsoft.com/office/drawing/2014/main" id="{8C5973C1-357D-1050-C5E1-3A60E3E6C0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0624" y="2150997"/>
            <a:ext cx="671124" cy="6711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29B92C0-D3EF-1992-938B-C681F4F697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3952" y="2823552"/>
            <a:ext cx="549339" cy="58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7">
            <a:extLst>
              <a:ext uri="{FF2B5EF4-FFF2-40B4-BE49-F238E27FC236}">
                <a16:creationId xmlns:a16="http://schemas.microsoft.com/office/drawing/2014/main" id="{1F4E5977-D272-4E11-A03A-860268F2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39">
            <a:extLst>
              <a:ext uri="{FF2B5EF4-FFF2-40B4-BE49-F238E27FC236}">
                <a16:creationId xmlns:a16="http://schemas.microsoft.com/office/drawing/2014/main" id="{A3CE3386-CA59-42A7-AEDE-0B76443C8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01A34CA4-9850-388B-3778-05C23D5EA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09" y="154939"/>
            <a:ext cx="2187038" cy="3113222"/>
          </a:xfrm>
          <a:prstGeom prst="rect">
            <a:avLst/>
          </a:prstGeom>
        </p:spPr>
      </p:pic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420EA90-1FB6-8737-1685-BB2D49BC3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150" y="70527"/>
            <a:ext cx="1796042" cy="3083334"/>
          </a:xfrm>
          <a:prstGeom prst="rect">
            <a:avLst/>
          </a:prstGeom>
        </p:spPr>
      </p:pic>
      <p:pic>
        <p:nvPicPr>
          <p:cNvPr id="5" name="Picture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79356417-B91A-A248-0229-574E0D5DB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208" y="3589841"/>
            <a:ext cx="6043109" cy="27345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B924EB-0D9E-9C5F-FE99-96A178031E04}"/>
              </a:ext>
            </a:extLst>
          </p:cNvPr>
          <p:cNvSpPr txBox="1"/>
          <p:nvPr/>
        </p:nvSpPr>
        <p:spPr>
          <a:xfrm>
            <a:off x="7258669" y="545257"/>
            <a:ext cx="433346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IS  A FRAMEWORK OF THE WEBSITE THAT WE ARE DESIGNING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.</a:t>
            </a:r>
          </a:p>
        </p:txBody>
      </p:sp>
      <p:grpSp>
        <p:nvGrpSpPr>
          <p:cNvPr id="50" name="Group 41">
            <a:extLst>
              <a:ext uri="{FF2B5EF4-FFF2-40B4-BE49-F238E27FC236}">
                <a16:creationId xmlns:a16="http://schemas.microsoft.com/office/drawing/2014/main" id="{586C32D2-94E1-4C20-9977-69D4D1F68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847360" y="4513360"/>
            <a:ext cx="2514948" cy="2174333"/>
            <a:chOff x="-305" y="-4155"/>
            <a:chExt cx="2514948" cy="2174333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EF1C65E-19AB-4AB5-AFAE-5BE4430B1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43">
              <a:extLst>
                <a:ext uri="{FF2B5EF4-FFF2-40B4-BE49-F238E27FC236}">
                  <a16:creationId xmlns:a16="http://schemas.microsoft.com/office/drawing/2014/main" id="{679DC337-4663-43ED-94FF-578FCC16A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9D6286C-2480-4CBF-8601-1AEE454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2" name="Freeform: Shape 45">
              <a:extLst>
                <a:ext uri="{FF2B5EF4-FFF2-40B4-BE49-F238E27FC236}">
                  <a16:creationId xmlns:a16="http://schemas.microsoft.com/office/drawing/2014/main" id="{216D01AE-CAAB-4E02-BFFF-211B8032C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9187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697" y="1314332"/>
            <a:ext cx="9141397" cy="61555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TECHNOLOGY STACK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2780523"/>
            <a:ext cx="7799387" cy="201494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FLUTTER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/>
              <a:t>HTML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/>
              <a:t>JAVA SCRIPT </a:t>
            </a:r>
            <a:endParaRPr lang="en-US" sz="32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76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Feminine Neutrals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FCDCD1"/>
      </a:accent1>
      <a:accent2>
        <a:srgbClr val="FFB6A3"/>
      </a:accent2>
      <a:accent3>
        <a:srgbClr val="C16550"/>
      </a:accent3>
      <a:accent4>
        <a:srgbClr val="FEF7F4"/>
      </a:accent4>
      <a:accent5>
        <a:srgbClr val="8A443A"/>
      </a:accent5>
      <a:accent6>
        <a:srgbClr val="EEDED1"/>
      </a:accent6>
      <a:hlink>
        <a:srgbClr val="E0CCBF"/>
      </a:hlink>
      <a:folHlink>
        <a:srgbClr val="C16E32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men's History_TM10107764_Win32_LH_v4" id="{AC635B7D-C2D6-408D-AB8F-C03D582CC5EF}" vid="{62200808-B30B-4ED4-83F3-E3A969C6164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95BB57-19EB-4557-B5D2-B6E7784AF408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11E5987-7DAE-478C-B57E-B58680B871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AAEAA2-4CF8-449D-8745-25872C8482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Women's History Month presentation</Template>
  <TotalTime>191</TotalTime>
  <Words>259</Words>
  <Application>Microsoft Office PowerPoint</Application>
  <PresentationFormat>Widescreen</PresentationFormat>
  <Paragraphs>34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Segoe UI</vt:lpstr>
      <vt:lpstr>Times New Roman</vt:lpstr>
      <vt:lpstr>Office Theme</vt:lpstr>
      <vt:lpstr>PROBLEM STATEMENT:  SHAPE THE IDEA THAT YOU BELIEVE IN AND MAKE A DIFFERENCE </vt:lpstr>
      <vt:lpstr>IDEA SOLUTION/PROTOTYPE</vt:lpstr>
      <vt:lpstr>PowerPoint Presentation</vt:lpstr>
      <vt:lpstr>USE CASES: </vt:lpstr>
      <vt:lpstr>PowerPoint Presentation</vt:lpstr>
      <vt:lpstr>TECHNOLOGY STACK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STATEMENT:  SHAPE THE IDEA THAT YOU BELIEVE IN AND MAKE A DIFFERENCE </dc:title>
  <dc:subject/>
  <dc:creator>tripti singh</dc:creator>
  <cp:keywords/>
  <dc:description/>
  <cp:lastModifiedBy>tripti singh</cp:lastModifiedBy>
  <cp:revision>1</cp:revision>
  <dcterms:created xsi:type="dcterms:W3CDTF">2022-06-02T04:05:48Z</dcterms:created>
  <dcterms:modified xsi:type="dcterms:W3CDTF">2022-06-20T13:59:15Z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