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1" r:id="rId4"/>
    <p:sldId id="269" r:id="rId5"/>
    <p:sldId id="276" r:id="rId6"/>
    <p:sldId id="275" r:id="rId7"/>
    <p:sldId id="265" r:id="rId8"/>
    <p:sldId id="271" r:id="rId9"/>
    <p:sldId id="277" r:id="rId10"/>
    <p:sldId id="267" r:id="rId11"/>
    <p:sldId id="268" r:id="rId12"/>
    <p:sldId id="272" r:id="rId13"/>
    <p:sldId id="263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rd, Trip" initials="WT" lastIdx="1" clrIdx="0">
    <p:extLst>
      <p:ext uri="{19B8F6BF-5375-455C-9EA6-DF929625EA0E}">
        <p15:presenceInfo xmlns:p15="http://schemas.microsoft.com/office/powerpoint/2012/main" userId="S-1-5-21-137981764-238564018-677931608-64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01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F71B-F06F-4B1F-89DE-4B1E8DE6ECC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hashicorp.com/boxes/search" TargetMode="External"/><Relationship Id="rId2" Type="http://schemas.openxmlformats.org/officeDocument/2006/relationships/hyperlink" Target="https://www.vagrantup.com/doc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ColdFusion with Vagrant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Guest</a:t>
            </a:r>
          </a:p>
          <a:p>
            <a:pPr lvl="1"/>
            <a:r>
              <a:rPr lang="en-US" dirty="0" smtClean="0"/>
              <a:t>VM Desktop</a:t>
            </a:r>
          </a:p>
          <a:p>
            <a:pPr lvl="2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ColdFusion Admin – http://localhost:89</a:t>
            </a:r>
          </a:p>
          <a:p>
            <a:pPr lvl="2"/>
            <a:r>
              <a:rPr lang="en-US" dirty="0"/>
              <a:t>Deploy .car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C:\</a:t>
            </a:r>
            <a:r>
              <a:rPr lang="en-US" dirty="0" smtClean="0"/>
              <a:t>vagrant\demovm.car</a:t>
            </a:r>
            <a:endParaRPr lang="en-US" dirty="0" smtClean="0"/>
          </a:p>
          <a:p>
            <a:pPr lvl="1"/>
            <a:r>
              <a:rPr lang="en-US" dirty="0" smtClean="0"/>
              <a:t>Project Code – http://localhost</a:t>
            </a:r>
          </a:p>
          <a:p>
            <a:r>
              <a:rPr lang="en-US" dirty="0" smtClean="0"/>
              <a:t>From Host</a:t>
            </a:r>
          </a:p>
          <a:p>
            <a:pPr lvl="1"/>
            <a:r>
              <a:rPr lang="en-US" dirty="0" smtClean="0"/>
              <a:t>Add host entry with the IP from vagrant file and the </a:t>
            </a:r>
            <a:r>
              <a:rPr lang="en-US" dirty="0" smtClean="0"/>
              <a:t>URL</a:t>
            </a:r>
            <a:endParaRPr lang="en-US" dirty="0"/>
          </a:p>
          <a:p>
            <a:pPr lvl="2"/>
            <a:r>
              <a:rPr lang="en-US" dirty="0"/>
              <a:t>192.168.33.10 </a:t>
            </a:r>
            <a:r>
              <a:rPr lang="en-US" dirty="0" err="1" smtClean="0"/>
              <a:t>demoVM.loc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Development Against Your new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as you do today</a:t>
            </a:r>
          </a:p>
          <a:p>
            <a:r>
              <a:rPr lang="en-US" dirty="0" smtClean="0"/>
              <a:t>Code on local</a:t>
            </a:r>
          </a:p>
          <a:p>
            <a:r>
              <a:rPr lang="en-US" dirty="0" smtClean="0"/>
              <a:t>IDE of choice</a:t>
            </a:r>
          </a:p>
          <a:p>
            <a:r>
              <a:rPr lang="en-US" dirty="0" smtClean="0"/>
              <a:t>Confidence when switching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</a:t>
            </a:r>
            <a:r>
              <a:rPr lang="en-US" dirty="0" smtClean="0"/>
              <a:t>note/ Out of 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mutually </a:t>
            </a:r>
            <a:r>
              <a:rPr lang="en-US" dirty="0" smtClean="0"/>
              <a:t>exclusive from </a:t>
            </a:r>
            <a:r>
              <a:rPr lang="en-US" dirty="0" smtClean="0"/>
              <a:t>vagrant</a:t>
            </a:r>
          </a:p>
          <a:p>
            <a:r>
              <a:rPr lang="en-US" dirty="0" smtClean="0"/>
              <a:t>Linux</a:t>
            </a:r>
            <a:r>
              <a:rPr lang="en-US" dirty="0"/>
              <a:t>, Unix/Solaris, OSX</a:t>
            </a:r>
          </a:p>
          <a:p>
            <a:pPr lvl="1"/>
            <a:r>
              <a:rPr lang="en-US" dirty="0"/>
              <a:t>“ix” platforms are significantly easier to implement and maintain</a:t>
            </a:r>
          </a:p>
          <a:p>
            <a:pPr lvl="1"/>
            <a:r>
              <a:rPr lang="en-US" dirty="0"/>
              <a:t>Many more resources/tutorials out there – See last slide for resources</a:t>
            </a:r>
          </a:p>
          <a:p>
            <a:pPr lvl="1"/>
            <a:r>
              <a:rPr lang="en-US" dirty="0"/>
              <a:t>Concepts are the same</a:t>
            </a:r>
          </a:p>
          <a:p>
            <a:r>
              <a:rPr lang="en-US" dirty="0"/>
              <a:t>Chef/Puppet</a:t>
            </a:r>
          </a:p>
          <a:p>
            <a:pPr lvl="1"/>
            <a:r>
              <a:rPr lang="en-US" dirty="0"/>
              <a:t>All great tools but out of scope for the discussion</a:t>
            </a:r>
          </a:p>
          <a:p>
            <a:r>
              <a:rPr lang="en-US" dirty="0"/>
              <a:t>Creating Base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Leverage </a:t>
            </a:r>
            <a:r>
              <a:rPr lang="en-US" dirty="0"/>
              <a:t>Vagrant and ColdFusion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will virtualization help me build robust ColdFusion Applications</a:t>
            </a:r>
          </a:p>
          <a:p>
            <a:pPr lvl="1"/>
            <a:r>
              <a:rPr lang="en-US" dirty="0" smtClean="0"/>
              <a:t>Simplifies building out local environments - Saves time and patience</a:t>
            </a:r>
          </a:p>
          <a:p>
            <a:pPr lvl="1"/>
            <a:r>
              <a:rPr lang="en-US" dirty="0" smtClean="0"/>
              <a:t>Closely mimic elevated environments – better chance of same behavior</a:t>
            </a:r>
          </a:p>
          <a:p>
            <a:pPr lvl="1"/>
            <a:r>
              <a:rPr lang="en-US" dirty="0" smtClean="0"/>
              <a:t>Repeatable, Verifiable – e.g. Spin up new VM for load testing</a:t>
            </a:r>
          </a:p>
          <a:p>
            <a:pPr lvl="1"/>
            <a:r>
              <a:rPr lang="en-US" dirty="0" smtClean="0"/>
              <a:t>Vagrant file, </a:t>
            </a:r>
            <a:r>
              <a:rPr lang="en-US" dirty="0" err="1" smtClean="0"/>
              <a:t>provisioners</a:t>
            </a:r>
            <a:r>
              <a:rPr lang="en-US" dirty="0" smtClean="0"/>
              <a:t> updates</a:t>
            </a:r>
            <a:r>
              <a:rPr lang="en-US" dirty="0" smtClean="0"/>
              <a:t>, Stored in source </a:t>
            </a:r>
            <a:r>
              <a:rPr lang="en-US" dirty="0" smtClean="0"/>
              <a:t>control</a:t>
            </a:r>
            <a:endParaRPr lang="en-US" dirty="0" smtClean="0"/>
          </a:p>
          <a:p>
            <a:pPr lvl="1"/>
            <a:r>
              <a:rPr lang="en-US" dirty="0" smtClean="0"/>
              <a:t>Distributable, Team Environments – Everyone runs on same environment</a:t>
            </a:r>
          </a:p>
          <a:p>
            <a:pPr lvl="1"/>
            <a:r>
              <a:rPr lang="en-US" dirty="0" smtClean="0"/>
              <a:t>Create isolation between CF instances – e.g. No mapping collisions</a:t>
            </a:r>
          </a:p>
          <a:p>
            <a:pPr lvl="1"/>
            <a:r>
              <a:rPr lang="en-US" dirty="0" smtClean="0"/>
              <a:t>Work on projects running on older versions of CF</a:t>
            </a:r>
          </a:p>
          <a:p>
            <a:pPr lvl="1"/>
            <a:r>
              <a:rPr lang="en-US" dirty="0" smtClean="0"/>
              <a:t>Take new versions of CF for a test drive – No longer chore to test code on different versions of CF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https://www.vagrantup.com/docs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atlas.hashicorp.com/boxes/search</a:t>
            </a:r>
            <a:endParaRPr lang="en-US" dirty="0" smtClean="0"/>
          </a:p>
          <a:p>
            <a:r>
              <a:rPr lang="en-US" dirty="0" smtClean="0"/>
              <a:t>Plug 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Automatically created</a:t>
            </a:r>
          </a:p>
          <a:p>
            <a:r>
              <a:rPr lang="en-US" dirty="0" smtClean="0"/>
              <a:t>Syntax is Ruby</a:t>
            </a:r>
          </a:p>
          <a:p>
            <a:pPr lvl="1"/>
            <a:r>
              <a:rPr lang="en-US" dirty="0" smtClean="0"/>
              <a:t>Ruby knowledge is not required </a:t>
            </a:r>
          </a:p>
          <a:p>
            <a:pPr lvl="1"/>
            <a:r>
              <a:rPr lang="en-US" dirty="0" smtClean="0"/>
              <a:t>Mostly variable setting</a:t>
            </a:r>
          </a:p>
          <a:p>
            <a:r>
              <a:rPr lang="en-US" dirty="0" smtClean="0"/>
              <a:t>Local network IP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Synched Folders</a:t>
            </a:r>
          </a:p>
          <a:p>
            <a:pPr lvl="1"/>
            <a:r>
              <a:rPr lang="en-US" dirty="0" smtClean="0"/>
              <a:t>Automatically get c:\vagrant on guest</a:t>
            </a:r>
          </a:p>
          <a:p>
            <a:pPr lvl="1"/>
            <a:r>
              <a:rPr lang="en-US" dirty="0" smtClean="0"/>
              <a:t>/website</a:t>
            </a:r>
          </a:p>
          <a:p>
            <a:pPr lvl="2"/>
            <a:r>
              <a:rPr lang="en-US" dirty="0" smtClean="0"/>
              <a:t>Must use </a:t>
            </a:r>
            <a:r>
              <a:rPr lang="en-US" dirty="0" err="1" smtClean="0"/>
              <a:t>sym</a:t>
            </a:r>
            <a:r>
              <a:rPr lang="en-US" dirty="0" smtClean="0"/>
              <a:t> link with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Ward</a:t>
            </a:r>
          </a:p>
          <a:p>
            <a:r>
              <a:rPr lang="en-US" dirty="0" smtClean="0"/>
              <a:t>Senior Technical Specialist at ICF</a:t>
            </a:r>
            <a:endParaRPr lang="en-US" dirty="0" smtClean="0"/>
          </a:p>
          <a:p>
            <a:r>
              <a:rPr lang="en-US" dirty="0" smtClean="0"/>
              <a:t>Coder</a:t>
            </a:r>
          </a:p>
          <a:p>
            <a:r>
              <a:rPr lang="en-US" dirty="0" smtClean="0"/>
              <a:t>Multiple projects/Multiple Teams</a:t>
            </a:r>
          </a:p>
          <a:p>
            <a:r>
              <a:rPr lang="en-US" dirty="0" smtClean="0"/>
              <a:t>Work in teams of 1-5 developers</a:t>
            </a:r>
          </a:p>
        </p:txBody>
      </p:sp>
    </p:spTree>
    <p:extLst>
      <p:ext uri="{BB962C8B-B14F-4D97-AF65-F5344CB8AC3E}">
        <p14:creationId xmlns:p14="http://schemas.microsoft.com/office/powerpoint/2010/main" val="1082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Virtualization, What we are </a:t>
            </a:r>
            <a:r>
              <a:rPr lang="en-US" dirty="0" smtClean="0"/>
              <a:t>covering</a:t>
            </a:r>
            <a:endParaRPr lang="en-US" dirty="0" smtClean="0"/>
          </a:p>
          <a:p>
            <a:r>
              <a:rPr lang="en-US" dirty="0" smtClean="0"/>
              <a:t>Old Way of doing things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Leverage </a:t>
            </a:r>
            <a:r>
              <a:rPr lang="en-US" dirty="0"/>
              <a:t>Vagrant and </a:t>
            </a:r>
            <a:r>
              <a:rPr lang="en-US" dirty="0" smtClean="0"/>
              <a:t>ColdFusion Together</a:t>
            </a:r>
            <a:endParaRPr lang="en-US" dirty="0"/>
          </a:p>
          <a:p>
            <a:r>
              <a:rPr lang="en-US" dirty="0" smtClean="0"/>
              <a:t>How do we set it all up</a:t>
            </a:r>
            <a:endParaRPr lang="en-US" dirty="0"/>
          </a:p>
          <a:p>
            <a:r>
              <a:rPr lang="en-US" dirty="0"/>
              <a:t>Creating a </a:t>
            </a:r>
            <a:r>
              <a:rPr lang="en-US" dirty="0" smtClean="0"/>
              <a:t>VM</a:t>
            </a:r>
            <a:endParaRPr lang="en-US" dirty="0"/>
          </a:p>
          <a:p>
            <a:r>
              <a:rPr lang="en-US" dirty="0"/>
              <a:t>Accessing </a:t>
            </a:r>
            <a:r>
              <a:rPr lang="en-US" dirty="0" err="1" smtClean="0"/>
              <a:t>aVM</a:t>
            </a:r>
            <a:endParaRPr lang="en-US" dirty="0"/>
          </a:p>
          <a:p>
            <a:r>
              <a:rPr lang="en-US" dirty="0"/>
              <a:t>ColdFusion Development Against Your new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Virtualization, We’re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Separate computer inside of a computer.</a:t>
            </a:r>
          </a:p>
          <a:p>
            <a:pPr lvl="1"/>
            <a:r>
              <a:rPr lang="en-US" dirty="0" smtClean="0"/>
              <a:t>OS, IP address, users, groups, files,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Host and guest, can communicate </a:t>
            </a:r>
            <a:r>
              <a:rPr lang="en-US" dirty="0" smtClean="0"/>
              <a:t>with each other</a:t>
            </a:r>
          </a:p>
          <a:p>
            <a:r>
              <a:rPr lang="en-US" dirty="0"/>
              <a:t>Windows platform</a:t>
            </a:r>
          </a:p>
          <a:p>
            <a:pPr lvl="1"/>
            <a:r>
              <a:rPr lang="en-US" dirty="0"/>
              <a:t>Found very little discussion/tutorials</a:t>
            </a:r>
          </a:p>
          <a:p>
            <a:r>
              <a:rPr lang="en-US" dirty="0"/>
              <a:t>Base Set of Tools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Windows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IIS</a:t>
            </a:r>
            <a:endParaRPr lang="en-US" dirty="0"/>
          </a:p>
          <a:p>
            <a:pPr lvl="1"/>
            <a:r>
              <a:rPr lang="en-US" dirty="0"/>
              <a:t>ColdFusion 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Process Setting up Workstation/Server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Same steps over and over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based instructions</a:t>
            </a:r>
          </a:p>
          <a:p>
            <a:pPr lvl="1"/>
            <a:r>
              <a:rPr lang="en-US" dirty="0"/>
              <a:t>Many hours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multi </a:t>
            </a:r>
            <a:r>
              <a:rPr lang="en-US" dirty="0" smtClean="0"/>
              <a:t>team in the case of servers</a:t>
            </a:r>
          </a:p>
          <a:p>
            <a:pPr lvl="1"/>
            <a:r>
              <a:rPr lang="en-US" dirty="0"/>
              <a:t>Subtle differences even on the same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Human </a:t>
            </a:r>
            <a:r>
              <a:rPr lang="en-US" dirty="0" smtClean="0"/>
              <a:t>error prone/troubleshooting</a:t>
            </a:r>
            <a:endParaRPr lang="en-US" dirty="0"/>
          </a:p>
          <a:p>
            <a:pPr lvl="1"/>
            <a:r>
              <a:rPr lang="en-US" dirty="0"/>
              <a:t>Different platforms on </a:t>
            </a:r>
            <a:r>
              <a:rPr lang="en-US" dirty="0" smtClean="0"/>
              <a:t>team/elevated environments</a:t>
            </a:r>
            <a:endParaRPr lang="en-US" dirty="0"/>
          </a:p>
          <a:p>
            <a:pPr lvl="1"/>
            <a:r>
              <a:rPr lang="en-US" dirty="0" smtClean="0"/>
              <a:t>Polluting </a:t>
            </a:r>
            <a:r>
              <a:rPr lang="en-US" dirty="0" smtClean="0"/>
              <a:t>workstation with different versions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(</a:t>
            </a:r>
            <a:r>
              <a:rPr lang="en-US" dirty="0" smtClean="0"/>
              <a:t>mostly) </a:t>
            </a:r>
            <a:r>
              <a:rPr lang="en-US" dirty="0" smtClean="0"/>
              <a:t>Scripted </a:t>
            </a:r>
            <a:r>
              <a:rPr lang="en-US" dirty="0" smtClean="0"/>
              <a:t>Vagrant </a:t>
            </a:r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Pick </a:t>
            </a:r>
            <a:r>
              <a:rPr lang="en-US" dirty="0" smtClean="0"/>
              <a:t>your platform</a:t>
            </a:r>
          </a:p>
          <a:p>
            <a:pPr lvl="1"/>
            <a:r>
              <a:rPr lang="en-US" dirty="0" smtClean="0"/>
              <a:t>Provisioning/Install All Required </a:t>
            </a:r>
            <a:r>
              <a:rPr lang="en-US" dirty="0"/>
              <a:t>S</a:t>
            </a:r>
            <a:r>
              <a:rPr lang="en-US" dirty="0" smtClean="0"/>
              <a:t>oftware</a:t>
            </a:r>
          </a:p>
          <a:p>
            <a:pPr lvl="1"/>
            <a:r>
              <a:rPr lang="en-US" dirty="0" smtClean="0"/>
              <a:t>Configuration settings</a:t>
            </a:r>
          </a:p>
          <a:p>
            <a:r>
              <a:rPr lang="en-US" dirty="0" smtClean="0"/>
              <a:t>Immediate Benefits</a:t>
            </a:r>
          </a:p>
          <a:p>
            <a:pPr lvl="1"/>
            <a:r>
              <a:rPr lang="en-US" dirty="0" smtClean="0"/>
              <a:t>Repeatable and </a:t>
            </a:r>
            <a:r>
              <a:rPr lang="en-US" dirty="0" smtClean="0"/>
              <a:t>verifiable</a:t>
            </a:r>
          </a:p>
          <a:p>
            <a:pPr lvl="1"/>
            <a:r>
              <a:rPr lang="en-US" dirty="0" smtClean="0"/>
              <a:t>Once a week, Once a month, Once a year</a:t>
            </a:r>
            <a:endParaRPr lang="en-US" dirty="0" smtClean="0"/>
          </a:p>
          <a:p>
            <a:pPr lvl="1"/>
            <a:r>
              <a:rPr lang="en-US" dirty="0" smtClean="0"/>
              <a:t>Abstracts complexity out of set </a:t>
            </a:r>
            <a:r>
              <a:rPr lang="en-US" dirty="0" smtClean="0"/>
              <a:t>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6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/>
              <a:t>Virtual Box </a:t>
            </a:r>
            <a:r>
              <a:rPr lang="en-US" dirty="0" smtClean="0"/>
              <a:t>and Vagrant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providers are </a:t>
            </a:r>
            <a:r>
              <a:rPr lang="en-US" dirty="0"/>
              <a:t>bundled with </a:t>
            </a:r>
            <a:r>
              <a:rPr lang="en-US" dirty="0" smtClean="0"/>
              <a:t>Vagrant</a:t>
            </a:r>
          </a:p>
          <a:p>
            <a:pPr lvl="1"/>
            <a:r>
              <a:rPr lang="en-US" dirty="0"/>
              <a:t>Used as demonstration in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Preferences, Save Location, Windows Images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Download/Install </a:t>
            </a:r>
            <a:r>
              <a:rPr lang="en-US" dirty="0"/>
              <a:t>Vagrant</a:t>
            </a:r>
          </a:p>
          <a:p>
            <a:r>
              <a:rPr lang="en-US" dirty="0" smtClean="0"/>
              <a:t>Plug Ins</a:t>
            </a:r>
          </a:p>
          <a:p>
            <a:pPr lvl="1"/>
            <a:r>
              <a:rPr lang="en-US" dirty="0"/>
              <a:t>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vbguest</a:t>
            </a:r>
            <a:endParaRPr lang="en-US" dirty="0" smtClean="0"/>
          </a:p>
          <a:p>
            <a:r>
              <a:rPr lang="en-US" dirty="0" smtClean="0"/>
              <a:t>Gather </a:t>
            </a:r>
            <a:r>
              <a:rPr lang="en-US" dirty="0" smtClean="0"/>
              <a:t>Resources/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Silent/Unattended Install scripts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/>
              <a:t>CF installer</a:t>
            </a:r>
          </a:p>
          <a:p>
            <a:pPr lvl="1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.car files</a:t>
            </a:r>
          </a:p>
        </p:txBody>
      </p:sp>
    </p:spTree>
    <p:extLst>
      <p:ext uri="{BB962C8B-B14F-4D97-AF65-F5344CB8AC3E}">
        <p14:creationId xmlns:p14="http://schemas.microsoft.com/office/powerpoint/2010/main" val="124481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folder - /</a:t>
            </a:r>
            <a:r>
              <a:rPr lang="en-US" dirty="0" err="1" smtClean="0"/>
              <a:t>testVM</a:t>
            </a:r>
            <a:endParaRPr lang="en-US" dirty="0" smtClean="0"/>
          </a:p>
          <a:p>
            <a:pPr lvl="1"/>
            <a:r>
              <a:rPr lang="en-US" dirty="0" smtClean="0"/>
              <a:t>If you use eclipse, probably in workspace</a:t>
            </a:r>
          </a:p>
          <a:p>
            <a:r>
              <a:rPr lang="en-US" dirty="0" smtClean="0"/>
              <a:t>Check out project code to </a:t>
            </a:r>
            <a:r>
              <a:rPr lang="en-US" dirty="0"/>
              <a:t>folder –/</a:t>
            </a:r>
            <a:r>
              <a:rPr lang="en-US" dirty="0" err="1" smtClean="0"/>
              <a:t>testVM</a:t>
            </a:r>
            <a:r>
              <a:rPr lang="en-US" dirty="0" smtClean="0"/>
              <a:t>/website</a:t>
            </a:r>
            <a:endParaRPr lang="en-US" dirty="0" smtClean="0"/>
          </a:p>
          <a:p>
            <a:pPr lvl="1"/>
            <a:r>
              <a:rPr lang="en-US" dirty="0" smtClean="0"/>
              <a:t>Make the directory name something generic such as /website it makes the </a:t>
            </a:r>
            <a:r>
              <a:rPr lang="en-US" dirty="0" err="1" smtClean="0"/>
              <a:t>provisioners</a:t>
            </a:r>
            <a:r>
              <a:rPr lang="en-US" dirty="0" smtClean="0"/>
              <a:t> much </a:t>
            </a:r>
            <a:r>
              <a:rPr lang="en-US" dirty="0" smtClean="0"/>
              <a:t>easier to </a:t>
            </a:r>
            <a:r>
              <a:rPr lang="en-US" dirty="0" smtClean="0"/>
              <a:t>duplicate</a:t>
            </a:r>
          </a:p>
          <a:p>
            <a:pPr lvl="1"/>
            <a:r>
              <a:rPr lang="en-US" dirty="0" smtClean="0"/>
              <a:t>Check out code to /website</a:t>
            </a:r>
            <a:endParaRPr lang="en-US" dirty="0" smtClean="0"/>
          </a:p>
          <a:p>
            <a:r>
              <a:rPr lang="en-US" dirty="0" smtClean="0"/>
              <a:t>Open command prompt in /</a:t>
            </a:r>
            <a:r>
              <a:rPr lang="en-US" dirty="0" err="1" smtClean="0"/>
              <a:t>myProject</a:t>
            </a:r>
            <a:endParaRPr lang="en-US" dirty="0" smtClean="0"/>
          </a:p>
          <a:p>
            <a:pPr lvl="1"/>
            <a:r>
              <a:rPr lang="en-US" dirty="0" smtClean="0"/>
              <a:t>Shift + right click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vagrant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Create </a:t>
            </a:r>
            <a:r>
              <a:rPr lang="en-US" dirty="0"/>
              <a:t>/</a:t>
            </a:r>
            <a:r>
              <a:rPr lang="en-US" dirty="0" err="1" smtClean="0"/>
              <a:t>testVM</a:t>
            </a:r>
            <a:r>
              <a:rPr lang="en-US" dirty="0" smtClean="0"/>
              <a:t>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/>
              <a:t>Modify vagrant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2"/>
            <a:r>
              <a:rPr lang="en-US" dirty="0"/>
              <a:t>.</a:t>
            </a:r>
            <a:r>
              <a:rPr lang="en-US" dirty="0" err="1"/>
              <a:t>cmd</a:t>
            </a:r>
            <a:r>
              <a:rPr lang="en-US" dirty="0"/>
              <a:t>, .ps1</a:t>
            </a:r>
          </a:p>
          <a:p>
            <a:pPr lvl="2"/>
            <a:r>
              <a:rPr lang="en-US" dirty="0" smtClean="0"/>
              <a:t>Write/Borrow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up</a:t>
            </a:r>
          </a:p>
          <a:p>
            <a:pPr lvl="1"/>
            <a:r>
              <a:rPr lang="en-US" dirty="0" smtClean="0"/>
              <a:t>Watch console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5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smtClean="0"/>
              <a:t>up </a:t>
            </a:r>
            <a:r>
              <a:rPr lang="en-US" dirty="0" err="1" smtClean="0"/>
              <a:t>demovm</a:t>
            </a:r>
            <a:endParaRPr lang="en-US" dirty="0" smtClean="0"/>
          </a:p>
          <a:p>
            <a:r>
              <a:rPr lang="en-US" dirty="0" smtClean="0"/>
              <a:t>Review vagrant file</a:t>
            </a:r>
          </a:p>
          <a:p>
            <a:pPr lvl="1"/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ip</a:t>
            </a:r>
            <a:r>
              <a:rPr lang="en-US" dirty="0" smtClean="0"/>
              <a:t> range</a:t>
            </a:r>
          </a:p>
          <a:p>
            <a:pPr lvl="1"/>
            <a:r>
              <a:rPr lang="en-US" dirty="0" smtClean="0"/>
              <a:t>Install_cf.cmd</a:t>
            </a:r>
          </a:p>
        </p:txBody>
      </p:sp>
    </p:spTree>
    <p:extLst>
      <p:ext uri="{BB962C8B-B14F-4D97-AF65-F5344CB8AC3E}">
        <p14:creationId xmlns:p14="http://schemas.microsoft.com/office/powerpoint/2010/main" val="7639446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3320</TotalTime>
  <Words>622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Trebuchet MS</vt:lpstr>
      <vt:lpstr>Berlin</vt:lpstr>
      <vt:lpstr>Instant ColdFusion with Vagrant</vt:lpstr>
      <vt:lpstr>Introduction</vt:lpstr>
      <vt:lpstr>Agenda</vt:lpstr>
      <vt:lpstr>What is Virtualization, We’re Covering</vt:lpstr>
      <vt:lpstr>Old Process Setting up Workstation/Server</vt:lpstr>
      <vt:lpstr>Introducing a Better Way</vt:lpstr>
      <vt:lpstr>Installing Virtual Box and Vagrant </vt:lpstr>
      <vt:lpstr>Creating a New VM</vt:lpstr>
      <vt:lpstr>Vagrant File</vt:lpstr>
      <vt:lpstr>Accessing Your VM</vt:lpstr>
      <vt:lpstr>ColdFusion Development Against Your new VM</vt:lpstr>
      <vt:lpstr>Things to note/ Out of Session Scope</vt:lpstr>
      <vt:lpstr>Why Leverage Vagrant and ColdFusion</vt:lpstr>
      <vt:lpstr>Resources</vt:lpstr>
      <vt:lpstr>Vagrant File</vt:lpstr>
    </vt:vector>
  </TitlesOfParts>
  <Company>ICF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ColdFusion with Vagrant</dc:title>
  <dc:creator>Ward, Trip</dc:creator>
  <cp:lastModifiedBy>Ward, Trip</cp:lastModifiedBy>
  <cp:revision>225</cp:revision>
  <dcterms:created xsi:type="dcterms:W3CDTF">2016-07-06T13:19:17Z</dcterms:created>
  <dcterms:modified xsi:type="dcterms:W3CDTF">2016-10-07T16:59:30Z</dcterms:modified>
</cp:coreProperties>
</file>