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sldIdLst>
    <p:sldId id="295" r:id="rId2"/>
    <p:sldId id="263" r:id="rId3"/>
    <p:sldId id="297" r:id="rId4"/>
    <p:sldId id="267" r:id="rId5"/>
    <p:sldId id="311" r:id="rId6"/>
    <p:sldId id="306" r:id="rId7"/>
    <p:sldId id="312" r:id="rId8"/>
    <p:sldId id="308" r:id="rId9"/>
    <p:sldId id="309" r:id="rId10"/>
    <p:sldId id="310" r:id="rId11"/>
    <p:sldId id="288" r:id="rId12"/>
    <p:sldId id="307" r:id="rId13"/>
  </p:sldIdLst>
  <p:sldSz cx="12192000" cy="6858000"/>
  <p:notesSz cx="6858000" cy="9144000"/>
  <p:embeddedFontLst>
    <p:embeddedFont>
      <p:font typeface="等线" panose="02010600030101010101" pitchFamily="2" charset="-122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icrosoft YaHei" panose="020B0503020204020204" pitchFamily="34" charset="-122"/>
      <p:regular r:id="rId21"/>
      <p:bold r:id="rId22"/>
    </p:embeddedFont>
  </p:embeddedFontLst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Tuyen Tran" initials="PTT" lastIdx="1" clrIdx="0">
    <p:extLst>
      <p:ext uri="{19B8F6BF-5375-455C-9EA6-DF929625EA0E}">
        <p15:presenceInfo xmlns:p15="http://schemas.microsoft.com/office/powerpoint/2012/main" userId="3ec9c9738cbfa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4D0"/>
    <a:srgbClr val="F1F1F1"/>
    <a:srgbClr val="2C2E32"/>
    <a:srgbClr val="F4513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79478" autoAdjust="0"/>
  </p:normalViewPr>
  <p:slideViewPr>
    <p:cSldViewPr snapToGrid="0">
      <p:cViewPr varScale="1">
        <p:scale>
          <a:sx n="90" d="100"/>
          <a:sy n="90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2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Giao </a:t>
            </a:r>
            <a:r>
              <a:rPr lang="en-US" altLang="zh-CN" dirty="0" err="1"/>
              <a:t>diện</a:t>
            </a:r>
            <a:r>
              <a:rPr lang="en-US" altLang="zh-CN" dirty="0"/>
              <a:t> </a:t>
            </a:r>
            <a:r>
              <a:rPr lang="en-US" altLang="zh-CN" dirty="0" err="1"/>
              <a:t>quản</a:t>
            </a:r>
            <a:r>
              <a:rPr lang="en-US" altLang="zh-CN" dirty="0"/>
              <a:t> </a:t>
            </a:r>
            <a:r>
              <a:rPr lang="en-US" altLang="zh-CN" dirty="0" err="1"/>
              <a:t>lý</a:t>
            </a:r>
            <a:r>
              <a:rPr lang="en-US" altLang="zh-CN" dirty="0"/>
              <a:t> </a:t>
            </a:r>
            <a:r>
              <a:rPr lang="en-US" altLang="zh-CN" dirty="0" err="1"/>
              <a:t>cửa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9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Sang </a:t>
            </a:r>
            <a:r>
              <a:rPr lang="en-US" altLang="zh-CN" dirty="0" err="1"/>
              <a:t>phần</a:t>
            </a:r>
            <a:r>
              <a:rPr lang="en-US" altLang="zh-CN" dirty="0"/>
              <a:t> demo </a:t>
            </a:r>
            <a:r>
              <a:rPr lang="en-US" altLang="zh-CN" dirty="0" err="1"/>
              <a:t>trực</a:t>
            </a:r>
            <a:r>
              <a:rPr lang="en-US" altLang="zh-CN" dirty="0"/>
              <a:t> </a:t>
            </a:r>
            <a:r>
              <a:rPr lang="en-US" altLang="zh-CN" dirty="0" err="1"/>
              <a:t>tiếp</a:t>
            </a:r>
            <a:r>
              <a:rPr lang="en-US" altLang="zh-CN" dirty="0"/>
              <a:t> chi </a:t>
            </a:r>
            <a:r>
              <a:rPr lang="en-US" altLang="zh-CN" dirty="0" err="1"/>
              <a:t>tiết</a:t>
            </a:r>
            <a:r>
              <a:rPr lang="en-US" altLang="zh-CN" dirty="0"/>
              <a:t> project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4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9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4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Front-end </a:t>
            </a:r>
            <a:r>
              <a:rPr lang="en-US" altLang="zh-CN" dirty="0" err="1"/>
              <a:t>sử</a:t>
            </a:r>
            <a:r>
              <a:rPr lang="en-US" altLang="zh-CN" dirty="0"/>
              <a:t> </a:t>
            </a:r>
            <a:r>
              <a:rPr lang="en-US" altLang="zh-CN" dirty="0" err="1"/>
              <a:t>dụng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công</a:t>
            </a:r>
            <a:r>
              <a:rPr lang="en-US" altLang="zh-CN" dirty="0"/>
              <a:t> </a:t>
            </a:r>
            <a:r>
              <a:rPr lang="en-US" altLang="zh-CN" dirty="0" err="1"/>
              <a:t>nghệ</a:t>
            </a:r>
            <a:r>
              <a:rPr lang="en-US" altLang="zh-CN" dirty="0"/>
              <a:t> </a:t>
            </a:r>
            <a:r>
              <a:rPr lang="en-US" altLang="zh-CN" dirty="0" err="1"/>
              <a:t>cơ</a:t>
            </a:r>
            <a:r>
              <a:rPr lang="en-US" altLang="zh-CN" dirty="0"/>
              <a:t> </a:t>
            </a:r>
            <a:r>
              <a:rPr lang="en-US" altLang="zh-CN" dirty="0" err="1"/>
              <a:t>bản</a:t>
            </a:r>
            <a:r>
              <a:rPr lang="en-US" altLang="zh-CN" dirty="0"/>
              <a:t> </a:t>
            </a:r>
            <a:r>
              <a:rPr lang="en-US" altLang="zh-CN" dirty="0" err="1"/>
              <a:t>để</a:t>
            </a:r>
            <a:r>
              <a:rPr lang="en-US" altLang="zh-CN" dirty="0"/>
              <a:t> </a:t>
            </a:r>
            <a:r>
              <a:rPr lang="en-US" altLang="zh-CN" dirty="0" err="1"/>
              <a:t>tạo</a:t>
            </a:r>
            <a:r>
              <a:rPr lang="en-US" altLang="zh-CN" dirty="0"/>
              <a:t> </a:t>
            </a:r>
            <a:r>
              <a:rPr lang="en-US" altLang="zh-CN" dirty="0" err="1"/>
              <a:t>trang</a:t>
            </a:r>
            <a:r>
              <a:rPr lang="en-US" altLang="zh-CN" dirty="0"/>
              <a:t> web </a:t>
            </a:r>
            <a:r>
              <a:rPr lang="en-US" altLang="zh-CN" dirty="0" err="1"/>
              <a:t>là</a:t>
            </a:r>
            <a:r>
              <a:rPr lang="en-US" altLang="zh-CN" dirty="0"/>
              <a:t> HTML, CSS, </a:t>
            </a:r>
            <a:r>
              <a:rPr lang="en-US" altLang="zh-CN" dirty="0" err="1"/>
              <a:t>Javascipt</a:t>
            </a:r>
            <a:r>
              <a:rPr lang="en-US" altLang="zh-CN" dirty="0"/>
              <a:t>, jQuery, Bootstrap</a:t>
            </a:r>
          </a:p>
          <a:p>
            <a:r>
              <a:rPr lang="en-US" altLang="zh-CN" dirty="0"/>
              <a:t>Back-end </a:t>
            </a:r>
            <a:r>
              <a:rPr lang="en-US" altLang="zh-CN" dirty="0" err="1"/>
              <a:t>sử</a:t>
            </a:r>
            <a:r>
              <a:rPr lang="en-US" altLang="zh-CN" dirty="0"/>
              <a:t> </a:t>
            </a:r>
            <a:r>
              <a:rPr lang="en-US" altLang="zh-CN" dirty="0" err="1"/>
              <a:t>dụng</a:t>
            </a:r>
            <a:r>
              <a:rPr lang="en-US" altLang="zh-CN" dirty="0"/>
              <a:t> </a:t>
            </a:r>
            <a:r>
              <a:rPr lang="en-US" altLang="zh-CN" dirty="0" err="1"/>
              <a:t>ngôn</a:t>
            </a:r>
            <a:r>
              <a:rPr lang="en-US" altLang="zh-CN" dirty="0"/>
              <a:t> </a:t>
            </a:r>
            <a:r>
              <a:rPr lang="en-US" altLang="zh-CN" dirty="0" err="1"/>
              <a:t>ngữ</a:t>
            </a:r>
            <a:r>
              <a:rPr lang="en-US" altLang="zh-CN" dirty="0"/>
              <a:t> Java </a:t>
            </a:r>
            <a:r>
              <a:rPr lang="en-US" altLang="zh-CN" dirty="0" err="1"/>
              <a:t>với</a:t>
            </a:r>
            <a:r>
              <a:rPr lang="en-US" altLang="zh-CN" dirty="0"/>
              <a:t> Framework Spring + </a:t>
            </a:r>
            <a:r>
              <a:rPr lang="en-US" altLang="zh-CN" dirty="0" err="1"/>
              <a:t>thymeleaf</a:t>
            </a:r>
            <a:endParaRPr lang="en-US" altLang="zh-CN" dirty="0"/>
          </a:p>
          <a:p>
            <a:r>
              <a:rPr lang="en-US" altLang="zh-CN" dirty="0"/>
              <a:t>Database </a:t>
            </a:r>
            <a:r>
              <a:rPr lang="en-US" altLang="zh-CN" dirty="0" err="1"/>
              <a:t>là</a:t>
            </a:r>
            <a:r>
              <a:rPr lang="en-US" altLang="zh-CN" dirty="0"/>
              <a:t> MySQL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err="1"/>
              <a:t>gồm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trang</a:t>
            </a:r>
            <a:r>
              <a:rPr lang="en-US" altLang="zh-CN" dirty="0"/>
              <a:t> web </a:t>
            </a:r>
            <a:r>
              <a:rPr lang="en-US" altLang="zh-CN" dirty="0" err="1"/>
              <a:t>dành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Admin </a:t>
            </a:r>
            <a:r>
              <a:rPr lang="en-US" altLang="zh-CN" dirty="0" err="1"/>
              <a:t>quản</a:t>
            </a:r>
            <a:r>
              <a:rPr lang="en-US" altLang="zh-CN" dirty="0"/>
              <a:t> </a:t>
            </a:r>
            <a:r>
              <a:rPr lang="en-US" altLang="zh-CN" dirty="0" err="1"/>
              <a:t>lý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store </a:t>
            </a: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người</a:t>
            </a:r>
            <a:r>
              <a:rPr lang="en-US" altLang="zh-CN" dirty="0"/>
              <a:t> </a:t>
            </a:r>
            <a:r>
              <a:rPr lang="en-US" altLang="zh-CN" dirty="0" err="1"/>
              <a:t>dùng</a:t>
            </a:r>
            <a:r>
              <a:rPr lang="en-US" altLang="zh-CN" dirty="0"/>
              <a:t> </a:t>
            </a:r>
            <a:r>
              <a:rPr lang="en-US" altLang="zh-CN" dirty="0" err="1"/>
              <a:t>gồm</a:t>
            </a:r>
            <a:r>
              <a:rPr lang="en-US" altLang="zh-CN" dirty="0"/>
              <a:t> </a:t>
            </a:r>
            <a:r>
              <a:rPr lang="en-US" altLang="zh-CN" dirty="0" err="1"/>
              <a:t>chủ</a:t>
            </a:r>
            <a:r>
              <a:rPr lang="en-US" altLang="zh-CN" dirty="0"/>
              <a:t> </a:t>
            </a:r>
            <a:r>
              <a:rPr lang="en-US" altLang="zh-CN" dirty="0" err="1"/>
              <a:t>cửa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r>
              <a:rPr lang="en-US" altLang="zh-CN" dirty="0"/>
              <a:t> </a:t>
            </a: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người</a:t>
            </a:r>
            <a:r>
              <a:rPr lang="en-US" altLang="zh-CN" dirty="0"/>
              <a:t> </a:t>
            </a:r>
            <a:r>
              <a:rPr lang="en-US" altLang="zh-CN" dirty="0" err="1"/>
              <a:t>mua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6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err="1"/>
              <a:t>gồm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trang</a:t>
            </a:r>
            <a:r>
              <a:rPr lang="en-US" altLang="zh-CN" dirty="0"/>
              <a:t> web </a:t>
            </a:r>
            <a:r>
              <a:rPr lang="en-US" altLang="zh-CN" dirty="0" err="1"/>
              <a:t>dành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Admin </a:t>
            </a:r>
            <a:r>
              <a:rPr lang="en-US" altLang="zh-CN" dirty="0" err="1"/>
              <a:t>quản</a:t>
            </a:r>
            <a:r>
              <a:rPr lang="en-US" altLang="zh-CN" dirty="0"/>
              <a:t> </a:t>
            </a:r>
            <a:r>
              <a:rPr lang="en-US" altLang="zh-CN" dirty="0" err="1"/>
              <a:t>lý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store </a:t>
            </a: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người</a:t>
            </a:r>
            <a:r>
              <a:rPr lang="en-US" altLang="zh-CN" dirty="0"/>
              <a:t> </a:t>
            </a:r>
            <a:r>
              <a:rPr lang="en-US" altLang="zh-CN" dirty="0" err="1"/>
              <a:t>dùng</a:t>
            </a:r>
            <a:r>
              <a:rPr lang="en-US" altLang="zh-CN" dirty="0"/>
              <a:t> </a:t>
            </a:r>
            <a:r>
              <a:rPr lang="en-US" altLang="zh-CN" dirty="0" err="1"/>
              <a:t>gồm</a:t>
            </a:r>
            <a:r>
              <a:rPr lang="en-US" altLang="zh-CN" dirty="0"/>
              <a:t> </a:t>
            </a:r>
            <a:r>
              <a:rPr lang="en-US" altLang="zh-CN" dirty="0" err="1"/>
              <a:t>chủ</a:t>
            </a:r>
            <a:r>
              <a:rPr lang="en-US" altLang="zh-CN" dirty="0"/>
              <a:t> </a:t>
            </a:r>
            <a:r>
              <a:rPr lang="en-US" altLang="zh-CN" dirty="0" err="1"/>
              <a:t>cửa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r>
              <a:rPr lang="en-US" altLang="zh-CN" dirty="0"/>
              <a:t> </a:t>
            </a: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người</a:t>
            </a:r>
            <a:r>
              <a:rPr lang="en-US" altLang="zh-CN" dirty="0"/>
              <a:t> </a:t>
            </a:r>
            <a:r>
              <a:rPr lang="en-US" altLang="zh-CN" dirty="0" err="1"/>
              <a:t>mua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5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EER diagram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6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Giao </a:t>
            </a:r>
            <a:r>
              <a:rPr lang="en-US" altLang="zh-CN" dirty="0" err="1"/>
              <a:t>diện</a:t>
            </a:r>
            <a:r>
              <a:rPr lang="en-US" altLang="zh-CN" dirty="0"/>
              <a:t> </a:t>
            </a:r>
            <a:r>
              <a:rPr lang="en-US" altLang="zh-CN" dirty="0" err="1"/>
              <a:t>trang</a:t>
            </a:r>
            <a:r>
              <a:rPr lang="en-US" altLang="zh-CN" dirty="0"/>
              <a:t> admin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4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Giao </a:t>
            </a:r>
            <a:r>
              <a:rPr lang="en-US" altLang="zh-CN" dirty="0" err="1"/>
              <a:t>diện</a:t>
            </a:r>
            <a:r>
              <a:rPr lang="en-US" altLang="zh-CN" dirty="0"/>
              <a:t> </a:t>
            </a:r>
            <a:r>
              <a:rPr lang="en-US" altLang="zh-CN" dirty="0" err="1"/>
              <a:t>trang</a:t>
            </a:r>
            <a:r>
              <a:rPr lang="en-US" altLang="zh-CN" dirty="0"/>
              <a:t> </a:t>
            </a:r>
            <a:r>
              <a:rPr lang="en-US" altLang="zh-CN" dirty="0" err="1"/>
              <a:t>mua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6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microsoft.com/office/2007/relationships/hdphoto" Target="../media/hdphoto5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4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12988D-9EF3-4AFB-BE96-8CD69C5C88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16289" cy="6858000"/>
          </a:xfrm>
          <a:prstGeom prst="rect">
            <a:avLst/>
          </a:prstGeom>
        </p:spPr>
      </p:pic>
      <p:sp>
        <p:nvSpPr>
          <p:cNvPr id="24" name="任意多边形 23"/>
          <p:cNvSpPr/>
          <p:nvPr/>
        </p:nvSpPr>
        <p:spPr>
          <a:xfrm flipH="1" flipV="1">
            <a:off x="442804" y="0"/>
            <a:ext cx="11749195" cy="6858000"/>
          </a:xfrm>
          <a:custGeom>
            <a:avLst/>
            <a:gdLst>
              <a:gd name="connsiteX0" fmla="*/ 4880836 w 11749195"/>
              <a:gd name="connsiteY0" fmla="*/ 6858000 h 6858000"/>
              <a:gd name="connsiteX1" fmla="*/ 0 w 11749195"/>
              <a:gd name="connsiteY1" fmla="*/ 6858000 h 6858000"/>
              <a:gd name="connsiteX2" fmla="*/ 0 w 11749195"/>
              <a:gd name="connsiteY2" fmla="*/ 0 h 6858000"/>
              <a:gd name="connsiteX3" fmla="*/ 11749195 w 117491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49195" h="6858000">
                <a:moveTo>
                  <a:pt x="4880836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749195" y="0"/>
                </a:lnTo>
                <a:close/>
              </a:path>
            </a:pathLst>
          </a:custGeom>
          <a:gradFill flip="none" rotWithShape="1">
            <a:gsLst>
              <a:gs pos="44000">
                <a:schemeClr val="accent2">
                  <a:alpha val="67000"/>
                  <a:lumMod val="97000"/>
                </a:schemeClr>
              </a:gs>
              <a:gs pos="92000">
                <a:schemeClr val="tx1"/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0267976" y="361232"/>
            <a:ext cx="1756372" cy="1493822"/>
          </a:xfrm>
          <a:prstGeom prst="parallelogram">
            <a:avLst>
              <a:gd name="adj" fmla="val 100151"/>
            </a:avLst>
          </a:prstGeom>
          <a:solidFill>
            <a:srgbClr val="2C2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702052" y="4571999"/>
            <a:ext cx="1457608" cy="1240325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9394944" y="315202"/>
            <a:ext cx="1882622" cy="160772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 flipV="1">
            <a:off x="10566399" y="5240628"/>
            <a:ext cx="1619815" cy="16173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0827110" y="941186"/>
            <a:ext cx="1098392" cy="10967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619522" y="5672962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958830" y="6049313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593571" y="299614"/>
            <a:ext cx="1953378" cy="19504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10879" y="3040831"/>
            <a:ext cx="1021076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8000" b="1" dirty="0">
                <a:solidFill>
                  <a:schemeClr val="bg1"/>
                </a:solidFill>
                <a:cs typeface="+mn-ea"/>
                <a:sym typeface="+mn-lt"/>
              </a:rPr>
              <a:t>REVEL eCommerce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683561" y="2506626"/>
            <a:ext cx="187641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E-Project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18941" y="5633025"/>
            <a:ext cx="7457365" cy="4231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Team 1: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Dev_team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平行四边形 42"/>
          <p:cNvSpPr/>
          <p:nvPr/>
        </p:nvSpPr>
        <p:spPr>
          <a:xfrm>
            <a:off x="6356987" y="5357777"/>
            <a:ext cx="913728" cy="34571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6">
            <a:extLst>
              <a:ext uri="{FF2B5EF4-FFF2-40B4-BE49-F238E27FC236}">
                <a16:creationId xmlns:a16="http://schemas.microsoft.com/office/drawing/2014/main" id="{F07CA449-9485-4E5C-AFD7-1159D6EFA0BD}"/>
              </a:ext>
            </a:extLst>
          </p:cNvPr>
          <p:cNvSpPr txBox="1"/>
          <p:nvPr/>
        </p:nvSpPr>
        <p:spPr>
          <a:xfrm>
            <a:off x="1536931" y="4261635"/>
            <a:ext cx="102107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Multi Vendor eCommerce Website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41">
            <a:extLst>
              <a:ext uri="{FF2B5EF4-FFF2-40B4-BE49-F238E27FC236}">
                <a16:creationId xmlns:a16="http://schemas.microsoft.com/office/drawing/2014/main" id="{00530E78-1A84-4881-A0F3-11DFE1D67864}"/>
              </a:ext>
            </a:extLst>
          </p:cNvPr>
          <p:cNvSpPr txBox="1"/>
          <p:nvPr/>
        </p:nvSpPr>
        <p:spPr>
          <a:xfrm>
            <a:off x="3918941" y="5294129"/>
            <a:ext cx="7457365" cy="4231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Instructor: Phan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Huu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Tri</a:t>
            </a:r>
          </a:p>
        </p:txBody>
      </p:sp>
      <p:sp>
        <p:nvSpPr>
          <p:cNvPr id="19" name="文本框 41">
            <a:extLst>
              <a:ext uri="{FF2B5EF4-FFF2-40B4-BE49-F238E27FC236}">
                <a16:creationId xmlns:a16="http://schemas.microsoft.com/office/drawing/2014/main" id="{2467D51F-D1BE-4AAE-96AC-73EEC88F4A1F}"/>
              </a:ext>
            </a:extLst>
          </p:cNvPr>
          <p:cNvSpPr txBox="1"/>
          <p:nvPr/>
        </p:nvSpPr>
        <p:spPr>
          <a:xfrm>
            <a:off x="3918940" y="4946577"/>
            <a:ext cx="7457365" cy="4231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Presentation Date: 29-Nov-2022</a:t>
            </a:r>
          </a:p>
        </p:txBody>
      </p:sp>
    </p:spTree>
    <p:extLst>
      <p:ext uri="{BB962C8B-B14F-4D97-AF65-F5344CB8AC3E}">
        <p14:creationId xmlns:p14="http://schemas.microsoft.com/office/powerpoint/2010/main" val="17853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4" grpId="0" animBg="1"/>
      <p:bldP spid="5" grpId="0" animBg="1"/>
      <p:bldP spid="10" grpId="0" animBg="1"/>
      <p:bldP spid="27" grpId="0"/>
      <p:bldP spid="28" grpId="0"/>
      <p:bldP spid="42" grpId="0"/>
      <p:bldP spid="43" grpId="0" animBg="1"/>
      <p:bldP spid="26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2525487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id="{9068F86A-5283-4148-A256-78C3435ABB9E}"/>
              </a:ext>
            </a:extLst>
          </p:cNvPr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58E736CD-CFB8-4A42-8737-9FBA64899783}"/>
                </a:ext>
              </a:extLst>
            </p:cNvPr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Store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13">
              <a:extLst>
                <a:ext uri="{FF2B5EF4-FFF2-40B4-BE49-F238E27FC236}">
                  <a16:creationId xmlns:a16="http://schemas.microsoft.com/office/drawing/2014/main" id="{0FC2A4C6-534F-4570-A057-E1A599C8C0D3}"/>
                </a:ext>
              </a:extLst>
            </p:cNvPr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940B76-AD1D-4C80-9F0E-2FFFF9A3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31" y="1137406"/>
            <a:ext cx="9440925" cy="57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113640" y="2171701"/>
            <a:ext cx="9516259" cy="2742952"/>
          </a:xfrm>
          <a:prstGeom prst="parallelogram">
            <a:avLst>
              <a:gd name="adj" fmla="val 100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0" y="5197198"/>
            <a:ext cx="1333500" cy="887338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463644" y="733985"/>
            <a:ext cx="1085851" cy="10842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475698" y="5825255"/>
            <a:ext cx="914069" cy="912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133600" y="2303418"/>
            <a:ext cx="990623" cy="9891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 flipV="1">
            <a:off x="8096250" y="1456347"/>
            <a:ext cx="4095750" cy="40895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4037012"/>
            <a:ext cx="1051912" cy="1050325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1536" y="2682712"/>
            <a:ext cx="4120039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cs typeface="+mn-ea"/>
                <a:sym typeface="+mn-lt"/>
              </a:rPr>
              <a:t>DEMO</a:t>
            </a:r>
            <a:endParaRPr lang="zh-CN" altLang="en-US" sz="11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7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5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6846295-82E1-4F81-A0F2-566B58FC30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16289" cy="6858000"/>
          </a:xfrm>
          <a:prstGeom prst="rect">
            <a:avLst/>
          </a:prstGeom>
        </p:spPr>
      </p:pic>
      <p:sp>
        <p:nvSpPr>
          <p:cNvPr id="24" name="任意多边形 23"/>
          <p:cNvSpPr/>
          <p:nvPr/>
        </p:nvSpPr>
        <p:spPr>
          <a:xfrm flipH="1" flipV="1">
            <a:off x="442806" y="0"/>
            <a:ext cx="11749195" cy="6858000"/>
          </a:xfrm>
          <a:custGeom>
            <a:avLst/>
            <a:gdLst>
              <a:gd name="connsiteX0" fmla="*/ 4880836 w 11749195"/>
              <a:gd name="connsiteY0" fmla="*/ 6858000 h 6858000"/>
              <a:gd name="connsiteX1" fmla="*/ 0 w 11749195"/>
              <a:gd name="connsiteY1" fmla="*/ 6858000 h 6858000"/>
              <a:gd name="connsiteX2" fmla="*/ 0 w 11749195"/>
              <a:gd name="connsiteY2" fmla="*/ 0 h 6858000"/>
              <a:gd name="connsiteX3" fmla="*/ 11749195 w 117491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49195" h="6858000">
                <a:moveTo>
                  <a:pt x="4880836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749195" y="0"/>
                </a:lnTo>
                <a:close/>
              </a:path>
            </a:pathLst>
          </a:cu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4236079" y="813870"/>
            <a:ext cx="1756372" cy="1493822"/>
          </a:xfrm>
          <a:prstGeom prst="parallelogram">
            <a:avLst>
              <a:gd name="adj" fmla="val 100151"/>
            </a:avLst>
          </a:prstGeom>
          <a:solidFill>
            <a:srgbClr val="2C2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702052" y="4571999"/>
            <a:ext cx="1457608" cy="1240325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10067952" y="235390"/>
            <a:ext cx="1882622" cy="160772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 flipV="1">
            <a:off x="10566399" y="5240628"/>
            <a:ext cx="1619815" cy="16173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0433812" y="982189"/>
            <a:ext cx="1098392" cy="10967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619522" y="5672962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958830" y="6049313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692888" y="1443030"/>
            <a:ext cx="1953378" cy="19504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75450" y="2820782"/>
            <a:ext cx="955675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96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18941" y="5633025"/>
            <a:ext cx="7457365" cy="3239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Nhóm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1: 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Dev_team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平行四边形 42"/>
          <p:cNvSpPr/>
          <p:nvPr/>
        </p:nvSpPr>
        <p:spPr>
          <a:xfrm>
            <a:off x="6356987" y="5357777"/>
            <a:ext cx="913728" cy="34571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5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4" grpId="0" animBg="1"/>
      <p:bldP spid="5" grpId="0" animBg="1"/>
      <p:bldP spid="10" grpId="0" animBg="1"/>
      <p:bldP spid="27" grpId="0"/>
      <p:bldP spid="42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554007" y="0"/>
            <a:ext cx="8030605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7806876" y="0"/>
            <a:ext cx="1650735" cy="1409700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7554572" y="0"/>
            <a:ext cx="4539361" cy="6858000"/>
          </a:xfrm>
          <a:custGeom>
            <a:avLst/>
            <a:gdLst>
              <a:gd name="connsiteX0" fmla="*/ 4152952 w 4539361"/>
              <a:gd name="connsiteY0" fmla="*/ 0 h 6858000"/>
              <a:gd name="connsiteX1" fmla="*/ 4539361 w 4539361"/>
              <a:gd name="connsiteY1" fmla="*/ 0 h 6858000"/>
              <a:gd name="connsiteX2" fmla="*/ 2232038 w 4539361"/>
              <a:gd name="connsiteY2" fmla="*/ 2286000 h 6858000"/>
              <a:gd name="connsiteX3" fmla="*/ 4515543 w 4539361"/>
              <a:gd name="connsiteY3" fmla="*/ 4572000 h 6858000"/>
              <a:gd name="connsiteX4" fmla="*/ 4527452 w 4539361"/>
              <a:gd name="connsiteY4" fmla="*/ 4572000 h 6858000"/>
              <a:gd name="connsiteX5" fmla="*/ 2243947 w 4539361"/>
              <a:gd name="connsiteY5" fmla="*/ 6858000 h 6858000"/>
              <a:gd name="connsiteX6" fmla="*/ 1857538 w 4539361"/>
              <a:gd name="connsiteY6" fmla="*/ 6858000 h 6858000"/>
              <a:gd name="connsiteX7" fmla="*/ 4141043 w 4539361"/>
              <a:gd name="connsiteY7" fmla="*/ 4572000 h 6858000"/>
              <a:gd name="connsiteX8" fmla="*/ 4129134 w 4539361"/>
              <a:gd name="connsiteY8" fmla="*/ 4572000 h 6858000"/>
              <a:gd name="connsiteX9" fmla="*/ 1845629 w 4539361"/>
              <a:gd name="connsiteY9" fmla="*/ 2286000 h 6858000"/>
              <a:gd name="connsiteX10" fmla="*/ 3691544 w 4539361"/>
              <a:gd name="connsiteY10" fmla="*/ 0 h 6858000"/>
              <a:gd name="connsiteX11" fmla="*/ 4077953 w 4539361"/>
              <a:gd name="connsiteY11" fmla="*/ 0 h 6858000"/>
              <a:gd name="connsiteX12" fmla="*/ 1770630 w 4539361"/>
              <a:gd name="connsiteY12" fmla="*/ 2286000 h 6858000"/>
              <a:gd name="connsiteX13" fmla="*/ 4054135 w 4539361"/>
              <a:gd name="connsiteY13" fmla="*/ 4572000 h 6858000"/>
              <a:gd name="connsiteX14" fmla="*/ 4066044 w 4539361"/>
              <a:gd name="connsiteY14" fmla="*/ 4572000 h 6858000"/>
              <a:gd name="connsiteX15" fmla="*/ 1782539 w 4539361"/>
              <a:gd name="connsiteY15" fmla="*/ 6858000 h 6858000"/>
              <a:gd name="connsiteX16" fmla="*/ 1396130 w 4539361"/>
              <a:gd name="connsiteY16" fmla="*/ 6858000 h 6858000"/>
              <a:gd name="connsiteX17" fmla="*/ 3679635 w 4539361"/>
              <a:gd name="connsiteY17" fmla="*/ 4572000 h 6858000"/>
              <a:gd name="connsiteX18" fmla="*/ 3667726 w 4539361"/>
              <a:gd name="connsiteY18" fmla="*/ 4572000 h 6858000"/>
              <a:gd name="connsiteX19" fmla="*/ 1384221 w 4539361"/>
              <a:gd name="connsiteY19" fmla="*/ 2286000 h 6858000"/>
              <a:gd name="connsiteX20" fmla="*/ 3230137 w 4539361"/>
              <a:gd name="connsiteY20" fmla="*/ 0 h 6858000"/>
              <a:gd name="connsiteX21" fmla="*/ 3616546 w 4539361"/>
              <a:gd name="connsiteY21" fmla="*/ 0 h 6858000"/>
              <a:gd name="connsiteX22" fmla="*/ 1309223 w 4539361"/>
              <a:gd name="connsiteY22" fmla="*/ 2286000 h 6858000"/>
              <a:gd name="connsiteX23" fmla="*/ 3592728 w 4539361"/>
              <a:gd name="connsiteY23" fmla="*/ 4572000 h 6858000"/>
              <a:gd name="connsiteX24" fmla="*/ 3604637 w 4539361"/>
              <a:gd name="connsiteY24" fmla="*/ 4572000 h 6858000"/>
              <a:gd name="connsiteX25" fmla="*/ 1321132 w 4539361"/>
              <a:gd name="connsiteY25" fmla="*/ 6858000 h 6858000"/>
              <a:gd name="connsiteX26" fmla="*/ 934723 w 4539361"/>
              <a:gd name="connsiteY26" fmla="*/ 6858000 h 6858000"/>
              <a:gd name="connsiteX27" fmla="*/ 3218228 w 4539361"/>
              <a:gd name="connsiteY27" fmla="*/ 4572000 h 6858000"/>
              <a:gd name="connsiteX28" fmla="*/ 3206319 w 4539361"/>
              <a:gd name="connsiteY28" fmla="*/ 4572000 h 6858000"/>
              <a:gd name="connsiteX29" fmla="*/ 922814 w 4539361"/>
              <a:gd name="connsiteY29" fmla="*/ 2286000 h 6858000"/>
              <a:gd name="connsiteX30" fmla="*/ 2768730 w 4539361"/>
              <a:gd name="connsiteY30" fmla="*/ 0 h 6858000"/>
              <a:gd name="connsiteX31" fmla="*/ 3155139 w 4539361"/>
              <a:gd name="connsiteY31" fmla="*/ 0 h 6858000"/>
              <a:gd name="connsiteX32" fmla="*/ 847816 w 4539361"/>
              <a:gd name="connsiteY32" fmla="*/ 2286000 h 6858000"/>
              <a:gd name="connsiteX33" fmla="*/ 3131321 w 4539361"/>
              <a:gd name="connsiteY33" fmla="*/ 4572000 h 6858000"/>
              <a:gd name="connsiteX34" fmla="*/ 3143230 w 4539361"/>
              <a:gd name="connsiteY34" fmla="*/ 4572000 h 6858000"/>
              <a:gd name="connsiteX35" fmla="*/ 859725 w 4539361"/>
              <a:gd name="connsiteY35" fmla="*/ 6858000 h 6858000"/>
              <a:gd name="connsiteX36" fmla="*/ 473316 w 4539361"/>
              <a:gd name="connsiteY36" fmla="*/ 6858000 h 6858000"/>
              <a:gd name="connsiteX37" fmla="*/ 2756821 w 4539361"/>
              <a:gd name="connsiteY37" fmla="*/ 4572000 h 6858000"/>
              <a:gd name="connsiteX38" fmla="*/ 2744912 w 4539361"/>
              <a:gd name="connsiteY38" fmla="*/ 4572000 h 6858000"/>
              <a:gd name="connsiteX39" fmla="*/ 461407 w 4539361"/>
              <a:gd name="connsiteY39" fmla="*/ 2286000 h 6858000"/>
              <a:gd name="connsiteX40" fmla="*/ 2307323 w 4539361"/>
              <a:gd name="connsiteY40" fmla="*/ 0 h 6858000"/>
              <a:gd name="connsiteX41" fmla="*/ 2693732 w 4539361"/>
              <a:gd name="connsiteY41" fmla="*/ 0 h 6858000"/>
              <a:gd name="connsiteX42" fmla="*/ 386409 w 4539361"/>
              <a:gd name="connsiteY42" fmla="*/ 2286000 h 6858000"/>
              <a:gd name="connsiteX43" fmla="*/ 2669914 w 4539361"/>
              <a:gd name="connsiteY43" fmla="*/ 4572000 h 6858000"/>
              <a:gd name="connsiteX44" fmla="*/ 2681823 w 4539361"/>
              <a:gd name="connsiteY44" fmla="*/ 4572000 h 6858000"/>
              <a:gd name="connsiteX45" fmla="*/ 398318 w 4539361"/>
              <a:gd name="connsiteY45" fmla="*/ 6858000 h 6858000"/>
              <a:gd name="connsiteX46" fmla="*/ 11909 w 4539361"/>
              <a:gd name="connsiteY46" fmla="*/ 6858000 h 6858000"/>
              <a:gd name="connsiteX47" fmla="*/ 2295414 w 4539361"/>
              <a:gd name="connsiteY47" fmla="*/ 4572000 h 6858000"/>
              <a:gd name="connsiteX48" fmla="*/ 2283505 w 4539361"/>
              <a:gd name="connsiteY48" fmla="*/ 4572000 h 6858000"/>
              <a:gd name="connsiteX49" fmla="*/ 0 w 4539361"/>
              <a:gd name="connsiteY49" fmla="*/ 228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539361" h="6858000">
                <a:moveTo>
                  <a:pt x="4152952" y="0"/>
                </a:moveTo>
                <a:lnTo>
                  <a:pt x="4539361" y="0"/>
                </a:lnTo>
                <a:lnTo>
                  <a:pt x="2232038" y="2286000"/>
                </a:lnTo>
                <a:lnTo>
                  <a:pt x="4515543" y="4572000"/>
                </a:lnTo>
                <a:lnTo>
                  <a:pt x="4527452" y="4572000"/>
                </a:lnTo>
                <a:lnTo>
                  <a:pt x="2243947" y="6858000"/>
                </a:lnTo>
                <a:lnTo>
                  <a:pt x="1857538" y="6858000"/>
                </a:lnTo>
                <a:lnTo>
                  <a:pt x="4141043" y="4572000"/>
                </a:lnTo>
                <a:lnTo>
                  <a:pt x="4129134" y="4572000"/>
                </a:lnTo>
                <a:lnTo>
                  <a:pt x="1845629" y="2286000"/>
                </a:lnTo>
                <a:close/>
                <a:moveTo>
                  <a:pt x="3691544" y="0"/>
                </a:moveTo>
                <a:lnTo>
                  <a:pt x="4077953" y="0"/>
                </a:lnTo>
                <a:lnTo>
                  <a:pt x="1770630" y="2286000"/>
                </a:lnTo>
                <a:lnTo>
                  <a:pt x="4054135" y="4572000"/>
                </a:lnTo>
                <a:lnTo>
                  <a:pt x="4066044" y="4572000"/>
                </a:lnTo>
                <a:lnTo>
                  <a:pt x="1782539" y="6858000"/>
                </a:lnTo>
                <a:lnTo>
                  <a:pt x="1396130" y="6858000"/>
                </a:lnTo>
                <a:lnTo>
                  <a:pt x="3679635" y="4572000"/>
                </a:lnTo>
                <a:lnTo>
                  <a:pt x="3667726" y="4572000"/>
                </a:lnTo>
                <a:lnTo>
                  <a:pt x="1384221" y="2286000"/>
                </a:lnTo>
                <a:close/>
                <a:moveTo>
                  <a:pt x="3230137" y="0"/>
                </a:moveTo>
                <a:lnTo>
                  <a:pt x="3616546" y="0"/>
                </a:lnTo>
                <a:lnTo>
                  <a:pt x="1309223" y="2286000"/>
                </a:lnTo>
                <a:lnTo>
                  <a:pt x="3592728" y="4572000"/>
                </a:lnTo>
                <a:lnTo>
                  <a:pt x="3604637" y="4572000"/>
                </a:lnTo>
                <a:lnTo>
                  <a:pt x="1321132" y="6858000"/>
                </a:lnTo>
                <a:lnTo>
                  <a:pt x="934723" y="6858000"/>
                </a:lnTo>
                <a:lnTo>
                  <a:pt x="3218228" y="4572000"/>
                </a:lnTo>
                <a:lnTo>
                  <a:pt x="3206319" y="4572000"/>
                </a:lnTo>
                <a:lnTo>
                  <a:pt x="922814" y="2286000"/>
                </a:lnTo>
                <a:close/>
                <a:moveTo>
                  <a:pt x="2768730" y="0"/>
                </a:moveTo>
                <a:lnTo>
                  <a:pt x="3155139" y="0"/>
                </a:lnTo>
                <a:lnTo>
                  <a:pt x="847816" y="2286000"/>
                </a:lnTo>
                <a:lnTo>
                  <a:pt x="3131321" y="4572000"/>
                </a:lnTo>
                <a:lnTo>
                  <a:pt x="3143230" y="4572000"/>
                </a:lnTo>
                <a:lnTo>
                  <a:pt x="859725" y="6858000"/>
                </a:lnTo>
                <a:lnTo>
                  <a:pt x="473316" y="6858000"/>
                </a:lnTo>
                <a:lnTo>
                  <a:pt x="2756821" y="4572000"/>
                </a:lnTo>
                <a:lnTo>
                  <a:pt x="2744912" y="4572000"/>
                </a:lnTo>
                <a:lnTo>
                  <a:pt x="461407" y="2286000"/>
                </a:lnTo>
                <a:close/>
                <a:moveTo>
                  <a:pt x="2307323" y="0"/>
                </a:moveTo>
                <a:lnTo>
                  <a:pt x="2693732" y="0"/>
                </a:lnTo>
                <a:lnTo>
                  <a:pt x="386409" y="2286000"/>
                </a:lnTo>
                <a:lnTo>
                  <a:pt x="2669914" y="4572000"/>
                </a:lnTo>
                <a:lnTo>
                  <a:pt x="2681823" y="4572000"/>
                </a:lnTo>
                <a:lnTo>
                  <a:pt x="398318" y="6858000"/>
                </a:lnTo>
                <a:lnTo>
                  <a:pt x="11909" y="6858000"/>
                </a:lnTo>
                <a:lnTo>
                  <a:pt x="2295414" y="4572000"/>
                </a:lnTo>
                <a:lnTo>
                  <a:pt x="2283505" y="4572000"/>
                </a:lnTo>
                <a:lnTo>
                  <a:pt x="0" y="2286000"/>
                </a:lnTo>
                <a:close/>
              </a:path>
            </a:pathLst>
          </a:custGeom>
          <a:blipFill>
            <a:blip r:embed="rId3">
              <a:grayscl/>
            </a:blip>
            <a:srcRect/>
            <a:stretch>
              <a:fillRect l="-84528" r="-840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3763" y="451187"/>
            <a:ext cx="321722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accent2"/>
                </a:solidFill>
                <a:cs typeface="+mn-ea"/>
                <a:sym typeface="+mn-lt"/>
              </a:rPr>
              <a:t>CONTENT</a:t>
            </a:r>
            <a:endParaRPr lang="zh-CN" altLang="en-US" sz="6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1554007" y="2032376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1554007" y="3079995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554007" y="4127614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1554007" y="5175232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40109" y="2120775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Member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40109" y="3167390"/>
            <a:ext cx="182626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Technology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0109" y="4216013"/>
            <a:ext cx="15629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Overview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40109" y="5263631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Demo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" y="137093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554007" y="0"/>
            <a:ext cx="8030605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7806876" y="0"/>
            <a:ext cx="1650735" cy="1409700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3763" y="451187"/>
            <a:ext cx="289374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accent2"/>
                </a:solidFill>
                <a:cs typeface="+mn-ea"/>
                <a:sym typeface="+mn-lt"/>
              </a:rPr>
              <a:t>Member</a:t>
            </a:r>
            <a:endParaRPr lang="zh-CN" altLang="en-US" sz="6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1554007" y="1705414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1554007" y="2753033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554007" y="3800652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1554007" y="4848270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40109" y="1793813"/>
            <a:ext cx="278217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Nguyen Tri Quang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40109" y="2840428"/>
            <a:ext cx="240880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  <a:cs typeface="+mn-ea"/>
                <a:sym typeface="+mn-lt"/>
              </a:rPr>
              <a:t>Giang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 Tan Phuc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0109" y="3889051"/>
            <a:ext cx="214289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Vo Khanh Loc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40109" y="4936669"/>
            <a:ext cx="216219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Dang Van Tue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" y="137093"/>
            <a:ext cx="952633" cy="952633"/>
          </a:xfrm>
          <a:prstGeom prst="rect">
            <a:avLst/>
          </a:prstGeom>
        </p:spPr>
      </p:pic>
      <p:sp>
        <p:nvSpPr>
          <p:cNvPr id="23" name="菱形 17">
            <a:extLst>
              <a:ext uri="{FF2B5EF4-FFF2-40B4-BE49-F238E27FC236}">
                <a16:creationId xmlns:a16="http://schemas.microsoft.com/office/drawing/2014/main" id="{0BF810E6-DF7D-4BF1-B465-3FD9BD820697}"/>
              </a:ext>
            </a:extLst>
          </p:cNvPr>
          <p:cNvSpPr/>
          <p:nvPr/>
        </p:nvSpPr>
        <p:spPr>
          <a:xfrm>
            <a:off x="1554007" y="5807489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2D78302-6EEF-4683-8510-7C976D295095}"/>
              </a:ext>
            </a:extLst>
          </p:cNvPr>
          <p:cNvSpPr txBox="1"/>
          <p:nvPr/>
        </p:nvSpPr>
        <p:spPr>
          <a:xfrm>
            <a:off x="2440109" y="5895888"/>
            <a:ext cx="256179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Tran Phuc Tuyen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2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0" y="-1"/>
            <a:ext cx="5558971" cy="5550587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61143" y="813174"/>
            <a:ext cx="1174527" cy="11727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/>
          <p:cNvSpPr/>
          <p:nvPr/>
        </p:nvSpPr>
        <p:spPr>
          <a:xfrm>
            <a:off x="554404" y="1968171"/>
            <a:ext cx="1213477" cy="1017381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767881" y="537685"/>
            <a:ext cx="2055977" cy="1723734"/>
          </a:xfrm>
          <a:prstGeom prst="parallelogram">
            <a:avLst>
              <a:gd name="adj" fmla="val 10015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13" name="矩形 12"/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Technology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8ACFACC-93FA-42D0-ABC6-8C6C55531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27" y="4170237"/>
            <a:ext cx="2101730" cy="10878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21DE4E-08E2-45A3-BAAB-28E1638EE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736" y1="55738" x2="48736" y2="55738"/>
                        <a14:foregroundMark x1="66437" y1="58607" x2="66437" y2="58607"/>
                        <a14:foregroundMark x1="75862" y1="60656" x2="75862" y2="60656"/>
                        <a14:foregroundMark x1="85977" y1="46721" x2="85977" y2="46721"/>
                        <a14:foregroundMark x1="87356" y1="47131" x2="87356" y2="47131"/>
                        <a14:foregroundMark x1="88046" y1="47951" x2="88046" y2="47951"/>
                        <a14:foregroundMark x1="87356" y1="49590" x2="87356" y2="49590"/>
                        <a14:foregroundMark x1="40000" y1="48361" x2="40000" y2="48361"/>
                        <a14:foregroundMark x1="30805" y1="49180" x2="30805" y2="49180"/>
                        <a14:foregroundMark x1="30115" y1="41803" x2="30115" y2="41803"/>
                        <a14:foregroundMark x1="22989" y1="28689" x2="22989" y2="28689"/>
                        <a14:foregroundMark x1="30805" y1="12295" x2="30805" y2="12295"/>
                        <a14:foregroundMark x1="30115" y1="25410" x2="30115" y2="25410"/>
                        <a14:foregroundMark x1="31034" y1="24180" x2="31034" y2="24180"/>
                        <a14:foregroundMark x1="31954" y1="22951" x2="31954" y2="22951"/>
                        <a14:foregroundMark x1="23908" y1="40164" x2="23908" y2="40164"/>
                        <a14:foregroundMark x1="24828" y1="41393" x2="24828" y2="41393"/>
                        <a14:foregroundMark x1="24138" y1="57377" x2="24138" y2="57377"/>
                        <a14:foregroundMark x1="25977" y1="64754" x2="25977" y2="64754"/>
                        <a14:foregroundMark x1="25517" y1="71721" x2="25517" y2="71721"/>
                        <a14:foregroundMark x1="31034" y1="75000" x2="31034" y2="75000"/>
                        <a14:foregroundMark x1="35172" y1="74180" x2="35172" y2="74180"/>
                        <a14:foregroundMark x1="37241" y1="72131" x2="37241" y2="72131"/>
                        <a14:foregroundMark x1="38851" y1="70902" x2="38851" y2="70902"/>
                        <a14:foregroundMark x1="20690" y1="74590" x2="20690" y2="74590"/>
                        <a14:foregroundMark x1="19540" y1="74590" x2="19540" y2="74590"/>
                        <a14:foregroundMark x1="36092" y1="56967" x2="36092" y2="56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21" y="4063069"/>
            <a:ext cx="2651927" cy="14875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B9BE301-604B-445E-A25D-0457A103A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000" y1="16400" x2="25000" y2="16400"/>
                        <a14:foregroundMark x1="27200" y1="13400" x2="21100" y2="19200"/>
                        <a14:foregroundMark x1="20500" y1="20000" x2="20400" y2="31800"/>
                        <a14:foregroundMark x1="20500" y1="32400" x2="20500" y2="32400"/>
                        <a14:foregroundMark x1="21000" y1="32600" x2="21000" y2="32600"/>
                        <a14:foregroundMark x1="22600" y1="33600" x2="22600" y2="33600"/>
                        <a14:foregroundMark x1="22200" y1="36200" x2="30300" y2="35000"/>
                        <a14:foregroundMark x1="24300" y1="32800" x2="24300" y2="32800"/>
                        <a14:foregroundMark x1="24600" y1="32200" x2="24600" y2="32200"/>
                        <a14:foregroundMark x1="25500" y1="31800" x2="25500" y2="31800"/>
                        <a14:foregroundMark x1="26300" y1="31200" x2="26300" y2="31200"/>
                        <a14:foregroundMark x1="27100" y1="30600" x2="27100" y2="30600"/>
                        <a14:foregroundMark x1="28100" y1="29600" x2="28100" y2="29600"/>
                        <a14:foregroundMark x1="28700" y1="28400" x2="28700" y2="28400"/>
                        <a14:foregroundMark x1="30100" y1="25200" x2="30100" y2="25200"/>
                        <a14:foregroundMark x1="30500" y1="24000" x2="30500" y2="24000"/>
                        <a14:foregroundMark x1="30700" y1="23600" x2="30700" y2="23600"/>
                        <a14:foregroundMark x1="32800" y1="29200" x2="32800" y2="29200"/>
                        <a14:foregroundMark x1="32900" y1="27800" x2="32900" y2="27800"/>
                        <a14:foregroundMark x1="33200" y1="26000" x2="33200" y2="26000"/>
                        <a14:foregroundMark x1="33100" y1="24000" x2="33100" y2="24000"/>
                        <a14:foregroundMark x1="33200" y1="22600" x2="33200" y2="22600"/>
                        <a14:foregroundMark x1="33100" y1="21600" x2="33100" y2="21600"/>
                        <a14:foregroundMark x1="33100" y1="20800" x2="33100" y2="20800"/>
                        <a14:foregroundMark x1="33000" y1="19400" x2="33000" y2="19400"/>
                        <a14:foregroundMark x1="32900" y1="17600" x2="32900" y2="17600"/>
                        <a14:foregroundMark x1="32600" y1="16200" x2="32600" y2="16200"/>
                        <a14:foregroundMark x1="32400" y1="15400" x2="32400" y2="15400"/>
                        <a14:foregroundMark x1="32400" y1="14400" x2="32400" y2="14400"/>
                        <a14:foregroundMark x1="40100" y1="29600" x2="40100" y2="29600"/>
                        <a14:foregroundMark x1="43800" y1="28200" x2="43800" y2="28200"/>
                        <a14:foregroundMark x1="52700" y1="20000" x2="52700" y2="20000"/>
                        <a14:foregroundMark x1="57400" y1="20200" x2="57400" y2="20200"/>
                        <a14:foregroundMark x1="57300" y1="12600" x2="57300" y2="12600"/>
                        <a14:foregroundMark x1="59800" y1="23000" x2="59800" y2="23000"/>
                        <a14:foregroundMark x1="67100" y1="21600" x2="67100" y2="21600"/>
                        <a14:foregroundMark x1="50300" y1="50800" x2="50300" y2="5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98" y="3737074"/>
            <a:ext cx="3302415" cy="165120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0C383E-E373-48E3-9737-378B4A82582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481" b="85278" l="9900" r="93500">
                        <a14:foregroundMark x1="13200" y1="7963" x2="13200" y2="7963"/>
                        <a14:foregroundMark x1="21400" y1="7778" x2="21400" y2="7778"/>
                        <a14:foregroundMark x1="26600" y1="7407" x2="26600" y2="7407"/>
                        <a14:foregroundMark x1="34300" y1="7407" x2="34300" y2="7407"/>
                        <a14:foregroundMark x1="19500" y1="16389" x2="19500" y2="16389"/>
                        <a14:foregroundMark x1="28300" y1="16667" x2="28300" y2="16667"/>
                        <a14:foregroundMark x1="26800" y1="29167" x2="26800" y2="29167"/>
                        <a14:foregroundMark x1="63200" y1="8426" x2="63200" y2="8426"/>
                        <a14:foregroundMark x1="74300" y1="7778" x2="74300" y2="7778"/>
                        <a14:foregroundMark x1="84400" y1="7870" x2="84400" y2="7870"/>
                        <a14:foregroundMark x1="71100" y1="16667" x2="71100" y2="16667"/>
                        <a14:foregroundMark x1="79900" y1="16481" x2="79900" y2="16481"/>
                        <a14:foregroundMark x1="65200" y1="19722" x2="66400" y2="25556"/>
                        <a14:foregroundMark x1="69700" y1="22593" x2="66200" y2="25741"/>
                        <a14:foregroundMark x1="76500" y1="21852" x2="78600" y2="23241"/>
                        <a14:foregroundMark x1="73600" y1="14537" x2="65100" y2="17593"/>
                        <a14:foregroundMark x1="65100" y1="17593" x2="65100" y2="25648"/>
                        <a14:foregroundMark x1="65100" y1="25648" x2="67500" y2="32963"/>
                        <a14:foregroundMark x1="67500" y1="32963" x2="74300" y2="38056"/>
                        <a14:foregroundMark x1="74300" y1="38056" x2="82600" y2="33704"/>
                        <a14:foregroundMark x1="82600" y1="33704" x2="84200" y2="21296"/>
                        <a14:foregroundMark x1="77300" y1="15000" x2="73300" y2="14444"/>
                        <a14:foregroundMark x1="13400" y1="55093" x2="13400" y2="55093"/>
                        <a14:foregroundMark x1="15100" y1="53981" x2="15100" y2="53981"/>
                        <a14:foregroundMark x1="16500" y1="53241" x2="16500" y2="53241"/>
                        <a14:foregroundMark x1="18100" y1="53519" x2="18100" y2="53519"/>
                        <a14:foregroundMark x1="19300" y1="53426" x2="19300" y2="53426"/>
                        <a14:foregroundMark x1="22000" y1="54074" x2="22000" y2="54074"/>
                        <a14:foregroundMark x1="24200" y1="53519" x2="24200" y2="53519"/>
                        <a14:foregroundMark x1="26600" y1="54259" x2="26600" y2="54259"/>
                        <a14:foregroundMark x1="27800" y1="54537" x2="27800" y2="54537"/>
                        <a14:foregroundMark x1="29300" y1="53889" x2="29300" y2="53889"/>
                        <a14:foregroundMark x1="33000" y1="53333" x2="33000" y2="53333"/>
                        <a14:foregroundMark x1="36900" y1="54074" x2="36900" y2="54074"/>
                        <a14:foregroundMark x1="20300" y1="62593" x2="20300" y2="62593"/>
                        <a14:foregroundMark x1="28900" y1="61111" x2="28900" y2="61111"/>
                        <a14:foregroundMark x1="35500" y1="64352" x2="35500" y2="64352"/>
                        <a14:foregroundMark x1="36500" y1="73981" x2="36500" y2="73981"/>
                        <a14:foregroundMark x1="35700" y1="67685" x2="36600" y2="75648"/>
                        <a14:foregroundMark x1="36600" y1="75648" x2="31400" y2="83056"/>
                        <a14:foregroundMark x1="31400" y1="83056" x2="23700" y2="85278"/>
                        <a14:foregroundMark x1="23700" y1="85278" x2="23200" y2="85093"/>
                        <a14:foregroundMark x1="13000" y1="7315" x2="12900" y2="8981"/>
                        <a14:foregroundMark x1="36300" y1="17130" x2="36000" y2="25463"/>
                        <a14:foregroundMark x1="27200" y1="16481" x2="31800" y2="16481"/>
                        <a14:foregroundMark x1="25900" y1="53426" x2="26000" y2="53704"/>
                        <a14:foregroundMark x1="32200" y1="53426" x2="32200" y2="53426"/>
                        <a14:foregroundMark x1="30100" y1="68519" x2="30100" y2="68519"/>
                        <a14:foregroundMark x1="25000" y1="71111" x2="25000" y2="71111"/>
                        <a14:foregroundMark x1="27000" y1="75185" x2="27300" y2="75000"/>
                        <a14:foregroundMark x1="28400" y1="74259" x2="28400" y2="74259"/>
                        <a14:foregroundMark x1="62200" y1="65833" x2="61900" y2="65926"/>
                        <a14:foregroundMark x1="61800" y1="65741" x2="59800" y2="67593"/>
                        <a14:foregroundMark x1="74500" y1="73333" x2="73800" y2="75648"/>
                        <a14:foregroundMark x1="84600" y1="63981" x2="86700" y2="65648"/>
                        <a14:foregroundMark x1="93500" y1="68704" x2="93500" y2="68704"/>
                        <a14:foregroundMark x1="29200" y1="8426" x2="29200" y2="8426"/>
                        <a14:foregroundMark x1="31000" y1="6481" x2="31000" y2="6481"/>
                        <a14:foregroundMark x1="24800" y1="52685" x2="24800" y2="52685"/>
                        <a14:backgroundMark x1="82300" y1="18704" x2="82300" y2="18704"/>
                        <a14:backgroundMark x1="81700" y1="18148" x2="81700" y2="18148"/>
                        <a14:backgroundMark x1="81000" y1="18241" x2="81000" y2="18241"/>
                        <a14:backgroundMark x1="80700" y1="18426" x2="80700" y2="18426"/>
                        <a14:backgroundMark x1="82100" y1="18981" x2="82400" y2="19815"/>
                        <a14:backgroundMark x1="81600" y1="18426" x2="81900" y2="19259"/>
                        <a14:backgroundMark x1="80600" y1="18333" x2="80600" y2="18333"/>
                        <a14:backgroundMark x1="80200" y1="18148" x2="80800" y2="18333"/>
                        <a14:backgroundMark x1="80300" y1="17963" x2="79900" y2="18056"/>
                        <a14:backgroundMark x1="82500" y1="19815" x2="82300" y2="20185"/>
                        <a14:backgroundMark x1="34000" y1="53148" x2="34000" y2="53148"/>
                        <a14:backgroundMark x1="30100" y1="53148" x2="30100" y2="53148"/>
                        <a14:backgroundMark x1="21000" y1="53796" x2="21000" y2="53796"/>
                        <a14:backgroundMark x1="15900" y1="53796" x2="15900" y2="5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" b="7841"/>
          <a:stretch/>
        </p:blipFill>
        <p:spPr>
          <a:xfrm>
            <a:off x="4315894" y="1588695"/>
            <a:ext cx="1783783" cy="17763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4DC3AA6-6332-4C9B-B1B5-B7184E1644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0169" b="80678" l="52885" r="96731">
                        <a14:foregroundMark x1="57308" y1="38644" x2="57308" y2="38644"/>
                        <a14:foregroundMark x1="55577" y1="42373" x2="55577" y2="42373"/>
                        <a14:foregroundMark x1="53462" y1="46102" x2="53462" y2="46102"/>
                        <a14:foregroundMark x1="64231" y1="43729" x2="64231" y2="43729"/>
                        <a14:foregroundMark x1="65000" y1="37288" x2="65000" y2="37288"/>
                        <a14:foregroundMark x1="66923" y1="38644" x2="66923" y2="38644"/>
                        <a14:foregroundMark x1="75385" y1="41017" x2="75385" y2="41017"/>
                        <a14:foregroundMark x1="81731" y1="41356" x2="81731" y2="41356"/>
                        <a14:foregroundMark x1="87885" y1="42034" x2="87885" y2="42034"/>
                        <a14:foregroundMark x1="92692" y1="42034" x2="92692" y2="42034"/>
                        <a14:foregroundMark x1="96923" y1="35932" x2="96923" y2="35932"/>
                        <a14:foregroundMark x1="52885" y1="70508" x2="52885" y2="70508"/>
                        <a14:foregroundMark x1="62308" y1="71186" x2="62308" y2="71186"/>
                        <a14:foregroundMark x1="67692" y1="73220" x2="67692" y2="73220"/>
                        <a14:foregroundMark x1="72885" y1="71525" x2="72885" y2="71525"/>
                        <a14:foregroundMark x1="77692" y1="70508" x2="77692" y2="70508"/>
                        <a14:foregroundMark x1="80962" y1="72542" x2="80962" y2="72542"/>
                        <a14:foregroundMark x1="84615" y1="71525" x2="84615" y2="71525"/>
                        <a14:foregroundMark x1="86923" y1="72542" x2="86923" y2="72542"/>
                        <a14:foregroundMark x1="90769" y1="69831" x2="90769" y2="69831"/>
                        <a14:foregroundMark x1="94423" y1="71186" x2="94423" y2="71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830" b="12882"/>
          <a:stretch/>
        </p:blipFill>
        <p:spPr>
          <a:xfrm>
            <a:off x="6720114" y="1866900"/>
            <a:ext cx="1582854" cy="1118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68F81-A62E-4562-BA48-D08B4ADB09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25" y="1499919"/>
            <a:ext cx="2719571" cy="16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0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12">
            <a:extLst>
              <a:ext uri="{FF2B5EF4-FFF2-40B4-BE49-F238E27FC236}">
                <a16:creationId xmlns:a16="http://schemas.microsoft.com/office/drawing/2014/main" id="{4404FBF5-A15A-41C6-9FDD-B54B78D310E0}"/>
              </a:ext>
            </a:extLst>
          </p:cNvPr>
          <p:cNvSpPr/>
          <p:nvPr/>
        </p:nvSpPr>
        <p:spPr>
          <a:xfrm rot="18939975">
            <a:off x="4038404" y="2581121"/>
            <a:ext cx="2381348" cy="64389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accent2"/>
                </a:solidFill>
                <a:cs typeface="+mn-ea"/>
                <a:sym typeface="+mn-lt"/>
              </a:rPr>
              <a:t>Overview</a:t>
            </a:r>
            <a:endParaRPr lang="zh-CN" altLang="en-US" sz="32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7E72B-1D9F-463F-890D-DE0A036B63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5" b="98363" l="3370" r="99022">
                        <a14:foregroundMark x1="48913" y1="24561" x2="48913" y2="24561"/>
                        <a14:foregroundMark x1="40109" y1="26901" x2="40109" y2="26901"/>
                        <a14:foregroundMark x1="35217" y1="21170" x2="40543" y2="23041"/>
                        <a14:foregroundMark x1="47391" y1="17544" x2="38913" y2="15906"/>
                        <a14:foregroundMark x1="9022" y1="81871" x2="8370" y2="81871"/>
                        <a14:foregroundMark x1="14783" y1="73684" x2="14783" y2="73684"/>
                        <a14:foregroundMark x1="21630" y1="70877" x2="25000" y2="76842"/>
                        <a14:foregroundMark x1="4348" y1="82807" x2="26739" y2="94386"/>
                        <a14:foregroundMark x1="26739" y1="94386" x2="34022" y2="94269"/>
                        <a14:foregroundMark x1="35652" y1="3275" x2="46957" y2="6316"/>
                        <a14:foregroundMark x1="3478" y1="82339" x2="3696" y2="85614"/>
                        <a14:foregroundMark x1="53152" y1="93801" x2="56739" y2="93333"/>
                        <a14:foregroundMark x1="39130" y1="97427" x2="39130" y2="97427"/>
                        <a14:foregroundMark x1="96848" y1="81637" x2="96848" y2="81637"/>
                        <a14:foregroundMark x1="76522" y1="72982" x2="76522" y2="72982"/>
                        <a14:foregroundMark x1="76848" y1="98363" x2="76848" y2="98363"/>
                        <a14:foregroundMark x1="97935" y1="67485" x2="97935" y2="67485"/>
                        <a14:foregroundMark x1="99022" y1="75088" x2="99022" y2="75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3" y="814151"/>
            <a:ext cx="1730284" cy="1608036"/>
          </a:xfrm>
          <a:prstGeom prst="rect">
            <a:avLst/>
          </a:prstGeom>
        </p:spPr>
      </p:pic>
      <p:sp>
        <p:nvSpPr>
          <p:cNvPr id="6" name="矩形 15">
            <a:extLst>
              <a:ext uri="{FF2B5EF4-FFF2-40B4-BE49-F238E27FC236}">
                <a16:creationId xmlns:a16="http://schemas.microsoft.com/office/drawing/2014/main" id="{7D7EF609-9C62-4998-BC45-99885530B6B1}"/>
              </a:ext>
            </a:extLst>
          </p:cNvPr>
          <p:cNvSpPr/>
          <p:nvPr/>
        </p:nvSpPr>
        <p:spPr>
          <a:xfrm>
            <a:off x="1091589" y="2524754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Admin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F104-F35E-4520-A588-8622DE5A4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89" b="98889" l="8889" r="90556">
                        <a14:foregroundMark x1="48889" y1="24167" x2="48889" y2="24167"/>
                        <a14:foregroundMark x1="49167" y1="3889" x2="49167" y2="3889"/>
                        <a14:foregroundMark x1="55556" y1="94167" x2="55556" y2="94167"/>
                        <a14:foregroundMark x1="90833" y1="76944" x2="90833" y2="76944"/>
                        <a14:foregroundMark x1="8889" y1="77500" x2="8889" y2="77500"/>
                        <a14:foregroundMark x1="49722" y1="98889" x2="49722" y2="9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94" y="727901"/>
            <a:ext cx="1780536" cy="1780536"/>
          </a:xfrm>
          <a:prstGeom prst="rect">
            <a:avLst/>
          </a:prstGeom>
        </p:spPr>
      </p:pic>
      <p:sp>
        <p:nvSpPr>
          <p:cNvPr id="9" name="矩形 15">
            <a:extLst>
              <a:ext uri="{FF2B5EF4-FFF2-40B4-BE49-F238E27FC236}">
                <a16:creationId xmlns:a16="http://schemas.microsoft.com/office/drawing/2014/main" id="{05E9BB21-9041-46C6-8102-394EAF02ABE4}"/>
              </a:ext>
            </a:extLst>
          </p:cNvPr>
          <p:cNvSpPr/>
          <p:nvPr/>
        </p:nvSpPr>
        <p:spPr>
          <a:xfrm>
            <a:off x="10136218" y="2524754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User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E117DC-0BFD-409B-9927-013625E2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8000" y1="22000" x2="38000" y2="22000"/>
                        <a14:foregroundMark x1="19500" y1="39000" x2="19500" y2="39000"/>
                        <a14:foregroundMark x1="38000" y1="35500" x2="38000" y2="35500"/>
                        <a14:foregroundMark x1="60000" y1="38000" x2="60000" y2="38000"/>
                        <a14:foregroundMark x1="85500" y1="37500" x2="85500" y2="37500"/>
                        <a14:foregroundMark x1="84500" y1="54500" x2="84500" y2="54500"/>
                        <a14:foregroundMark x1="15900" y1="40500" x2="14500" y2="42500"/>
                        <a14:foregroundMark x1="16600" y1="39500" x2="15900" y2="40500"/>
                        <a14:foregroundMark x1="18000" y1="37500" x2="16600" y2="39500"/>
                        <a14:foregroundMark x1="35000" y1="83000" x2="35000" y2="83000"/>
                        <a14:foregroundMark x1="53000" y1="24000" x2="53000" y2="24000"/>
                        <a14:foregroundMark x1="58500" y1="23000" x2="58500" y2="23000"/>
                        <a14:foregroundMark x1="35000" y1="64000" x2="35000" y2="64000"/>
                        <a14:foregroundMark x1="40000" y1="64500" x2="40000" y2="64500"/>
                        <a14:foregroundMark x1="64000" y1="39500" x2="64000" y2="39500"/>
                        <a14:foregroundMark x1="82500" y1="33000" x2="82500" y2="33000"/>
                        <a14:foregroundMark x1="34500" y1="42000" x2="34500" y2="42000"/>
                        <a14:foregroundMark x1="16000" y1="33500" x2="16000" y2="33500"/>
                        <a14:foregroundMark x1="35500" y1="66000" x2="35500" y2="64000"/>
                        <a14:foregroundMark x1="39000" y1="67000" x2="39500" y2="64500"/>
                        <a14:backgroundMark x1="34500" y1="84000" x2="34500" y2="84000"/>
                        <a14:backgroundMark x1="35500" y1="84000" x2="35500" y2="84000"/>
                        <a14:backgroundMark x1="35500" y1="84000" x2="35500" y2="84000"/>
                        <a14:backgroundMark x1="82000" y1="55000" x2="82000" y2="55000"/>
                        <a14:backgroundMark x1="82000" y1="54500" x2="82000" y2="54500"/>
                        <a14:backgroundMark x1="82000" y1="54000" x2="82000" y2="54000"/>
                        <a14:backgroundMark x1="85500" y1="55000" x2="85500" y2="55000"/>
                        <a14:backgroundMark x1="85500" y1="54500" x2="85500" y2="54500"/>
                        <a14:backgroundMark x1="36500" y1="63500" x2="36500" y2="63500"/>
                        <a14:backgroundMark x1="20000" y1="40500" x2="20000" y2="40500"/>
                        <a14:backgroundMark x1="20000" y1="39500" x2="20000" y2="3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23" y="3745149"/>
            <a:ext cx="2026769" cy="202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F728D1-6127-45AC-BA8B-0DDB206E8F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407" y="3815369"/>
            <a:ext cx="1713384" cy="1713384"/>
          </a:xfrm>
          <a:prstGeom prst="rect">
            <a:avLst/>
          </a:prstGeom>
        </p:spPr>
      </p:pic>
      <p:sp>
        <p:nvSpPr>
          <p:cNvPr id="14" name="矩形 15">
            <a:extLst>
              <a:ext uri="{FF2B5EF4-FFF2-40B4-BE49-F238E27FC236}">
                <a16:creationId xmlns:a16="http://schemas.microsoft.com/office/drawing/2014/main" id="{ED9F55A9-C676-4738-B1DF-7D57A36791BC}"/>
              </a:ext>
            </a:extLst>
          </p:cNvPr>
          <p:cNvSpPr/>
          <p:nvPr/>
        </p:nvSpPr>
        <p:spPr>
          <a:xfrm>
            <a:off x="7383243" y="5473380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Store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 15">
            <a:extLst>
              <a:ext uri="{FF2B5EF4-FFF2-40B4-BE49-F238E27FC236}">
                <a16:creationId xmlns:a16="http://schemas.microsoft.com/office/drawing/2014/main" id="{1302E8DC-A239-4859-A2BC-0FF842307F39}"/>
              </a:ext>
            </a:extLst>
          </p:cNvPr>
          <p:cNvSpPr/>
          <p:nvPr/>
        </p:nvSpPr>
        <p:spPr>
          <a:xfrm>
            <a:off x="10161279" y="5495467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Buyer</a:t>
            </a:r>
            <a:endParaRPr lang="zh-CN" altLang="en-US" b="1" dirty="0">
              <a:cs typeface="+mn-ea"/>
              <a:sym typeface="+mn-lt"/>
            </a:endParaRPr>
          </a:p>
        </p:txBody>
      </p:sp>
      <p:cxnSp>
        <p:nvCxnSpPr>
          <p:cNvPr id="16" name="直接连接符 24">
            <a:extLst>
              <a:ext uri="{FF2B5EF4-FFF2-40B4-BE49-F238E27FC236}">
                <a16:creationId xmlns:a16="http://schemas.microsoft.com/office/drawing/2014/main" id="{A2BF6A6C-6129-4720-BF9B-B7F8E9B2EEC3}"/>
              </a:ext>
            </a:extLst>
          </p:cNvPr>
          <p:cNvCxnSpPr>
            <a:cxnSpLocks/>
          </p:cNvCxnSpPr>
          <p:nvPr/>
        </p:nvCxnSpPr>
        <p:spPr>
          <a:xfrm flipH="1">
            <a:off x="8172589" y="2825242"/>
            <a:ext cx="1177965" cy="10387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4">
            <a:extLst>
              <a:ext uri="{FF2B5EF4-FFF2-40B4-BE49-F238E27FC236}">
                <a16:creationId xmlns:a16="http://schemas.microsoft.com/office/drawing/2014/main" id="{CBE67C01-9F35-465E-B088-056989A8D1D2}"/>
              </a:ext>
            </a:extLst>
          </p:cNvPr>
          <p:cNvCxnSpPr>
            <a:cxnSpLocks/>
          </p:cNvCxnSpPr>
          <p:nvPr/>
        </p:nvCxnSpPr>
        <p:spPr>
          <a:xfrm>
            <a:off x="10136218" y="3038023"/>
            <a:ext cx="0" cy="7071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0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6FCD7-8087-4E6E-9AEF-D6E3A5D32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" y="0"/>
            <a:ext cx="12100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0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75493-9A0E-40D1-9D48-C9FB6F2E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87"/>
            <a:ext cx="12192000" cy="65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2525487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id="{9068F86A-5283-4148-A256-78C3435ABB9E}"/>
              </a:ext>
            </a:extLst>
          </p:cNvPr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58E736CD-CFB8-4A42-8737-9FBA64899783}"/>
                </a:ext>
              </a:extLst>
            </p:cNvPr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Admin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13">
              <a:extLst>
                <a:ext uri="{FF2B5EF4-FFF2-40B4-BE49-F238E27FC236}">
                  <a16:creationId xmlns:a16="http://schemas.microsoft.com/office/drawing/2014/main" id="{0FC2A4C6-534F-4570-A057-E1A599C8C0D3}"/>
                </a:ext>
              </a:extLst>
            </p:cNvPr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B54E2C-542B-424D-BFE5-28CECDA1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1" y="1044876"/>
            <a:ext cx="11832077" cy="58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2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2525487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id="{9068F86A-5283-4148-A256-78C3435ABB9E}"/>
              </a:ext>
            </a:extLst>
          </p:cNvPr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58E736CD-CFB8-4A42-8737-9FBA64899783}"/>
                </a:ext>
              </a:extLst>
            </p:cNvPr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User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13">
              <a:extLst>
                <a:ext uri="{FF2B5EF4-FFF2-40B4-BE49-F238E27FC236}">
                  <a16:creationId xmlns:a16="http://schemas.microsoft.com/office/drawing/2014/main" id="{0FC2A4C6-534F-4570-A057-E1A599C8C0D3}"/>
                </a:ext>
              </a:extLst>
            </p:cNvPr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9073F65-F06B-417D-8720-AC246E03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0" y="1205703"/>
            <a:ext cx="10693940" cy="56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35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45137"/>
      </a:accent1>
      <a:accent2>
        <a:srgbClr val="2C2E32"/>
      </a:accent2>
      <a:accent3>
        <a:srgbClr val="F45137"/>
      </a:accent3>
      <a:accent4>
        <a:srgbClr val="2C2E32"/>
      </a:accent4>
      <a:accent5>
        <a:srgbClr val="F45137"/>
      </a:accent5>
      <a:accent6>
        <a:srgbClr val="2C2E32"/>
      </a:accent6>
      <a:hlink>
        <a:srgbClr val="F45137"/>
      </a:hlink>
      <a:folHlink>
        <a:srgbClr val="BFBFBF"/>
      </a:folHlink>
    </a:clrScheme>
    <a:fontScheme name="hvt3c3q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763</TotalTime>
  <Words>188</Words>
  <Application>Microsoft Office PowerPoint</Application>
  <PresentationFormat>Widescreen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等线</vt:lpstr>
      <vt:lpstr>Arial</vt:lpstr>
      <vt:lpstr>Microsoft YaHei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Phuc Tuyen Tran</cp:lastModifiedBy>
  <cp:revision>102</cp:revision>
  <dcterms:created xsi:type="dcterms:W3CDTF">2017-08-18T03:02:00Z</dcterms:created>
  <dcterms:modified xsi:type="dcterms:W3CDTF">2022-11-28T16:56:35Z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