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4"/>
    <p:restoredTop sz="94692"/>
  </p:normalViewPr>
  <p:slideViewPr>
    <p:cSldViewPr snapToGrid="0">
      <p:cViewPr varScale="1">
        <p:scale>
          <a:sx n="240" d="100"/>
          <a:sy n="240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1FE4-31A2-8861-156A-448F7AA3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DD8AB-5AB8-2B63-F445-D1B4ED82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38B71-72DE-BF7E-3072-9BED18BD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3972C-50BE-C5F5-04EF-08A2C06B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55238-3809-A33F-35E4-70E67DCE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6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45E2-DD81-9695-C6A0-841097E8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DD3C4-F26E-A09D-154A-3128F3BB2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1AAEA-8844-2590-4A4B-C5E60050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5DF7-8E7F-35B5-2A8A-4A8F5935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88477-F368-C1BF-D852-E61BBFE3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BD75B-4D36-6481-7064-F40FA716C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7FD10-914E-B700-1557-493FF6716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FC84-A7E3-889D-A7C3-B18AE261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81552-D2CA-114B-AE44-BF912E06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C0CD-B1B6-C4CF-9DE1-EF4BBD77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5140-12F1-3910-7648-3DEDC8C8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BFEEB-7C24-66E3-C469-BE26C94D1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B525-6C9E-A7B0-76F2-F3E0458E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2275-D0F0-426A-1ECC-510A7AE2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F8BCD-CA9E-AFBA-AF75-CD4BD988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2ACA-CA05-7139-64A7-7E071473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4244-B447-6C33-0D31-6B7342213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75226-2985-9799-8547-6DAC05A4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CD5A-0D66-9A51-2F40-27DEDA18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EC0E-C59E-F883-ED88-FE7CAEAA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8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DC04-6FAC-8E9B-7323-E4899B56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9483-7162-2C51-57D7-6D22DAE9A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B46A3-611A-B1B5-900F-FDEFF9EF2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766F5-CF6B-A97A-CA53-54DCF5D9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036AC-DD4F-1C74-8281-F77393C4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329D6-4763-7585-391A-8CD15E09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3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F1CF-09CE-F28F-3A6D-B6686AA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4D05A-D87D-FA7A-4A3B-F66F41C7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560EA-6485-7A48-838C-3FB3836C9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1F5F0-236E-BCBB-F6C0-4CD6A9BF5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B593A-B766-877B-32A8-B674D7D60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0CF15-D85A-112B-D16C-1D3564CE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CBA8E-9159-A31A-6852-629714CE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75A0A-8E03-C0E0-D882-090EE765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4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D8AC-2606-5D7E-7E29-6369212C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73FD9-6A4B-82C6-2CF2-D09BC9EB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ACE80-50C6-0E58-2216-90B2D671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C52B5-9BE3-9654-D687-03F82A78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9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C1EC7-1CBE-25DB-50E4-C38DCE49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8EAB6-2BDC-20DA-AC59-F3FCBF1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7463-D9CF-ACE1-403B-348E54C5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316B-7934-CB35-7A47-79FF71C6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F7B3-8B21-A8BF-B377-2324A033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4395A-E1D8-CC99-0F84-2A988CFFE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A20C7-7ED7-E7E3-6F7D-C391D237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303DE-78C6-696C-8277-C71E46AC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4FE7F-64CF-00C5-8F02-5FF7BD30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8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F9B2-D433-F7F0-3695-809341D0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8B236-5FB1-4151-DEFD-7FD479C2C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4DF30-10CD-AE28-4620-CEC923FEB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EBD91-73B6-6C44-36E5-3FC405F9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3EFB9-A1AF-58AC-3528-B6A23873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F83EE-D35C-E373-3D23-0F477FDE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0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8AD72-DB8F-3E83-F82C-B27ABE21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FBC48-F462-1E0D-36F6-049DBF03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68AA-083B-92BD-401A-65E6A8C7E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16EAC-BE00-394C-B5F3-247B299ECEC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5C316-C0F0-64AB-831E-2255D9812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D59C-6A18-E9A6-1252-3B0C4AD34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5AE2D-5C15-DC4E-BF25-F934681E3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6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6D9EF8-6BD3-1D96-19B9-C2CED87E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8" y="454808"/>
            <a:ext cx="11547374" cy="463287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C2E0174-737C-BDDC-9F23-7CEFEB244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097" y="1882710"/>
            <a:ext cx="6172201" cy="31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8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Vogel</dc:creator>
  <cp:lastModifiedBy>Mike Vogel</cp:lastModifiedBy>
  <cp:revision>1</cp:revision>
  <dcterms:created xsi:type="dcterms:W3CDTF">2024-10-02T13:18:08Z</dcterms:created>
  <dcterms:modified xsi:type="dcterms:W3CDTF">2024-10-02T13:22:13Z</dcterms:modified>
</cp:coreProperties>
</file>