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77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3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61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8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5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88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ECD0-AAE6-48D0-91F4-38571B28CA8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85F5-4A86-46BB-9D5E-9E0BE9B61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7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7029" y="647137"/>
            <a:ext cx="7889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Change the </a:t>
            </a:r>
            <a:r>
              <a:rPr lang="en-GB" sz="8000" dirty="0" smtClean="0">
                <a:solidFill>
                  <a:schemeClr val="bg1"/>
                </a:solidFill>
              </a:rPr>
              <a:t>Story</a:t>
            </a:r>
            <a:r>
              <a:rPr lang="en-GB" sz="8000" dirty="0" smtClean="0">
                <a:solidFill>
                  <a:schemeClr val="bg1"/>
                </a:solidFill>
              </a:rPr>
              <a:t>!</a:t>
            </a:r>
            <a:endParaRPr lang="en-GB" sz="8000" dirty="0">
              <a:solidFill>
                <a:schemeClr val="bg1"/>
              </a:solidFill>
            </a:endParaRPr>
          </a:p>
        </p:txBody>
      </p:sp>
      <p:pic>
        <p:nvPicPr>
          <p:cNvPr id="5" name="Picture 4" descr="File:Bales in the &lt;strong&gt;flood&lt;/strong&gt; - geograph.org.uk - 955077.jpg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34" y="3918856"/>
            <a:ext cx="5436565" cy="2939143"/>
          </a:xfrm>
          <a:prstGeom prst="rect">
            <a:avLst/>
          </a:prstGeom>
        </p:spPr>
      </p:pic>
      <p:pic>
        <p:nvPicPr>
          <p:cNvPr id="2" name="Picture 1" descr="Wp/nys/Karla (&lt;strong&gt;Fire&lt;/strong&gt;) - Wikimedia Incubato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93029"/>
            <a:ext cx="4332514" cy="27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8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e:River Trent in &lt;strong&gt;flood&lt;/strong&gt; - geograph.org.uk - 337916.jpg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1440" cy="2602992"/>
          </a:xfrm>
          <a:prstGeom prst="rect">
            <a:avLst/>
          </a:prstGeom>
        </p:spPr>
      </p:pic>
      <p:pic>
        <p:nvPicPr>
          <p:cNvPr id="3" name="Picture 2" descr="River Dove in &lt;strong&gt;flood&lt;/strong&gt; near &lt;strong&gt;Rolleston&lt;/strong&gt; © Alan Murray-Rust cc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51" y="0"/>
            <a:ext cx="4307349" cy="28670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323" y="3852041"/>
            <a:ext cx="11882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Flooding is getting worse because of the world getting </a:t>
            </a:r>
            <a:r>
              <a:rPr lang="en-GB" sz="3600" dirty="0" smtClean="0">
                <a:solidFill>
                  <a:schemeClr val="bg1"/>
                </a:solidFill>
              </a:rPr>
              <a:t>warmer</a:t>
            </a:r>
            <a:endParaRPr lang="en-GB" sz="3600" dirty="0" smtClean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This </a:t>
            </a:r>
            <a:r>
              <a:rPr lang="en-GB" sz="3600" dirty="0" smtClean="0">
                <a:solidFill>
                  <a:schemeClr val="bg1"/>
                </a:solidFill>
              </a:rPr>
              <a:t>is known as global warming</a:t>
            </a:r>
          </a:p>
          <a:p>
            <a:r>
              <a:rPr lang="en-GB" sz="3600" dirty="0" smtClean="0"/>
              <a:t>  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367048" y="378372"/>
            <a:ext cx="3807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PROBLEM … 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5462" y="2033752"/>
            <a:ext cx="414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STOP POLUTING </a:t>
            </a:r>
            <a:r>
              <a:rPr lang="en-GB" sz="2400" smtClean="0">
                <a:solidFill>
                  <a:schemeClr val="bg1"/>
                </a:solidFill>
              </a:rPr>
              <a:t>OUR PLANET…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9531" y="3026979"/>
            <a:ext cx="5321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IF WE CARY ON WE WILL CUT DOWN TREES AND THE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ORANG –U-TANGS </a:t>
            </a:r>
            <a:r>
              <a:rPr lang="en-GB" dirty="0" smtClean="0">
                <a:solidFill>
                  <a:schemeClr val="bg1"/>
                </a:solidFill>
              </a:rPr>
              <a:t>WILL LOSE THERE HOME AND ALSO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FIRE AND FLOODING WILL BE MORE OFTEN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" name="Picture 1" descr="Cute &lt;strong&gt;baby&lt;/strong&gt; &lt;strong&gt;animals&lt;/strong&gt;, images of cute &lt;strong&gt;baby&lt;/strong&gt; &lt;strong&gt;animals&lt;/strong&gt;. Public Domain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4729654"/>
            <a:ext cx="3021280" cy="1828800"/>
          </a:xfrm>
          <a:prstGeom prst="rect">
            <a:avLst/>
          </a:prstGeom>
        </p:spPr>
      </p:pic>
      <p:pic>
        <p:nvPicPr>
          <p:cNvPr id="3" name="medium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8124" y="676275"/>
            <a:ext cx="657013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8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9102" y="397972"/>
            <a:ext cx="7208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chemeClr val="bg1"/>
                </a:solidFill>
              </a:rPr>
              <a:t>IF WE CARRY ON AS WE ARE …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173552">
            <a:off x="6492108" y="3850607"/>
            <a:ext cx="554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ANIMALS ARE  GOING TO CARY ON LOSING THE HOMES 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726450">
            <a:off x="6364046" y="1203636"/>
            <a:ext cx="529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FLOODING WILL BE WORSE  BECAUSE OF THE CLOUDS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HOLDING </a:t>
            </a:r>
            <a:r>
              <a:rPr lang="en-GB" dirty="0" smtClean="0">
                <a:solidFill>
                  <a:schemeClr val="bg1"/>
                </a:solidFill>
              </a:rPr>
              <a:t>TOO </a:t>
            </a:r>
            <a:r>
              <a:rPr lang="en-GB" dirty="0" smtClean="0">
                <a:solidFill>
                  <a:schemeClr val="bg1"/>
                </a:solidFill>
              </a:rPr>
              <a:t>MUCH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589716">
            <a:off x="1137831" y="1465789"/>
            <a:ext cx="352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CROP FALIURE  AND  FOREST FIRES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0258882">
            <a:off x="919041" y="3252227"/>
            <a:ext cx="400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STORMS ARE GOING TO BE MORE OFTEN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5107" y="4952879"/>
            <a:ext cx="404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ANIMALS ARE GOING TO BE ENDANGERD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97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120" y="0"/>
            <a:ext cx="116128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500" dirty="0" smtClean="0">
                <a:solidFill>
                  <a:schemeClr val="bg1"/>
                </a:solidFill>
              </a:rPr>
              <a:t>THE  SOLUTION…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1737360"/>
            <a:ext cx="807720" cy="777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073640" y="1676400"/>
            <a:ext cx="1325880" cy="883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2082437" y="2560320"/>
            <a:ext cx="7554686" cy="28194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193869" y="3369855"/>
            <a:ext cx="6879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NEED TO SAVE OUR PLANET BY USING ELETRIC CARS AND BY ISULATING OUR HOUSES . USE SOLAR PANELS AND EAT VEG MORE OFTEN FOR EVERY MEAL OR PERHAPS BECOME A VEGITARIAN AND WALK / CYCLE MORE .</a:t>
            </a:r>
            <a:endParaRPr lang="en-GB" dirty="0"/>
          </a:p>
        </p:txBody>
      </p:sp>
      <p:pic>
        <p:nvPicPr>
          <p:cNvPr id="9" name="Picture 8" descr="The River &lt;strong&gt;Dove&lt;/strong&gt; © Steve Fareham :: Geograph Britain and Irela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83" y="4990193"/>
            <a:ext cx="2877457" cy="1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7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0250" y="2551813"/>
            <a:ext cx="4865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THE END 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5155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5FE924EE0C144923EF41FAF992A31" ma:contentTypeVersion="13" ma:contentTypeDescription="Create a new document." ma:contentTypeScope="" ma:versionID="ac4115936211163441bf78a08bab36cd">
  <xsd:schema xmlns:xsd="http://www.w3.org/2001/XMLSchema" xmlns:xs="http://www.w3.org/2001/XMLSchema" xmlns:p="http://schemas.microsoft.com/office/2006/metadata/properties" xmlns:ns2="44bb4f67-3293-48a9-b405-743d7b5e4834" xmlns:ns3="4fc4d876-688b-4a8c-b16a-d5ddd562d196" targetNamespace="http://schemas.microsoft.com/office/2006/metadata/properties" ma:root="true" ma:fieldsID="823673286614062e210fc29b0e1e4caf" ns2:_="" ns3:_="">
    <xsd:import namespace="44bb4f67-3293-48a9-b405-743d7b5e4834"/>
    <xsd:import namespace="4fc4d876-688b-4a8c-b16a-d5ddd562d1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b4f67-3293-48a9-b405-743d7b5e4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4d876-688b-4a8c-b16a-d5ddd562d19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0E0797-65D7-44D0-95FC-D9B81DBEAF99}"/>
</file>

<file path=customXml/itemProps2.xml><?xml version="1.0" encoding="utf-8"?>
<ds:datastoreItem xmlns:ds="http://schemas.openxmlformats.org/officeDocument/2006/customXml" ds:itemID="{EA948BD0-1A70-44D4-8681-B631F4672009}"/>
</file>

<file path=customXml/itemProps3.xml><?xml version="1.0" encoding="utf-8"?>
<ds:datastoreItem xmlns:ds="http://schemas.openxmlformats.org/officeDocument/2006/customXml" ds:itemID="{2098488B-4E1B-465B-8F85-25AA9001D38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145</Words>
  <Application>Microsoft Office PowerPoint</Application>
  <PresentationFormat>Widescreen</PresentationFormat>
  <Paragraphs>20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of Rolleston Primary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Page</dc:creator>
  <cp:lastModifiedBy>Mrs C Thompson</cp:lastModifiedBy>
  <cp:revision>25</cp:revision>
  <dcterms:created xsi:type="dcterms:W3CDTF">2021-05-27T12:48:56Z</dcterms:created>
  <dcterms:modified xsi:type="dcterms:W3CDTF">2021-08-09T15:12:59Z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0x010100C245FE924EE0C144923EF41FAF992A31</vt:lpwstr>
  </property>
</Properties>
</file>