
<file path=[Content_Types].xml><?xml version="1.0" encoding="utf-8"?>
<Types xmlns="http://schemas.openxmlformats.org/package/2006/content-types">
  <Default Extension="png" ContentType="image/png"/>
  <Default Extension="jpeg" ContentType="image/jpeg"/>
  <Default Extension="MOV" ContentType="video/quicktime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8A0C-C096-4342-A9D9-AFDEF5747100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7303-8668-4777-9DFB-394F0516C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44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8A0C-C096-4342-A9D9-AFDEF5747100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7303-8668-4777-9DFB-394F0516C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8A0C-C096-4342-A9D9-AFDEF5747100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7303-8668-4777-9DFB-394F0516C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36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8A0C-C096-4342-A9D9-AFDEF5747100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7303-8668-4777-9DFB-394F0516C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4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8A0C-C096-4342-A9D9-AFDEF5747100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7303-8668-4777-9DFB-394F0516C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32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8A0C-C096-4342-A9D9-AFDEF5747100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7303-8668-4777-9DFB-394F0516C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78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8A0C-C096-4342-A9D9-AFDEF5747100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7303-8668-4777-9DFB-394F0516C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41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8A0C-C096-4342-A9D9-AFDEF5747100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7303-8668-4777-9DFB-394F0516C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26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8A0C-C096-4342-A9D9-AFDEF5747100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7303-8668-4777-9DFB-394F0516C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98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8A0C-C096-4342-A9D9-AFDEF5747100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7303-8668-4777-9DFB-394F0516C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39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8A0C-C096-4342-A9D9-AFDEF5747100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7303-8668-4777-9DFB-394F0516C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70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58A0C-C096-4342-A9D9-AFDEF5747100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67303-8668-4777-9DFB-394F0516C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26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55593" y="2457343"/>
            <a:ext cx="9101469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9600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Change the Story</a:t>
            </a:r>
            <a:endParaRPr lang="en-GB" sz="96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1882" y="6145967"/>
            <a:ext cx="7285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75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we know so far about Derbyshire floods and if rain will continue -  Derbyshire Li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46" y="989351"/>
            <a:ext cx="4512039" cy="338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56420" y="659567"/>
            <a:ext cx="6092309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Problem</a:t>
            </a:r>
          </a:p>
          <a:p>
            <a:endParaRPr lang="en-GB" sz="4800" dirty="0">
              <a:solidFill>
                <a:schemeClr val="bg1"/>
              </a:solidFill>
            </a:endParaRPr>
          </a:p>
          <a:p>
            <a:r>
              <a:rPr lang="en-GB" sz="3200" dirty="0" smtClean="0">
                <a:solidFill>
                  <a:schemeClr val="bg1"/>
                </a:solidFill>
              </a:rPr>
              <a:t>When it rains in Rolleston it floods</a:t>
            </a:r>
          </a:p>
          <a:p>
            <a:r>
              <a:rPr lang="en-GB" sz="3200" dirty="0" smtClean="0">
                <a:solidFill>
                  <a:schemeClr val="bg1"/>
                </a:solidFill>
              </a:rPr>
              <a:t>And the water goes into the houses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638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edium(4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34123" y="179882"/>
            <a:ext cx="9988446" cy="57535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34123" y="6086006"/>
            <a:ext cx="96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 climate change is where green house gas rises into the sky and traps the heat inside the atmosphere 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368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7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2472" y="689548"/>
            <a:ext cx="4954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chemeClr val="bg1"/>
                </a:solidFill>
              </a:rPr>
              <a:t>If we don’t change 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4811" y="3248575"/>
            <a:ext cx="99754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solidFill>
                  <a:schemeClr val="bg1"/>
                </a:solidFill>
              </a:rPr>
              <a:t>If we don’t change animals will face extinction , ice will </a:t>
            </a:r>
          </a:p>
          <a:p>
            <a:r>
              <a:rPr lang="en-GB" sz="3200" b="1" dirty="0" smtClean="0">
                <a:solidFill>
                  <a:schemeClr val="bg1"/>
                </a:solidFill>
              </a:rPr>
              <a:t>melt</a:t>
            </a:r>
            <a:r>
              <a:rPr lang="en-GB" sz="3200" b="1" dirty="0" smtClean="0">
                <a:solidFill>
                  <a:schemeClr val="bg1"/>
                </a:solidFill>
              </a:rPr>
              <a:t>, </a:t>
            </a:r>
            <a:r>
              <a:rPr lang="en-GB" sz="3200" b="1" dirty="0" smtClean="0">
                <a:solidFill>
                  <a:schemeClr val="bg1"/>
                </a:solidFill>
              </a:rPr>
              <a:t>the </a:t>
            </a:r>
            <a:r>
              <a:rPr lang="en-GB" sz="3200" b="1" dirty="0" smtClean="0">
                <a:solidFill>
                  <a:schemeClr val="bg1"/>
                </a:solidFill>
              </a:rPr>
              <a:t>world </a:t>
            </a:r>
            <a:r>
              <a:rPr lang="en-GB" sz="3200" b="1" dirty="0" smtClean="0">
                <a:solidFill>
                  <a:schemeClr val="bg1"/>
                </a:solidFill>
              </a:rPr>
              <a:t>will get super hot and sea levels will rise. </a:t>
            </a:r>
            <a:endParaRPr lang="en-GB" sz="32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alifornia experiment: New investment strategies in forest fire prevention  | CTIF - International Association of Fire Services for Safer Citizens  through Skilled Firefigh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3" y="104932"/>
            <a:ext cx="3786667" cy="242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veller stories: Face to face with a polar bear | Peregrine Adventur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305" y="-1"/>
            <a:ext cx="3512695" cy="234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sing sea levels to turn Shanghai into a swamp — study – SupChi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27029"/>
            <a:ext cx="4661941" cy="233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orld Tsunami Awareness Day: 5 Novemb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475" y="4413449"/>
            <a:ext cx="5296525" cy="244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3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7698" y="1439056"/>
            <a:ext cx="5244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smtClean="0">
                <a:solidFill>
                  <a:schemeClr val="bg1"/>
                </a:solidFill>
              </a:rPr>
              <a:t>If </a:t>
            </a:r>
            <a:r>
              <a:rPr lang="en-GB" sz="4400" dirty="0" smtClean="0">
                <a:solidFill>
                  <a:schemeClr val="bg1"/>
                </a:solidFill>
              </a:rPr>
              <a:t>we change our ways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38625" y="3504732"/>
            <a:ext cx="8383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bg1"/>
                </a:solidFill>
              </a:rPr>
              <a:t>If we </a:t>
            </a:r>
            <a:r>
              <a:rPr lang="en-GB" sz="3200" b="1" dirty="0" smtClean="0">
                <a:solidFill>
                  <a:schemeClr val="bg1"/>
                </a:solidFill>
              </a:rPr>
              <a:t>change, </a:t>
            </a:r>
            <a:r>
              <a:rPr lang="en-GB" sz="3200" b="1" dirty="0" smtClean="0">
                <a:solidFill>
                  <a:schemeClr val="bg1"/>
                </a:solidFill>
              </a:rPr>
              <a:t>animals such as polar </a:t>
            </a:r>
            <a:r>
              <a:rPr lang="en-GB" sz="3200" b="1" dirty="0" smtClean="0">
                <a:solidFill>
                  <a:schemeClr val="bg1"/>
                </a:solidFill>
              </a:rPr>
              <a:t>bears </a:t>
            </a:r>
            <a:endParaRPr lang="en-GB" sz="3200" b="1" dirty="0" smtClean="0">
              <a:solidFill>
                <a:schemeClr val="bg1"/>
              </a:solidFill>
            </a:endParaRPr>
          </a:p>
          <a:p>
            <a:r>
              <a:rPr lang="en-GB" sz="3200" b="1" dirty="0" smtClean="0">
                <a:solidFill>
                  <a:schemeClr val="bg1"/>
                </a:solidFill>
              </a:rPr>
              <a:t>will </a:t>
            </a:r>
            <a:r>
              <a:rPr lang="en-GB" sz="3200" b="1" dirty="0" smtClean="0">
                <a:solidFill>
                  <a:schemeClr val="bg1"/>
                </a:solidFill>
              </a:rPr>
              <a:t>be more common and the </a:t>
            </a:r>
            <a:r>
              <a:rPr lang="en-GB" sz="3200" b="1" dirty="0" smtClean="0">
                <a:solidFill>
                  <a:schemeClr val="bg1"/>
                </a:solidFill>
              </a:rPr>
              <a:t>world </a:t>
            </a:r>
            <a:r>
              <a:rPr lang="en-GB" sz="3200" b="1" dirty="0" smtClean="0">
                <a:solidFill>
                  <a:schemeClr val="bg1"/>
                </a:solidFill>
              </a:rPr>
              <a:t>will</a:t>
            </a:r>
          </a:p>
          <a:p>
            <a:r>
              <a:rPr lang="en-GB" sz="3200" b="1" dirty="0" smtClean="0">
                <a:solidFill>
                  <a:schemeClr val="bg1"/>
                </a:solidFill>
              </a:rPr>
              <a:t>get </a:t>
            </a:r>
            <a:r>
              <a:rPr lang="en-GB" sz="3200" b="1" dirty="0" smtClean="0">
                <a:solidFill>
                  <a:schemeClr val="bg1"/>
                </a:solidFill>
              </a:rPr>
              <a:t>cooler also sea </a:t>
            </a:r>
            <a:r>
              <a:rPr lang="en-GB" sz="3200" b="1" dirty="0" smtClean="0">
                <a:solidFill>
                  <a:schemeClr val="bg1"/>
                </a:solidFill>
              </a:rPr>
              <a:t>levels </a:t>
            </a:r>
            <a:r>
              <a:rPr lang="en-GB" sz="3200" b="1" dirty="0" smtClean="0">
                <a:solidFill>
                  <a:schemeClr val="bg1"/>
                </a:solidFill>
              </a:rPr>
              <a:t>will lower.</a:t>
            </a:r>
            <a:endParaRPr lang="en-GB" sz="32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A happy polar bear - Img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49730" cy="236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9779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45FE924EE0C144923EF41FAF992A31" ma:contentTypeVersion="13" ma:contentTypeDescription="Create a new document." ma:contentTypeScope="" ma:versionID="ac4115936211163441bf78a08bab36cd">
  <xsd:schema xmlns:xsd="http://www.w3.org/2001/XMLSchema" xmlns:xs="http://www.w3.org/2001/XMLSchema" xmlns:p="http://schemas.microsoft.com/office/2006/metadata/properties" xmlns:ns2="44bb4f67-3293-48a9-b405-743d7b5e4834" xmlns:ns3="4fc4d876-688b-4a8c-b16a-d5ddd562d196" targetNamespace="http://schemas.microsoft.com/office/2006/metadata/properties" ma:root="true" ma:fieldsID="823673286614062e210fc29b0e1e4caf" ns2:_="" ns3:_="">
    <xsd:import namespace="44bb4f67-3293-48a9-b405-743d7b5e4834"/>
    <xsd:import namespace="4fc4d876-688b-4a8c-b16a-d5ddd562d1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b4f67-3293-48a9-b405-743d7b5e48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c4d876-688b-4a8c-b16a-d5ddd562d19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9CD2C8-A268-43F8-B2E5-675E2B12B541}"/>
</file>

<file path=customXml/itemProps2.xml><?xml version="1.0" encoding="utf-8"?>
<ds:datastoreItem xmlns:ds="http://schemas.openxmlformats.org/officeDocument/2006/customXml" ds:itemID="{770E109A-A043-4AE5-9215-18E93063B082}"/>
</file>

<file path=customXml/itemProps3.xml><?xml version="1.0" encoding="utf-8"?>
<ds:datastoreItem xmlns:ds="http://schemas.openxmlformats.org/officeDocument/2006/customXml" ds:itemID="{629B2435-A115-411E-953B-06288F6CBDC0}"/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96</Words>
  <Application>Microsoft Office PowerPoint</Application>
  <PresentationFormat>Widescreen</PresentationFormat>
  <Paragraphs>13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of Rolleston Primary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 Mason</dc:creator>
  <cp:lastModifiedBy>Mrs C Thompson</cp:lastModifiedBy>
  <cp:revision>20</cp:revision>
  <dcterms:created xsi:type="dcterms:W3CDTF">2021-05-27T13:34:45Z</dcterms:created>
  <dcterms:modified xsi:type="dcterms:W3CDTF">2021-08-09T15:54:09Z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0x010100C245FE924EE0C144923EF41FAF992A31</vt:lpwstr>
  </property>
</Properties>
</file>