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Maisey" initials="IM" lastIdx="1" clrIdx="0">
    <p:extLst>
      <p:ext uri="{19B8F6BF-5375-455C-9EA6-DF929625EA0E}">
        <p15:presenceInfo xmlns:p15="http://schemas.microsoft.com/office/powerpoint/2012/main" userId="I Mais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25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2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9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1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8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0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60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0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38D5-E99B-4398-815A-ABA5B1DA7DBC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B763-706E-41E8-8675-188874E4D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11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14800" y="1481959"/>
            <a:ext cx="3862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Change the  </a:t>
            </a:r>
          </a:p>
          <a:p>
            <a:r>
              <a:rPr lang="en-GB" sz="6000" dirty="0" smtClean="0"/>
              <a:t>   story !</a:t>
            </a:r>
            <a:endParaRPr lang="en-GB" sz="6000" dirty="0"/>
          </a:p>
          <a:p>
            <a:r>
              <a:rPr lang="en-GB" sz="6000" dirty="0" smtClean="0"/>
              <a:t>    </a:t>
            </a:r>
            <a:endParaRPr lang="en-GB" sz="6000" dirty="0"/>
          </a:p>
        </p:txBody>
      </p:sp>
      <p:pic>
        <p:nvPicPr>
          <p:cNvPr id="9" name="Picture 8" descr="Free picture: &lt;strong&gt;trees&lt;/strong&gt;, &lt;strong&gt;fire&lt;/strong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93" y="0"/>
            <a:ext cx="7068207" cy="6858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0" name="Picture 9" descr="Look See &lt;strong&gt;Tree&lt;/strong&gt;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0"/>
            <a:ext cx="5123793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1066292" y="-40433"/>
            <a:ext cx="321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/>
              <a:t>Change </a:t>
            </a:r>
            <a:endParaRPr lang="en-GB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965027" y="659139"/>
            <a:ext cx="2317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 </a:t>
            </a:r>
            <a:r>
              <a:rPr lang="en-GB" sz="4000" dirty="0" smtClean="0"/>
              <a:t>    THE 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274676" y="930166"/>
            <a:ext cx="2680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Story 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863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0690" y="930165"/>
            <a:ext cx="6306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Flooding in Rolleston </a:t>
            </a:r>
          </a:p>
          <a:p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504386" y="1213945"/>
            <a:ext cx="2112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flooding </a:t>
            </a:r>
          </a:p>
          <a:p>
            <a:endParaRPr lang="en-GB" dirty="0"/>
          </a:p>
          <a:p>
            <a:r>
              <a:rPr lang="en-GB" dirty="0" smtClean="0"/>
              <a:t>If  we don’t look after our planet .</a:t>
            </a:r>
          </a:p>
          <a:p>
            <a:r>
              <a:rPr lang="en-GB" dirty="0" smtClean="0"/>
              <a:t>This is BAD !</a:t>
            </a:r>
          </a:p>
        </p:txBody>
      </p:sp>
      <p:pic>
        <p:nvPicPr>
          <p:cNvPr id="1026" name="Picture 2" descr="https://i2-prod.staffordshire-live.co.uk/incoming/article1330192.ece/ALTERNATES/s615b/school-lane-rolles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" y="1776873"/>
            <a:ext cx="7107289" cy="409903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36372" y="3652969"/>
            <a:ext cx="394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flooding is bad we need to stop this climate change is bad  for the planet  making  the planet hotter day by day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9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edium(8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76098" y="1450426"/>
            <a:ext cx="7157544" cy="44931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01200" y="3200400"/>
            <a:ext cx="208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video shows  you we need to stop climate change .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56290" y="220717"/>
            <a:ext cx="4382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Causes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572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5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5476" y="709448"/>
            <a:ext cx="6416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/>
              <a:t>The consequences </a:t>
            </a:r>
            <a:endParaRPr lang="en-GB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804040" y="3216166"/>
            <a:ext cx="4829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 Crop failure </a:t>
            </a:r>
          </a:p>
          <a:p>
            <a:r>
              <a:rPr lang="en-GB" dirty="0" smtClean="0"/>
              <a:t>. Ice caps melting </a:t>
            </a:r>
          </a:p>
          <a:p>
            <a:r>
              <a:rPr lang="en-GB" dirty="0" smtClean="0"/>
              <a:t>. animals </a:t>
            </a:r>
            <a:r>
              <a:rPr lang="en-GB" dirty="0" smtClean="0"/>
              <a:t>becoming extinct and endangered</a:t>
            </a:r>
          </a:p>
          <a:p>
            <a:r>
              <a:rPr lang="en-GB" dirty="0" smtClean="0"/>
              <a:t>. forest </a:t>
            </a:r>
            <a:r>
              <a:rPr lang="en-GB" dirty="0" smtClean="0"/>
              <a:t>fires</a:t>
            </a:r>
          </a:p>
          <a:p>
            <a:r>
              <a:rPr lang="en-GB" dirty="0" smtClean="0"/>
              <a:t>. Flooding</a:t>
            </a:r>
          </a:p>
          <a:p>
            <a:r>
              <a:rPr lang="en-GB" dirty="0" smtClean="0"/>
              <a:t>.  Storms and severe weather </a:t>
            </a:r>
          </a:p>
          <a:p>
            <a:r>
              <a:rPr lang="en-GB" dirty="0" smtClean="0"/>
              <a:t>. Sea levels  rising </a:t>
            </a:r>
            <a:endParaRPr lang="en-GB" dirty="0"/>
          </a:p>
          <a:p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4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9995" y="476526"/>
            <a:ext cx="2115631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rgbClr val="7030A0"/>
                </a:solidFill>
              </a:rPr>
              <a:t>Solutions </a:t>
            </a:r>
            <a:endParaRPr lang="en-GB" sz="4000" dirty="0">
              <a:solidFill>
                <a:srgbClr val="7030A0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1179871" y="0"/>
            <a:ext cx="9963807" cy="674920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063951" y="2718449"/>
            <a:ext cx="2443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 Consume less</a:t>
            </a:r>
          </a:p>
          <a:p>
            <a:r>
              <a:rPr lang="en-GB" dirty="0" smtClean="0"/>
              <a:t>. Use solar panels</a:t>
            </a:r>
          </a:p>
          <a:p>
            <a:r>
              <a:rPr lang="en-GB" dirty="0" smtClean="0"/>
              <a:t>. Eat vegan food </a:t>
            </a:r>
          </a:p>
          <a:p>
            <a:r>
              <a:rPr lang="en-GB" dirty="0" smtClean="0"/>
              <a:t>. Have an electric car</a:t>
            </a:r>
          </a:p>
          <a:p>
            <a:r>
              <a:rPr lang="en-GB" dirty="0" smtClean="0"/>
              <a:t>. Insulated houses</a:t>
            </a:r>
          </a:p>
          <a:p>
            <a:r>
              <a:rPr lang="en-GB" dirty="0" smtClean="0"/>
              <a:t>. Walk and cycle more</a:t>
            </a:r>
          </a:p>
          <a:p>
            <a:r>
              <a:rPr lang="en-GB" dirty="0" smtClean="0"/>
              <a:t>. Conserve electricity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0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&lt;strong&gt;Climate&lt;/strong&gt; &lt;strong&gt;Change&lt;/strong&gt; Is Twice As &lt;strong&gt;Bad&lt;/strong&gt; In Canada: It's Time To B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55" y="122511"/>
            <a:ext cx="6096000" cy="2581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114" y="1043037"/>
            <a:ext cx="374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we </a:t>
            </a:r>
            <a:r>
              <a:rPr lang="en-GB" dirty="0" smtClean="0"/>
              <a:t>carry on </a:t>
            </a:r>
            <a:r>
              <a:rPr lang="en-GB" dirty="0" smtClean="0"/>
              <a:t>like this any more this will happen in lots of </a:t>
            </a:r>
            <a:r>
              <a:rPr lang="en-GB" dirty="0" smtClean="0"/>
              <a:t>countries. 31c </a:t>
            </a:r>
            <a:r>
              <a:rPr lang="en-GB" dirty="0" smtClean="0"/>
              <a:t>is a lot but in Canada it’s 50 c</a:t>
            </a:r>
            <a:endParaRPr lang="en-GB" dirty="0"/>
          </a:p>
        </p:txBody>
      </p:sp>
      <p:pic>
        <p:nvPicPr>
          <p:cNvPr id="5" name="Picture 4" descr="&lt;strong&gt;Climate change&lt;/strong&gt;, the dying world | YPARD | Youn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68" y="2703786"/>
            <a:ext cx="9027708" cy="408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5FE924EE0C144923EF41FAF992A31" ma:contentTypeVersion="13" ma:contentTypeDescription="Create a new document." ma:contentTypeScope="" ma:versionID="ac4115936211163441bf78a08bab36cd">
  <xsd:schema xmlns:xsd="http://www.w3.org/2001/XMLSchema" xmlns:xs="http://www.w3.org/2001/XMLSchema" xmlns:p="http://schemas.microsoft.com/office/2006/metadata/properties" xmlns:ns2="44bb4f67-3293-48a9-b405-743d7b5e4834" xmlns:ns3="4fc4d876-688b-4a8c-b16a-d5ddd562d196" targetNamespace="http://schemas.microsoft.com/office/2006/metadata/properties" ma:root="true" ma:fieldsID="823673286614062e210fc29b0e1e4caf" ns2:_="" ns3:_="">
    <xsd:import namespace="44bb4f67-3293-48a9-b405-743d7b5e4834"/>
    <xsd:import namespace="4fc4d876-688b-4a8c-b16a-d5ddd562d1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b4f67-3293-48a9-b405-743d7b5e4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4d876-688b-4a8c-b16a-d5ddd562d19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DBFC9-B054-426A-8B2C-6B8FA37AA3D8}"/>
</file>

<file path=customXml/itemProps2.xml><?xml version="1.0" encoding="utf-8"?>
<ds:datastoreItem xmlns:ds="http://schemas.openxmlformats.org/officeDocument/2006/customXml" ds:itemID="{E91246FF-CDDE-48FF-BE49-22EA49655E1D}"/>
</file>

<file path=customXml/itemProps3.xml><?xml version="1.0" encoding="utf-8"?>
<ds:datastoreItem xmlns:ds="http://schemas.openxmlformats.org/officeDocument/2006/customXml" ds:itemID="{9CEA5C21-3407-49E4-A889-8FB8C80B5460}"/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146</Words>
  <Application>Microsoft Office PowerPoint</Application>
  <PresentationFormat>Widescreen</PresentationFormat>
  <Paragraphs>32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of Rolleston Primary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Maisey</dc:creator>
  <cp:lastModifiedBy>Mrs C Thompson</cp:lastModifiedBy>
  <cp:revision>14</cp:revision>
  <dcterms:created xsi:type="dcterms:W3CDTF">2021-06-14T13:59:54Z</dcterms:created>
  <dcterms:modified xsi:type="dcterms:W3CDTF">2021-08-09T16:03:35Z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0x010100C245FE924EE0C144923EF41FAF992A31</vt:lpwstr>
  </property>
</Properties>
</file>