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4"/>
  </p:notesMasterIdLst>
  <p:sldIdLst>
    <p:sldId id="256" r:id="rId2"/>
    <p:sldId id="258" r:id="rId3"/>
    <p:sldId id="259" r:id="rId4"/>
    <p:sldId id="260" r:id="rId5"/>
    <p:sldId id="261" r:id="rId6"/>
    <p:sldId id="262" r:id="rId7"/>
    <p:sldId id="278" r:id="rId8"/>
    <p:sldId id="269" r:id="rId9"/>
    <p:sldId id="271"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risa" initials="NT" lastIdx="6" clrIdx="0">
    <p:extLst>
      <p:ext uri="{19B8F6BF-5375-455C-9EA6-DF929625EA0E}">
        <p15:presenceInfo xmlns:p15="http://schemas.microsoft.com/office/powerpoint/2012/main" userId="S::trisanguyen@my.unt.edu::16ffc561-77d5-4c54-bc7b-34ad884dbd06" providerId="AD"/>
      </p:ext>
    </p:extLst>
  </p:cmAuthor>
  <p:cmAuthor id="2" name="Pita, Ashley" initials="PA" lastIdx="1" clrIdx="1">
    <p:extLst>
      <p:ext uri="{19B8F6BF-5375-455C-9EA6-DF929625EA0E}">
        <p15:presenceInfo xmlns:p15="http://schemas.microsoft.com/office/powerpoint/2012/main" userId="Pita, Ashley" providerId="None"/>
      </p:ext>
    </p:extLst>
  </p:cmAuthor>
  <p:cmAuthor id="3" name="Hellwig, Morgan" initials="HM" lastIdx="2" clrIdx="2">
    <p:extLst>
      <p:ext uri="{19B8F6BF-5375-455C-9EA6-DF929625EA0E}">
        <p15:presenceInfo xmlns:p15="http://schemas.microsoft.com/office/powerpoint/2012/main" userId="S::morganhellwig@my.unt.edu::9874c892-baf6-4d0c-a1ef-6e57fbaeb32c" providerId="AD"/>
      </p:ext>
    </p:extLst>
  </p:cmAuthor>
  <p:cmAuthor id="4" name="Pita, Ashley" initials="PA [2]" lastIdx="1" clrIdx="3">
    <p:extLst>
      <p:ext uri="{19B8F6BF-5375-455C-9EA6-DF929625EA0E}">
        <p15:presenceInfo xmlns:p15="http://schemas.microsoft.com/office/powerpoint/2012/main" userId="S::ashleypita@my.unt.edu::603225e5-df77-41bd-a04c-529934122e2a" providerId="AD"/>
      </p:ext>
    </p:extLst>
  </p:cmAuthor>
  <p:cmAuthor id="5" name="Faz, Jose" initials="FJ" lastIdx="1" clrIdx="4">
    <p:extLst>
      <p:ext uri="{19B8F6BF-5375-455C-9EA6-DF929625EA0E}">
        <p15:presenceInfo xmlns:p15="http://schemas.microsoft.com/office/powerpoint/2012/main" userId="S::josefaz2@my.unt.edu::b3d0b7d4-4614-49f4-b915-450f31e259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213C1-1FE2-4220-8CF2-8AA968001E30}" v="636" dt="2020-12-09T04:36:12.636"/>
    <p1510:client id="{4533787F-CF03-4404-9788-CD2E1D54345E}" v="2615" dt="2020-12-10T00:57:13.490"/>
    <p1510:client id="{469D33C9-A00D-46F8-B88F-40D341533C20}" v="5" dt="2020-12-09T04:32:44.141"/>
    <p1510:client id="{4E7CD3E2-4C33-464F-A2B8-57C192F3CCA3}" v="1" dt="2020-12-08T21:29:49.852"/>
    <p1510:client id="{4F38149B-B974-41F3-A555-C1376D380417}" v="35" dt="2020-12-10T01:15:53.605"/>
    <p1510:client id="{71B2C9FA-1AE3-4277-AA74-17D68759421C}" v="4" dt="2020-12-09T20:01:12.462"/>
    <p1510:client id="{7C32B793-16BB-4195-B144-B2E65918409C}" v="665" dt="2020-12-08T05:11:50.251"/>
    <p1510:client id="{DAC30A51-D959-4BF8-A128-47A43B4E9BEB}" v="16" dt="2020-12-09T04:22:44.943"/>
    <p1510:client id="{E4DCD25F-C9DC-4713-8775-D67A69A1EEA9}" v="16" dt="2020-12-09T18:27:22.606"/>
    <p1510:client id="{E66EDCD0-9DE6-42F5-A0CC-3C20DCE13EE2}" v="11" dt="2020-12-09T20:06:04.662"/>
    <p1510:client id="{EFECE8E9-AEE3-430D-91DF-0C0A3DAE779F}" v="195" dt="2020-12-08T19:23:40.780"/>
    <p1510:client id="{F6D1B395-DB27-4D27-A27B-18F7CB8820BB}" v="4" dt="2020-12-09T19:32:02.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risa" userId="S::trisanguyen@my.unt.edu::16ffc561-77d5-4c54-bc7b-34ad884dbd06" providerId="AD" clId="Web-{F3668F82-8B8B-47FF-BB41-2528CC8727C5}"/>
    <pc:docChg chg="">
      <pc:chgData name="Nguyen, Trisa" userId="S::trisanguyen@my.unt.edu::16ffc561-77d5-4c54-bc7b-34ad884dbd06" providerId="AD" clId="Web-{F3668F82-8B8B-47FF-BB41-2528CC8727C5}" dt="2020-12-08T04:02:46.239" v="0"/>
      <pc:docMkLst>
        <pc:docMk/>
      </pc:docMkLst>
      <pc:sldChg chg="addCm">
        <pc:chgData name="Nguyen, Trisa" userId="S::trisanguyen@my.unt.edu::16ffc561-77d5-4c54-bc7b-34ad884dbd06" providerId="AD" clId="Web-{F3668F82-8B8B-47FF-BB41-2528CC8727C5}" dt="2020-12-08T04:02:46.239" v="0"/>
        <pc:sldMkLst>
          <pc:docMk/>
          <pc:sldMk cId="2841271850" sldId="266"/>
        </pc:sldMkLst>
      </pc:sldChg>
    </pc:docChg>
  </pc:docChgLst>
  <pc:docChgLst>
    <pc:chgData name="Faz, Jose" userId="S::josefaz2@my.unt.edu::b3d0b7d4-4614-49f4-b915-450f31e25903" providerId="AD" clId="Web-{4EAD0BCD-B1B7-4A31-A8FC-D18EAFCA3857}"/>
    <pc:docChg chg="modSld">
      <pc:chgData name="Faz, Jose" userId="S::josefaz2@my.unt.edu::b3d0b7d4-4614-49f4-b915-450f31e25903" providerId="AD" clId="Web-{4EAD0BCD-B1B7-4A31-A8FC-D18EAFCA3857}" dt="2020-12-08T16:53:20.464" v="936" actId="20577"/>
      <pc:docMkLst>
        <pc:docMk/>
      </pc:docMkLst>
      <pc:sldChg chg="addSp delSp modSp modNotes">
        <pc:chgData name="Faz, Jose" userId="S::josefaz2@my.unt.edu::b3d0b7d4-4614-49f4-b915-450f31e25903" providerId="AD" clId="Web-{4EAD0BCD-B1B7-4A31-A8FC-D18EAFCA3857}" dt="2020-12-08T16:53:20.464" v="935" actId="20577"/>
        <pc:sldMkLst>
          <pc:docMk/>
          <pc:sldMk cId="1349784926" sldId="276"/>
        </pc:sldMkLst>
        <pc:spChg chg="add mod">
          <ac:chgData name="Faz, Jose" userId="S::josefaz2@my.unt.edu::b3d0b7d4-4614-49f4-b915-450f31e25903" providerId="AD" clId="Web-{4EAD0BCD-B1B7-4A31-A8FC-D18EAFCA3857}" dt="2020-12-08T16:11:43.147" v="61" actId="1076"/>
          <ac:spMkLst>
            <pc:docMk/>
            <pc:sldMk cId="1349784926" sldId="276"/>
            <ac:spMk id="3" creationId="{F2CA3AF0-C327-44B3-87C7-BA73448D036D}"/>
          </ac:spMkLst>
        </pc:spChg>
        <pc:spChg chg="mod">
          <ac:chgData name="Faz, Jose" userId="S::josefaz2@my.unt.edu::b3d0b7d4-4614-49f4-b915-450f31e25903" providerId="AD" clId="Web-{4EAD0BCD-B1B7-4A31-A8FC-D18EAFCA3857}" dt="2020-12-08T16:53:20.464" v="935" actId="20577"/>
          <ac:spMkLst>
            <pc:docMk/>
            <pc:sldMk cId="1349784926" sldId="276"/>
            <ac:spMk id="4" creationId="{A23798DB-26B3-43E8-899F-A0101448C8F0}"/>
          </ac:spMkLst>
        </pc:spChg>
        <pc:spChg chg="add mod">
          <ac:chgData name="Faz, Jose" userId="S::josefaz2@my.unt.edu::b3d0b7d4-4614-49f4-b915-450f31e25903" providerId="AD" clId="Web-{4EAD0BCD-B1B7-4A31-A8FC-D18EAFCA3857}" dt="2020-12-08T16:19:05.268" v="82" actId="20577"/>
          <ac:spMkLst>
            <pc:docMk/>
            <pc:sldMk cId="1349784926" sldId="276"/>
            <ac:spMk id="6" creationId="{EAD44442-4C62-440B-8755-D156ACD2727F}"/>
          </ac:spMkLst>
        </pc:spChg>
        <pc:picChg chg="del">
          <ac:chgData name="Faz, Jose" userId="S::josefaz2@my.unt.edu::b3d0b7d4-4614-49f4-b915-450f31e25903" providerId="AD" clId="Web-{4EAD0BCD-B1B7-4A31-A8FC-D18EAFCA3857}" dt="2020-12-08T16:14:46.886" v="66"/>
          <ac:picMkLst>
            <pc:docMk/>
            <pc:sldMk cId="1349784926" sldId="276"/>
            <ac:picMk id="5" creationId="{027B679B-5B1A-467D-B4D3-235EA6BC0156}"/>
          </ac:picMkLst>
        </pc:picChg>
        <pc:picChg chg="add mod">
          <ac:chgData name="Faz, Jose" userId="S::josefaz2@my.unt.edu::b3d0b7d4-4614-49f4-b915-450f31e25903" providerId="AD" clId="Web-{4EAD0BCD-B1B7-4A31-A8FC-D18EAFCA3857}" dt="2020-12-08T16:14:54.621" v="67" actId="1076"/>
          <ac:picMkLst>
            <pc:docMk/>
            <pc:sldMk cId="1349784926" sldId="276"/>
            <ac:picMk id="8" creationId="{62CA3788-272E-49BE-BB88-5E6CD35D73CE}"/>
          </ac:picMkLst>
        </pc:picChg>
      </pc:sldChg>
    </pc:docChg>
  </pc:docChgLst>
  <pc:docChgLst>
    <pc:chgData name="Faz, Jose" userId="S::josefaz2@my.unt.edu::b3d0b7d4-4614-49f4-b915-450f31e25903" providerId="AD" clId="Web-{469D33C9-A00D-46F8-B88F-40D341533C20}"/>
    <pc:docChg chg="modSld">
      <pc:chgData name="Faz, Jose" userId="S::josefaz2@my.unt.edu::b3d0b7d4-4614-49f4-b915-450f31e25903" providerId="AD" clId="Web-{469D33C9-A00D-46F8-B88F-40D341533C20}" dt="2020-12-09T05:11:43.049" v="166"/>
      <pc:docMkLst>
        <pc:docMk/>
      </pc:docMkLst>
      <pc:sldChg chg="modNotes">
        <pc:chgData name="Faz, Jose" userId="S::josefaz2@my.unt.edu::b3d0b7d4-4614-49f4-b915-450f31e25903" providerId="AD" clId="Web-{469D33C9-A00D-46F8-B88F-40D341533C20}" dt="2020-12-09T04:35:09.722" v="91"/>
        <pc:sldMkLst>
          <pc:docMk/>
          <pc:sldMk cId="1308602268" sldId="273"/>
        </pc:sldMkLst>
      </pc:sldChg>
      <pc:sldChg chg="addSp delSp modSp addCm modNotes">
        <pc:chgData name="Faz, Jose" userId="S::josefaz2@my.unt.edu::b3d0b7d4-4614-49f4-b915-450f31e25903" providerId="AD" clId="Web-{469D33C9-A00D-46F8-B88F-40D341533C20}" dt="2020-12-09T04:32:44.141" v="28" actId="1076"/>
        <pc:sldMkLst>
          <pc:docMk/>
          <pc:sldMk cId="564540735" sldId="274"/>
        </pc:sldMkLst>
        <pc:picChg chg="add mod">
          <ac:chgData name="Faz, Jose" userId="S::josefaz2@my.unt.edu::b3d0b7d4-4614-49f4-b915-450f31e25903" providerId="AD" clId="Web-{469D33C9-A00D-46F8-B88F-40D341533C20}" dt="2020-12-09T04:32:44.141" v="28" actId="1076"/>
          <ac:picMkLst>
            <pc:docMk/>
            <pc:sldMk cId="564540735" sldId="274"/>
            <ac:picMk id="4" creationId="{E24032D7-C230-46FA-B9BF-03F854716E7D}"/>
          </ac:picMkLst>
        </pc:picChg>
        <pc:picChg chg="del">
          <ac:chgData name="Faz, Jose" userId="S::josefaz2@my.unt.edu::b3d0b7d4-4614-49f4-b915-450f31e25903" providerId="AD" clId="Web-{469D33C9-A00D-46F8-B88F-40D341533C20}" dt="2020-12-09T04:30:55.826" v="26"/>
          <ac:picMkLst>
            <pc:docMk/>
            <pc:sldMk cId="564540735" sldId="274"/>
            <ac:picMk id="9" creationId="{03CBA5AF-34BC-49C0-8027-68A078C28343}"/>
          </ac:picMkLst>
        </pc:picChg>
      </pc:sldChg>
      <pc:sldChg chg="modNotes">
        <pc:chgData name="Faz, Jose" userId="S::josefaz2@my.unt.edu::b3d0b7d4-4614-49f4-b915-450f31e25903" providerId="AD" clId="Web-{469D33C9-A00D-46F8-B88F-40D341533C20}" dt="2020-12-09T04:40:39.447" v="107"/>
        <pc:sldMkLst>
          <pc:docMk/>
          <pc:sldMk cId="1584092071" sldId="275"/>
        </pc:sldMkLst>
      </pc:sldChg>
      <pc:sldChg chg="modNotes">
        <pc:chgData name="Faz, Jose" userId="S::josefaz2@my.unt.edu::b3d0b7d4-4614-49f4-b915-450f31e25903" providerId="AD" clId="Web-{469D33C9-A00D-46F8-B88F-40D341533C20}" dt="2020-12-09T05:11:43.049" v="166"/>
        <pc:sldMkLst>
          <pc:docMk/>
          <pc:sldMk cId="1349784926" sldId="276"/>
        </pc:sldMkLst>
      </pc:sldChg>
      <pc:sldChg chg="modNotes">
        <pc:chgData name="Faz, Jose" userId="S::josefaz2@my.unt.edu::b3d0b7d4-4614-49f4-b915-450f31e25903" providerId="AD" clId="Web-{469D33C9-A00D-46F8-B88F-40D341533C20}" dt="2020-12-09T04:49:25.630" v="145"/>
        <pc:sldMkLst>
          <pc:docMk/>
          <pc:sldMk cId="947117631" sldId="277"/>
        </pc:sldMkLst>
      </pc:sldChg>
    </pc:docChg>
  </pc:docChgLst>
  <pc:docChgLst>
    <pc:chgData name="Faz, Jose" userId="S::josefaz2@my.unt.edu::b3d0b7d4-4614-49f4-b915-450f31e25903" providerId="AD" clId="Web-{E66EDCD0-9DE6-42F5-A0CC-3C20DCE13EE2}"/>
    <pc:docChg chg="modSld">
      <pc:chgData name="Faz, Jose" userId="S::josefaz2@my.unt.edu::b3d0b7d4-4614-49f4-b915-450f31e25903" providerId="AD" clId="Web-{E66EDCD0-9DE6-42F5-A0CC-3C20DCE13EE2}" dt="2020-12-09T20:11:40.184" v="246"/>
      <pc:docMkLst>
        <pc:docMk/>
      </pc:docMkLst>
      <pc:sldChg chg="modNotes">
        <pc:chgData name="Faz, Jose" userId="S::josefaz2@my.unt.edu::b3d0b7d4-4614-49f4-b915-450f31e25903" providerId="AD" clId="Web-{E66EDCD0-9DE6-42F5-A0CC-3C20DCE13EE2}" dt="2020-12-09T18:37:09.973" v="9"/>
        <pc:sldMkLst>
          <pc:docMk/>
          <pc:sldMk cId="702233986" sldId="271"/>
        </pc:sldMkLst>
      </pc:sldChg>
      <pc:sldChg chg="modNotes">
        <pc:chgData name="Faz, Jose" userId="S::josefaz2@my.unt.edu::b3d0b7d4-4614-49f4-b915-450f31e25903" providerId="AD" clId="Web-{E66EDCD0-9DE6-42F5-A0CC-3C20DCE13EE2}" dt="2020-12-09T19:20:13.580" v="99"/>
        <pc:sldMkLst>
          <pc:docMk/>
          <pc:sldMk cId="1308602268" sldId="273"/>
        </pc:sldMkLst>
      </pc:sldChg>
      <pc:sldChg chg="modNotes">
        <pc:chgData name="Faz, Jose" userId="S::josefaz2@my.unt.edu::b3d0b7d4-4614-49f4-b915-450f31e25903" providerId="AD" clId="Web-{E66EDCD0-9DE6-42F5-A0CC-3C20DCE13EE2}" dt="2020-12-09T19:13:11.772" v="95"/>
        <pc:sldMkLst>
          <pc:docMk/>
          <pc:sldMk cId="564540735" sldId="274"/>
        </pc:sldMkLst>
      </pc:sldChg>
      <pc:sldChg chg="modSp modNotes">
        <pc:chgData name="Faz, Jose" userId="S::josefaz2@my.unt.edu::b3d0b7d4-4614-49f4-b915-450f31e25903" providerId="AD" clId="Web-{E66EDCD0-9DE6-42F5-A0CC-3C20DCE13EE2}" dt="2020-12-09T20:11:40.184" v="246"/>
        <pc:sldMkLst>
          <pc:docMk/>
          <pc:sldMk cId="1584092071" sldId="275"/>
        </pc:sldMkLst>
        <pc:spChg chg="mod">
          <ac:chgData name="Faz, Jose" userId="S::josefaz2@my.unt.edu::b3d0b7d4-4614-49f4-b915-450f31e25903" providerId="AD" clId="Web-{E66EDCD0-9DE6-42F5-A0CC-3C20DCE13EE2}" dt="2020-12-09T20:05:50.130" v="218" actId="20577"/>
          <ac:spMkLst>
            <pc:docMk/>
            <pc:sldMk cId="1584092071" sldId="275"/>
            <ac:spMk id="6" creationId="{B4F0595F-AF05-485F-BA7D-CB2F41B7CBFF}"/>
          </ac:spMkLst>
        </pc:spChg>
        <pc:spChg chg="mod">
          <ac:chgData name="Faz, Jose" userId="S::josefaz2@my.unt.edu::b3d0b7d4-4614-49f4-b915-450f31e25903" providerId="AD" clId="Web-{E66EDCD0-9DE6-42F5-A0CC-3C20DCE13EE2}" dt="2020-12-09T20:06:04.662" v="224" actId="1076"/>
          <ac:spMkLst>
            <pc:docMk/>
            <pc:sldMk cId="1584092071" sldId="275"/>
            <ac:spMk id="30" creationId="{AECE4DEC-6C61-40A0-A97D-0E7C536313AC}"/>
          </ac:spMkLst>
        </pc:spChg>
      </pc:sldChg>
    </pc:docChg>
  </pc:docChgLst>
  <pc:docChgLst>
    <pc:chgData name="Faz, Jose" userId="S::josefaz2@my.unt.edu::b3d0b7d4-4614-49f4-b915-450f31e25903" providerId="AD" clId="Web-{8296994F-7183-4A5E-9448-C3E1BF3C58A9}"/>
    <pc:docChg chg="addSld delSld modSld sldOrd">
      <pc:chgData name="Faz, Jose" userId="S::josefaz2@my.unt.edu::b3d0b7d4-4614-49f4-b915-450f31e25903" providerId="AD" clId="Web-{8296994F-7183-4A5E-9448-C3E1BF3C58A9}" dt="2020-12-08T15:38:52.718" v="2048"/>
      <pc:docMkLst>
        <pc:docMk/>
      </pc:docMkLst>
      <pc:sldChg chg="addSp delSp modSp del ord">
        <pc:chgData name="Faz, Jose" userId="S::josefaz2@my.unt.edu::b3d0b7d4-4614-49f4-b915-450f31e25903" providerId="AD" clId="Web-{8296994F-7183-4A5E-9448-C3E1BF3C58A9}" dt="2020-12-08T12:18:50.555" v="1477"/>
        <pc:sldMkLst>
          <pc:docMk/>
          <pc:sldMk cId="3113122520" sldId="264"/>
        </pc:sldMkLst>
        <pc:spChg chg="del">
          <ac:chgData name="Faz, Jose" userId="S::josefaz2@my.unt.edu::b3d0b7d4-4614-49f4-b915-450f31e25903" providerId="AD" clId="Web-{8296994F-7183-4A5E-9448-C3E1BF3C58A9}" dt="2020-12-08T11:55:03.590" v="1357"/>
          <ac:spMkLst>
            <pc:docMk/>
            <pc:sldMk cId="3113122520" sldId="264"/>
            <ac:spMk id="3" creationId="{25052F1A-2849-468A-8CFD-CD8F3C43B55D}"/>
          </ac:spMkLst>
        </pc:spChg>
        <pc:spChg chg="add del mod">
          <ac:chgData name="Faz, Jose" userId="S::josefaz2@my.unt.edu::b3d0b7d4-4614-49f4-b915-450f31e25903" providerId="AD" clId="Web-{8296994F-7183-4A5E-9448-C3E1BF3C58A9}" dt="2020-12-08T12:07:04.495" v="1364"/>
          <ac:spMkLst>
            <pc:docMk/>
            <pc:sldMk cId="3113122520" sldId="264"/>
            <ac:spMk id="7" creationId="{22C55AF5-49E9-4181-92E1-DF4C13F0FEBC}"/>
          </ac:spMkLst>
        </pc:spChg>
        <pc:picChg chg="add del mod ord">
          <ac:chgData name="Faz, Jose" userId="S::josefaz2@my.unt.edu::b3d0b7d4-4614-49f4-b915-450f31e25903" providerId="AD" clId="Web-{8296994F-7183-4A5E-9448-C3E1BF3C58A9}" dt="2020-12-08T11:55:56.187" v="1360"/>
          <ac:picMkLst>
            <pc:docMk/>
            <pc:sldMk cId="3113122520" sldId="264"/>
            <ac:picMk id="4" creationId="{3098F255-6E5B-47C3-B4C7-0B517F6B5C69}"/>
          </ac:picMkLst>
        </pc:picChg>
        <pc:picChg chg="add del mod">
          <ac:chgData name="Faz, Jose" userId="S::josefaz2@my.unt.edu::b3d0b7d4-4614-49f4-b915-450f31e25903" providerId="AD" clId="Web-{8296994F-7183-4A5E-9448-C3E1BF3C58A9}" dt="2020-12-08T12:07:06.979" v="1365"/>
          <ac:picMkLst>
            <pc:docMk/>
            <pc:sldMk cId="3113122520" sldId="264"/>
            <ac:picMk id="5" creationId="{DACBCE5F-DB6D-4091-88CB-FF8F13AD2D14}"/>
          </ac:picMkLst>
        </pc:picChg>
        <pc:picChg chg="add mod ord">
          <ac:chgData name="Faz, Jose" userId="S::josefaz2@my.unt.edu::b3d0b7d4-4614-49f4-b915-450f31e25903" providerId="AD" clId="Web-{8296994F-7183-4A5E-9448-C3E1BF3C58A9}" dt="2020-12-08T12:10:00.662" v="1369" actId="1076"/>
          <ac:picMkLst>
            <pc:docMk/>
            <pc:sldMk cId="3113122520" sldId="264"/>
            <ac:picMk id="8" creationId="{86F5D5A1-5142-4CD8-A481-78989FE6AAE4}"/>
          </ac:picMkLst>
        </pc:picChg>
      </pc:sldChg>
      <pc:sldChg chg="addSp delSp modSp add replId modNotes">
        <pc:chgData name="Faz, Jose" userId="S::josefaz2@my.unt.edu::b3d0b7d4-4614-49f4-b915-450f31e25903" providerId="AD" clId="Web-{8296994F-7183-4A5E-9448-C3E1BF3C58A9}" dt="2020-12-08T09:27:17.631" v="298"/>
        <pc:sldMkLst>
          <pc:docMk/>
          <pc:sldMk cId="702233986" sldId="271"/>
        </pc:sldMkLst>
        <pc:spChg chg="del">
          <ac:chgData name="Faz, Jose" userId="S::josefaz2@my.unt.edu::b3d0b7d4-4614-49f4-b915-450f31e25903" providerId="AD" clId="Web-{8296994F-7183-4A5E-9448-C3E1BF3C58A9}" dt="2020-12-08T09:08:48.626" v="13"/>
          <ac:spMkLst>
            <pc:docMk/>
            <pc:sldMk cId="702233986" sldId="271"/>
            <ac:spMk id="3" creationId="{25052F1A-2849-468A-8CFD-CD8F3C43B55D}"/>
          </ac:spMkLst>
        </pc:spChg>
        <pc:spChg chg="add mod">
          <ac:chgData name="Faz, Jose" userId="S::josefaz2@my.unt.edu::b3d0b7d4-4614-49f4-b915-450f31e25903" providerId="AD" clId="Web-{8296994F-7183-4A5E-9448-C3E1BF3C58A9}" dt="2020-12-08T09:20:58.046" v="257" actId="20577"/>
          <ac:spMkLst>
            <pc:docMk/>
            <pc:sldMk cId="702233986" sldId="271"/>
            <ac:spMk id="4" creationId="{A23798DB-26B3-43E8-899F-A0101448C8F0}"/>
          </ac:spMkLst>
        </pc:spChg>
        <pc:spChg chg="add del">
          <ac:chgData name="Faz, Jose" userId="S::josefaz2@my.unt.edu::b3d0b7d4-4614-49f4-b915-450f31e25903" providerId="AD" clId="Web-{8296994F-7183-4A5E-9448-C3E1BF3C58A9}" dt="2020-12-08T09:08:03.609" v="3"/>
          <ac:spMkLst>
            <pc:docMk/>
            <pc:sldMk cId="702233986" sldId="271"/>
            <ac:spMk id="6" creationId="{264895B1-505D-43B7-BD9B-C1675B63B3FC}"/>
          </ac:spMkLst>
        </pc:spChg>
        <pc:spChg chg="add mod">
          <ac:chgData name="Faz, Jose" userId="S::josefaz2@my.unt.edu::b3d0b7d4-4614-49f4-b915-450f31e25903" providerId="AD" clId="Web-{8296994F-7183-4A5E-9448-C3E1BF3C58A9}" dt="2020-12-08T09:08:23.469" v="7" actId="20577"/>
          <ac:spMkLst>
            <pc:docMk/>
            <pc:sldMk cId="702233986" sldId="271"/>
            <ac:spMk id="7" creationId="{6646227E-67BD-44D6-AEC1-76669D614CE4}"/>
          </ac:spMkLst>
        </pc:spChg>
      </pc:sldChg>
      <pc:sldChg chg="add del replId">
        <pc:chgData name="Faz, Jose" userId="S::josefaz2@my.unt.edu::b3d0b7d4-4614-49f4-b915-450f31e25903" providerId="AD" clId="Web-{8296994F-7183-4A5E-9448-C3E1BF3C58A9}" dt="2020-12-08T12:37:12.250" v="1668"/>
        <pc:sldMkLst>
          <pc:docMk/>
          <pc:sldMk cId="1243506110" sldId="272"/>
        </pc:sldMkLst>
      </pc:sldChg>
      <pc:sldChg chg="addSp delSp modSp add ord replId modNotes">
        <pc:chgData name="Faz, Jose" userId="S::josefaz2@my.unt.edu::b3d0b7d4-4614-49f4-b915-450f31e25903" providerId="AD" clId="Web-{8296994F-7183-4A5E-9448-C3E1BF3C58A9}" dt="2020-12-08T15:32:04.962" v="1996"/>
        <pc:sldMkLst>
          <pc:docMk/>
          <pc:sldMk cId="1308602268" sldId="273"/>
        </pc:sldMkLst>
        <pc:spChg chg="mod">
          <ac:chgData name="Faz, Jose" userId="S::josefaz2@my.unt.edu::b3d0b7d4-4614-49f4-b915-450f31e25903" providerId="AD" clId="Web-{8296994F-7183-4A5E-9448-C3E1BF3C58A9}" dt="2020-12-08T09:37:10.315" v="368" actId="14100"/>
          <ac:spMkLst>
            <pc:docMk/>
            <pc:sldMk cId="1308602268" sldId="273"/>
            <ac:spMk id="2" creationId="{3FB458D6-00C6-45FF-9CE0-0A80593260D8}"/>
          </ac:spMkLst>
        </pc:spChg>
        <pc:spChg chg="mod">
          <ac:chgData name="Faz, Jose" userId="S::josefaz2@my.unt.edu::b3d0b7d4-4614-49f4-b915-450f31e25903" providerId="AD" clId="Web-{8296994F-7183-4A5E-9448-C3E1BF3C58A9}" dt="2020-12-08T10:40:43.731" v="870" actId="20577"/>
          <ac:spMkLst>
            <pc:docMk/>
            <pc:sldMk cId="1308602268" sldId="273"/>
            <ac:spMk id="3" creationId="{92F4CE45-5B6C-425D-8537-243070B4E19A}"/>
          </ac:spMkLst>
        </pc:spChg>
        <pc:spChg chg="del mod">
          <ac:chgData name="Faz, Jose" userId="S::josefaz2@my.unt.edu::b3d0b7d4-4614-49f4-b915-450f31e25903" providerId="AD" clId="Web-{8296994F-7183-4A5E-9448-C3E1BF3C58A9}" dt="2020-12-08T09:34:12.046" v="342"/>
          <ac:spMkLst>
            <pc:docMk/>
            <pc:sldMk cId="1308602268" sldId="273"/>
            <ac:spMk id="4" creationId="{C96D0EDB-3830-4C25-8CEC-0E9E30EE4CED}"/>
          </ac:spMkLst>
        </pc:spChg>
        <pc:spChg chg="add mod">
          <ac:chgData name="Faz, Jose" userId="S::josefaz2@my.unt.edu::b3d0b7d4-4614-49f4-b915-450f31e25903" providerId="AD" clId="Web-{8296994F-7183-4A5E-9448-C3E1BF3C58A9}" dt="2020-12-08T10:35:27.680" v="751" actId="14100"/>
          <ac:spMkLst>
            <pc:docMk/>
            <pc:sldMk cId="1308602268" sldId="273"/>
            <ac:spMk id="4" creationId="{D12FB168-E2C6-43FF-AF16-493D38B63337}"/>
          </ac:spMkLst>
        </pc:spChg>
        <pc:spChg chg="del mod">
          <ac:chgData name="Faz, Jose" userId="S::josefaz2@my.unt.edu::b3d0b7d4-4614-49f4-b915-450f31e25903" providerId="AD" clId="Web-{8296994F-7183-4A5E-9448-C3E1BF3C58A9}" dt="2020-12-08T09:34:14.281" v="343"/>
          <ac:spMkLst>
            <pc:docMk/>
            <pc:sldMk cId="1308602268" sldId="273"/>
            <ac:spMk id="5" creationId="{4611BE4E-9BF4-424A-9DF2-B5B9AB1C3D7F}"/>
          </ac:spMkLst>
        </pc:spChg>
        <pc:spChg chg="mod">
          <ac:chgData name="Faz, Jose" userId="S::josefaz2@my.unt.edu::b3d0b7d4-4614-49f4-b915-450f31e25903" providerId="AD" clId="Web-{8296994F-7183-4A5E-9448-C3E1BF3C58A9}" dt="2020-12-08T12:17:59.787" v="1465" actId="14100"/>
          <ac:spMkLst>
            <pc:docMk/>
            <pc:sldMk cId="1308602268" sldId="273"/>
            <ac:spMk id="6" creationId="{B4F0595F-AF05-485F-BA7D-CB2F41B7CBFF}"/>
          </ac:spMkLst>
        </pc:spChg>
        <pc:spChg chg="add del mod">
          <ac:chgData name="Faz, Jose" userId="S::josefaz2@my.unt.edu::b3d0b7d4-4614-49f4-b915-450f31e25903" providerId="AD" clId="Web-{8296994F-7183-4A5E-9448-C3E1BF3C58A9}" dt="2020-12-08T09:34:25.093" v="344"/>
          <ac:spMkLst>
            <pc:docMk/>
            <pc:sldMk cId="1308602268" sldId="273"/>
            <ac:spMk id="8" creationId="{DBC9790E-4CD7-423A-AEBA-9DA02D8527B7}"/>
          </ac:spMkLst>
        </pc:spChg>
        <pc:spChg chg="add del mod">
          <ac:chgData name="Faz, Jose" userId="S::josefaz2@my.unt.edu::b3d0b7d4-4614-49f4-b915-450f31e25903" providerId="AD" clId="Web-{8296994F-7183-4A5E-9448-C3E1BF3C58A9}" dt="2020-12-08T09:34:46.062" v="348"/>
          <ac:spMkLst>
            <pc:docMk/>
            <pc:sldMk cId="1308602268" sldId="273"/>
            <ac:spMk id="10" creationId="{632E24A9-6DBE-4AED-9D61-37C3FD56EC14}"/>
          </ac:spMkLst>
        </pc:spChg>
        <pc:spChg chg="add del mod">
          <ac:chgData name="Faz, Jose" userId="S::josefaz2@my.unt.edu::b3d0b7d4-4614-49f4-b915-450f31e25903" providerId="AD" clId="Web-{8296994F-7183-4A5E-9448-C3E1BF3C58A9}" dt="2020-12-08T09:35:35.204" v="356"/>
          <ac:spMkLst>
            <pc:docMk/>
            <pc:sldMk cId="1308602268" sldId="273"/>
            <ac:spMk id="12" creationId="{4C729659-5774-4BC8-9B23-D8E637ABA2E4}"/>
          </ac:spMkLst>
        </pc:spChg>
        <pc:picChg chg="add mod ord">
          <ac:chgData name="Faz, Jose" userId="S::josefaz2@my.unt.edu::b3d0b7d4-4614-49f4-b915-450f31e25903" providerId="AD" clId="Web-{8296994F-7183-4A5E-9448-C3E1BF3C58A9}" dt="2020-12-08T09:35:33.563" v="355" actId="1076"/>
          <ac:picMkLst>
            <pc:docMk/>
            <pc:sldMk cId="1308602268" sldId="273"/>
            <ac:picMk id="11" creationId="{6B766EB6-376F-4EC4-BF5F-3DAA2BE90335}"/>
          </ac:picMkLst>
        </pc:picChg>
        <pc:cxnChg chg="add mod">
          <ac:chgData name="Faz, Jose" userId="S::josefaz2@my.unt.edu::b3d0b7d4-4614-49f4-b915-450f31e25903" providerId="AD" clId="Web-{8296994F-7183-4A5E-9448-C3E1BF3C58A9}" dt="2020-12-08T09:38:21.911" v="375" actId="14100"/>
          <ac:cxnSpMkLst>
            <pc:docMk/>
            <pc:sldMk cId="1308602268" sldId="273"/>
            <ac:cxnSpMk id="13" creationId="{F77A73E1-714E-4640-B7C3-E705C8AA7C7E}"/>
          </ac:cxnSpMkLst>
        </pc:cxnChg>
      </pc:sldChg>
      <pc:sldChg chg="addSp delSp modSp add replId modNotes">
        <pc:chgData name="Faz, Jose" userId="S::josefaz2@my.unt.edu::b3d0b7d4-4614-49f4-b915-450f31e25903" providerId="AD" clId="Web-{8296994F-7183-4A5E-9448-C3E1BF3C58A9}" dt="2020-12-08T15:32:50.386" v="2011"/>
        <pc:sldMkLst>
          <pc:docMk/>
          <pc:sldMk cId="564540735" sldId="274"/>
        </pc:sldMkLst>
        <pc:spChg chg="mod">
          <ac:chgData name="Faz, Jose" userId="S::josefaz2@my.unt.edu::b3d0b7d4-4614-49f4-b915-450f31e25903" providerId="AD" clId="Web-{8296994F-7183-4A5E-9448-C3E1BF3C58A9}" dt="2020-12-08T11:37:07.210" v="1341" actId="1076"/>
          <ac:spMkLst>
            <pc:docMk/>
            <pc:sldMk cId="564540735" sldId="274"/>
            <ac:spMk id="2" creationId="{3FB458D6-00C6-45FF-9CE0-0A80593260D8}"/>
          </ac:spMkLst>
        </pc:spChg>
        <pc:spChg chg="mod">
          <ac:chgData name="Faz, Jose" userId="S::josefaz2@my.unt.edu::b3d0b7d4-4614-49f4-b915-450f31e25903" providerId="AD" clId="Web-{8296994F-7183-4A5E-9448-C3E1BF3C58A9}" dt="2020-12-08T11:37:04.554" v="1340" actId="1076"/>
          <ac:spMkLst>
            <pc:docMk/>
            <pc:sldMk cId="564540735" sldId="274"/>
            <ac:spMk id="3" creationId="{92F4CE45-5B6C-425D-8537-243070B4E19A}"/>
          </ac:spMkLst>
        </pc:spChg>
        <pc:spChg chg="del">
          <ac:chgData name="Faz, Jose" userId="S::josefaz2@my.unt.edu::b3d0b7d4-4614-49f4-b915-450f31e25903" providerId="AD" clId="Web-{8296994F-7183-4A5E-9448-C3E1BF3C58A9}" dt="2020-12-08T10:58:58.831" v="942"/>
          <ac:spMkLst>
            <pc:docMk/>
            <pc:sldMk cId="564540735" sldId="274"/>
            <ac:spMk id="4" creationId="{D12FB168-E2C6-43FF-AF16-493D38B63337}"/>
          </ac:spMkLst>
        </pc:spChg>
        <pc:spChg chg="del mod">
          <ac:chgData name="Faz, Jose" userId="S::josefaz2@my.unt.edu::b3d0b7d4-4614-49f4-b915-450f31e25903" providerId="AD" clId="Web-{8296994F-7183-4A5E-9448-C3E1BF3C58A9}" dt="2020-12-08T12:18:34.992" v="1475"/>
          <ac:spMkLst>
            <pc:docMk/>
            <pc:sldMk cId="564540735" sldId="274"/>
            <ac:spMk id="6" creationId="{B4F0595F-AF05-485F-BA7D-CB2F41B7CBFF}"/>
          </ac:spMkLst>
        </pc:spChg>
        <pc:spChg chg="add del mod">
          <ac:chgData name="Faz, Jose" userId="S::josefaz2@my.unt.edu::b3d0b7d4-4614-49f4-b915-450f31e25903" providerId="AD" clId="Web-{8296994F-7183-4A5E-9448-C3E1BF3C58A9}" dt="2020-12-08T10:58:06.859" v="928"/>
          <ac:spMkLst>
            <pc:docMk/>
            <pc:sldMk cId="564540735" sldId="274"/>
            <ac:spMk id="7" creationId="{1ABE8B71-B86F-4C50-8F68-F7EE054CCC12}"/>
          </ac:spMkLst>
        </pc:spChg>
        <pc:spChg chg="add mod">
          <ac:chgData name="Faz, Jose" userId="S::josefaz2@my.unt.edu::b3d0b7d4-4614-49f4-b915-450f31e25903" providerId="AD" clId="Web-{8296994F-7183-4A5E-9448-C3E1BF3C58A9}" dt="2020-12-08T11:36:40.474" v="1337" actId="1076"/>
          <ac:spMkLst>
            <pc:docMk/>
            <pc:sldMk cId="564540735" sldId="274"/>
            <ac:spMk id="18" creationId="{0D8E5FF2-375B-4E4F-A48F-CAABDC167DD6}"/>
          </ac:spMkLst>
        </pc:spChg>
        <pc:spChg chg="add mod ord">
          <ac:chgData name="Faz, Jose" userId="S::josefaz2@my.unt.edu::b3d0b7d4-4614-49f4-b915-450f31e25903" providerId="AD" clId="Web-{8296994F-7183-4A5E-9448-C3E1BF3C58A9}" dt="2020-12-08T12:18:31.867" v="1474"/>
          <ac:spMkLst>
            <pc:docMk/>
            <pc:sldMk cId="564540735" sldId="274"/>
            <ac:spMk id="21" creationId="{D270D8B4-334E-4E46-9C1C-66971EB14D1D}"/>
          </ac:spMkLst>
        </pc:spChg>
        <pc:spChg chg="add del mod">
          <ac:chgData name="Faz, Jose" userId="S::josefaz2@my.unt.edu::b3d0b7d4-4614-49f4-b915-450f31e25903" providerId="AD" clId="Web-{8296994F-7183-4A5E-9448-C3E1BF3C58A9}" dt="2020-12-08T12:18:39.102" v="1476"/>
          <ac:spMkLst>
            <pc:docMk/>
            <pc:sldMk cId="564540735" sldId="274"/>
            <ac:spMk id="23" creationId="{D06D23F0-C267-4388-AB14-DAD67D27C371}"/>
          </ac:spMkLst>
        </pc:spChg>
        <pc:picChg chg="add mod ord">
          <ac:chgData name="Faz, Jose" userId="S::josefaz2@my.unt.edu::b3d0b7d4-4614-49f4-b915-450f31e25903" providerId="AD" clId="Web-{8296994F-7183-4A5E-9448-C3E1BF3C58A9}" dt="2020-12-08T11:05:30.715" v="995" actId="1076"/>
          <ac:picMkLst>
            <pc:docMk/>
            <pc:sldMk cId="564540735" sldId="274"/>
            <ac:picMk id="8" creationId="{056FB7C6-2DF0-418C-B75B-2FCDD575F59F}"/>
          </ac:picMkLst>
        </pc:picChg>
        <pc:picChg chg="add mod">
          <ac:chgData name="Faz, Jose" userId="S::josefaz2@my.unt.edu::b3d0b7d4-4614-49f4-b915-450f31e25903" providerId="AD" clId="Web-{8296994F-7183-4A5E-9448-C3E1BF3C58A9}" dt="2020-12-08T11:05:32.543" v="996" actId="1076"/>
          <ac:picMkLst>
            <pc:docMk/>
            <pc:sldMk cId="564540735" sldId="274"/>
            <ac:picMk id="9" creationId="{03CBA5AF-34BC-49C0-8027-68A078C28343}"/>
          </ac:picMkLst>
        </pc:picChg>
        <pc:picChg chg="add mod">
          <ac:chgData name="Faz, Jose" userId="S::josefaz2@my.unt.edu::b3d0b7d4-4614-49f4-b915-450f31e25903" providerId="AD" clId="Web-{8296994F-7183-4A5E-9448-C3E1BF3C58A9}" dt="2020-12-08T11:05:35.450" v="997" actId="1076"/>
          <ac:picMkLst>
            <pc:docMk/>
            <pc:sldMk cId="564540735" sldId="274"/>
            <ac:picMk id="10" creationId="{44D428EC-965E-4BB1-B451-2BEE94CF0574}"/>
          </ac:picMkLst>
        </pc:picChg>
        <pc:picChg chg="del">
          <ac:chgData name="Faz, Jose" userId="S::josefaz2@my.unt.edu::b3d0b7d4-4614-49f4-b915-450f31e25903" providerId="AD" clId="Web-{8296994F-7183-4A5E-9448-C3E1BF3C58A9}" dt="2020-12-08T10:58:01.859" v="927"/>
          <ac:picMkLst>
            <pc:docMk/>
            <pc:sldMk cId="564540735" sldId="274"/>
            <ac:picMk id="11" creationId="{6B766EB6-376F-4EC4-BF5F-3DAA2BE90335}"/>
          </ac:picMkLst>
        </pc:picChg>
        <pc:picChg chg="add mod">
          <ac:chgData name="Faz, Jose" userId="S::josefaz2@my.unt.edu::b3d0b7d4-4614-49f4-b915-450f31e25903" providerId="AD" clId="Web-{8296994F-7183-4A5E-9448-C3E1BF3C58A9}" dt="2020-12-08T11:08:01.443" v="1030" actId="1076"/>
          <ac:picMkLst>
            <pc:docMk/>
            <pc:sldMk cId="564540735" sldId="274"/>
            <ac:picMk id="12" creationId="{101816A5-16A3-4309-93A3-C9F51491B506}"/>
          </ac:picMkLst>
        </pc:picChg>
        <pc:picChg chg="add del mod">
          <ac:chgData name="Faz, Jose" userId="S::josefaz2@my.unt.edu::b3d0b7d4-4614-49f4-b915-450f31e25903" providerId="AD" clId="Web-{8296994F-7183-4A5E-9448-C3E1BF3C58A9}" dt="2020-12-08T11:22:57.359" v="1227"/>
          <ac:picMkLst>
            <pc:docMk/>
            <pc:sldMk cId="564540735" sldId="274"/>
            <ac:picMk id="14" creationId="{26F6B113-2F61-433D-954B-47B836E3DCE7}"/>
          </ac:picMkLst>
        </pc:picChg>
        <pc:picChg chg="add mod ord">
          <ac:chgData name="Faz, Jose" userId="S::josefaz2@my.unt.edu::b3d0b7d4-4614-49f4-b915-450f31e25903" providerId="AD" clId="Web-{8296994F-7183-4A5E-9448-C3E1BF3C58A9}" dt="2020-12-08T11:36:40.490" v="1338" actId="1076"/>
          <ac:picMkLst>
            <pc:docMk/>
            <pc:sldMk cId="564540735" sldId="274"/>
            <ac:picMk id="19" creationId="{CF40D44A-8C84-41FC-820C-70AEFB27E5FD}"/>
          </ac:picMkLst>
        </pc:picChg>
        <pc:cxnChg chg="del">
          <ac:chgData name="Faz, Jose" userId="S::josefaz2@my.unt.edu::b3d0b7d4-4614-49f4-b915-450f31e25903" providerId="AD" clId="Web-{8296994F-7183-4A5E-9448-C3E1BF3C58A9}" dt="2020-12-08T10:58:57.097" v="941"/>
          <ac:cxnSpMkLst>
            <pc:docMk/>
            <pc:sldMk cId="564540735" sldId="274"/>
            <ac:cxnSpMk id="13" creationId="{F77A73E1-714E-4640-B7C3-E705C8AA7C7E}"/>
          </ac:cxnSpMkLst>
        </pc:cxnChg>
        <pc:cxnChg chg="add mod">
          <ac:chgData name="Faz, Jose" userId="S::josefaz2@my.unt.edu::b3d0b7d4-4614-49f4-b915-450f31e25903" providerId="AD" clId="Web-{8296994F-7183-4A5E-9448-C3E1BF3C58A9}" dt="2020-12-08T11:36:40.458" v="1336" actId="1076"/>
          <ac:cxnSpMkLst>
            <pc:docMk/>
            <pc:sldMk cId="564540735" sldId="274"/>
            <ac:cxnSpMk id="16" creationId="{78E1EBA1-F9DF-46BD-90C8-B8BFD0F26544}"/>
          </ac:cxnSpMkLst>
        </pc:cxnChg>
      </pc:sldChg>
      <pc:sldChg chg="addSp delSp modSp add replId modNotes">
        <pc:chgData name="Faz, Jose" userId="S::josefaz2@my.unt.edu::b3d0b7d4-4614-49f4-b915-450f31e25903" providerId="AD" clId="Web-{8296994F-7183-4A5E-9448-C3E1BF3C58A9}" dt="2020-12-08T15:38:52.718" v="2048"/>
        <pc:sldMkLst>
          <pc:docMk/>
          <pc:sldMk cId="1584092071" sldId="275"/>
        </pc:sldMkLst>
        <pc:spChg chg="mod">
          <ac:chgData name="Faz, Jose" userId="S::josefaz2@my.unt.edu::b3d0b7d4-4614-49f4-b915-450f31e25903" providerId="AD" clId="Web-{8296994F-7183-4A5E-9448-C3E1BF3C58A9}" dt="2020-12-08T14:35:04.653" v="1894" actId="1076"/>
          <ac:spMkLst>
            <pc:docMk/>
            <pc:sldMk cId="1584092071" sldId="275"/>
            <ac:spMk id="2" creationId="{3FB458D6-00C6-45FF-9CE0-0A80593260D8}"/>
          </ac:spMkLst>
        </pc:spChg>
        <pc:spChg chg="mod">
          <ac:chgData name="Faz, Jose" userId="S::josefaz2@my.unt.edu::b3d0b7d4-4614-49f4-b915-450f31e25903" providerId="AD" clId="Web-{8296994F-7183-4A5E-9448-C3E1BF3C58A9}" dt="2020-12-08T14:35:04.653" v="1895" actId="1076"/>
          <ac:spMkLst>
            <pc:docMk/>
            <pc:sldMk cId="1584092071" sldId="275"/>
            <ac:spMk id="3" creationId="{92F4CE45-5B6C-425D-8537-243070B4E19A}"/>
          </ac:spMkLst>
        </pc:spChg>
        <pc:spChg chg="add del mod">
          <ac:chgData name="Faz, Jose" userId="S::josefaz2@my.unt.edu::b3d0b7d4-4614-49f4-b915-450f31e25903" providerId="AD" clId="Web-{8296994F-7183-4A5E-9448-C3E1BF3C58A9}" dt="2020-12-08T14:30:44.514" v="1877"/>
          <ac:spMkLst>
            <pc:docMk/>
            <pc:sldMk cId="1584092071" sldId="275"/>
            <ac:spMk id="4" creationId="{7874ADFA-221D-4B26-8194-50D9612B8027}"/>
          </ac:spMkLst>
        </pc:spChg>
        <pc:spChg chg="add del mod">
          <ac:chgData name="Faz, Jose" userId="S::josefaz2@my.unt.edu::b3d0b7d4-4614-49f4-b915-450f31e25903" providerId="AD" clId="Web-{8296994F-7183-4A5E-9448-C3E1BF3C58A9}" dt="2020-12-08T12:11:54.279" v="1381"/>
          <ac:spMkLst>
            <pc:docMk/>
            <pc:sldMk cId="1584092071" sldId="275"/>
            <ac:spMk id="5" creationId="{1F6D4678-0D52-41CB-A203-382D4F33C8E8}"/>
          </ac:spMkLst>
        </pc:spChg>
        <pc:spChg chg="mod">
          <ac:chgData name="Faz, Jose" userId="S::josefaz2@my.unt.edu::b3d0b7d4-4614-49f4-b915-450f31e25903" providerId="AD" clId="Web-{8296994F-7183-4A5E-9448-C3E1BF3C58A9}" dt="2020-12-08T12:25:05.157" v="1520" actId="20577"/>
          <ac:spMkLst>
            <pc:docMk/>
            <pc:sldMk cId="1584092071" sldId="275"/>
            <ac:spMk id="6" creationId="{B4F0595F-AF05-485F-BA7D-CB2F41B7CBFF}"/>
          </ac:spMkLst>
        </pc:spChg>
        <pc:spChg chg="add mod ord">
          <ac:chgData name="Faz, Jose" userId="S::josefaz2@my.unt.edu::b3d0b7d4-4614-49f4-b915-450f31e25903" providerId="AD" clId="Web-{8296994F-7183-4A5E-9448-C3E1BF3C58A9}" dt="2020-12-08T14:35:04.638" v="1893" actId="1076"/>
          <ac:spMkLst>
            <pc:docMk/>
            <pc:sldMk cId="1584092071" sldId="275"/>
            <ac:spMk id="15" creationId="{249F2724-65BA-410C-A5A4-A24351739F5D}"/>
          </ac:spMkLst>
        </pc:spChg>
        <pc:spChg chg="del">
          <ac:chgData name="Faz, Jose" userId="S::josefaz2@my.unt.edu::b3d0b7d4-4614-49f4-b915-450f31e25903" providerId="AD" clId="Web-{8296994F-7183-4A5E-9448-C3E1BF3C58A9}" dt="2020-12-08T12:10:44.884" v="1373"/>
          <ac:spMkLst>
            <pc:docMk/>
            <pc:sldMk cId="1584092071" sldId="275"/>
            <ac:spMk id="18" creationId="{0D8E5FF2-375B-4E4F-A48F-CAABDC167DD6}"/>
          </ac:spMkLst>
        </pc:spChg>
        <pc:spChg chg="add mod">
          <ac:chgData name="Faz, Jose" userId="S::josefaz2@my.unt.edu::b3d0b7d4-4614-49f4-b915-450f31e25903" providerId="AD" clId="Web-{8296994F-7183-4A5E-9448-C3E1BF3C58A9}" dt="2020-12-08T12:28:09.169" v="1542" actId="1076"/>
          <ac:spMkLst>
            <pc:docMk/>
            <pc:sldMk cId="1584092071" sldId="275"/>
            <ac:spMk id="21" creationId="{40F4E52C-B783-4191-8287-63298B9D5065}"/>
          </ac:spMkLst>
        </pc:spChg>
        <pc:spChg chg="add mod">
          <ac:chgData name="Faz, Jose" userId="S::josefaz2@my.unt.edu::b3d0b7d4-4614-49f4-b915-450f31e25903" providerId="AD" clId="Web-{8296994F-7183-4A5E-9448-C3E1BF3C58A9}" dt="2020-12-08T12:15:03.729" v="1418" actId="1076"/>
          <ac:spMkLst>
            <pc:docMk/>
            <pc:sldMk cId="1584092071" sldId="275"/>
            <ac:spMk id="22" creationId="{DAD8A5D7-57C1-428D-B2D2-636FB62F89C7}"/>
          </ac:spMkLst>
        </pc:spChg>
        <pc:spChg chg="add mod">
          <ac:chgData name="Faz, Jose" userId="S::josefaz2@my.unt.edu::b3d0b7d4-4614-49f4-b915-450f31e25903" providerId="AD" clId="Web-{8296994F-7183-4A5E-9448-C3E1BF3C58A9}" dt="2020-12-08T12:47:35.382" v="1822" actId="1076"/>
          <ac:spMkLst>
            <pc:docMk/>
            <pc:sldMk cId="1584092071" sldId="275"/>
            <ac:spMk id="27" creationId="{B838E82F-A50B-41C5-917D-E099621826F7}"/>
          </ac:spMkLst>
        </pc:spChg>
        <pc:spChg chg="add del mod">
          <ac:chgData name="Faz, Jose" userId="S::josefaz2@my.unt.edu::b3d0b7d4-4614-49f4-b915-450f31e25903" providerId="AD" clId="Web-{8296994F-7183-4A5E-9448-C3E1BF3C58A9}" dt="2020-12-08T12:47:43.836" v="1825"/>
          <ac:spMkLst>
            <pc:docMk/>
            <pc:sldMk cId="1584092071" sldId="275"/>
            <ac:spMk id="29" creationId="{0D6B02AD-1B5C-4222-8902-3764CED26233}"/>
          </ac:spMkLst>
        </pc:spChg>
        <pc:spChg chg="add mod">
          <ac:chgData name="Faz, Jose" userId="S::josefaz2@my.unt.edu::b3d0b7d4-4614-49f4-b915-450f31e25903" providerId="AD" clId="Web-{8296994F-7183-4A5E-9448-C3E1BF3C58A9}" dt="2020-12-08T12:49:06.466" v="1869" actId="1076"/>
          <ac:spMkLst>
            <pc:docMk/>
            <pc:sldMk cId="1584092071" sldId="275"/>
            <ac:spMk id="30" creationId="{AECE4DEC-6C61-40A0-A97D-0E7C536313AC}"/>
          </ac:spMkLst>
        </pc:spChg>
        <pc:grpChg chg="add mod">
          <ac:chgData name="Faz, Jose" userId="S::josefaz2@my.unt.edu::b3d0b7d4-4614-49f4-b915-450f31e25903" providerId="AD" clId="Web-{8296994F-7183-4A5E-9448-C3E1BF3C58A9}" dt="2020-12-08T14:35:04.669" v="1896" actId="1076"/>
          <ac:grpSpMkLst>
            <pc:docMk/>
            <pc:sldMk cId="1584092071" sldId="275"/>
            <ac:grpSpMk id="23" creationId="{A0A8C2D5-7462-4BCC-AB7B-56EB2749BE31}"/>
          </ac:grpSpMkLst>
        </pc:grpChg>
        <pc:picChg chg="add del mod">
          <ac:chgData name="Faz, Jose" userId="S::josefaz2@my.unt.edu::b3d0b7d4-4614-49f4-b915-450f31e25903" providerId="AD" clId="Web-{8296994F-7183-4A5E-9448-C3E1BF3C58A9}" dt="2020-12-08T14:33:18.100" v="1885"/>
          <ac:picMkLst>
            <pc:docMk/>
            <pc:sldMk cId="1584092071" sldId="275"/>
            <ac:picMk id="5" creationId="{5997ADAB-54B9-4968-A11D-79AC52F0B157}"/>
          </ac:picMkLst>
        </pc:picChg>
        <pc:picChg chg="add del mod">
          <ac:chgData name="Faz, Jose" userId="S::josefaz2@my.unt.edu::b3d0b7d4-4614-49f4-b915-450f31e25903" providerId="AD" clId="Web-{8296994F-7183-4A5E-9448-C3E1BF3C58A9}" dt="2020-12-08T12:11:13.120" v="1380"/>
          <ac:picMkLst>
            <pc:docMk/>
            <pc:sldMk cId="1584092071" sldId="275"/>
            <ac:picMk id="7" creationId="{E34775B9-FCF0-4CA8-BCB7-204E79D4A3CA}"/>
          </ac:picMkLst>
        </pc:picChg>
        <pc:picChg chg="del">
          <ac:chgData name="Faz, Jose" userId="S::josefaz2@my.unt.edu::b3d0b7d4-4614-49f4-b915-450f31e25903" providerId="AD" clId="Web-{8296994F-7183-4A5E-9448-C3E1BF3C58A9}" dt="2020-12-08T12:10:45.602" v="1374"/>
          <ac:picMkLst>
            <pc:docMk/>
            <pc:sldMk cId="1584092071" sldId="275"/>
            <ac:picMk id="8" creationId="{056FB7C6-2DF0-418C-B75B-2FCDD575F59F}"/>
          </ac:picMkLst>
        </pc:picChg>
        <pc:picChg chg="del">
          <ac:chgData name="Faz, Jose" userId="S::josefaz2@my.unt.edu::b3d0b7d4-4614-49f4-b915-450f31e25903" providerId="AD" clId="Web-{8296994F-7183-4A5E-9448-C3E1BF3C58A9}" dt="2020-12-08T12:10:46.227" v="1375"/>
          <ac:picMkLst>
            <pc:docMk/>
            <pc:sldMk cId="1584092071" sldId="275"/>
            <ac:picMk id="9" creationId="{03CBA5AF-34BC-49C0-8027-68A078C28343}"/>
          </ac:picMkLst>
        </pc:picChg>
        <pc:picChg chg="del">
          <ac:chgData name="Faz, Jose" userId="S::josefaz2@my.unt.edu::b3d0b7d4-4614-49f4-b915-450f31e25903" providerId="AD" clId="Web-{8296994F-7183-4A5E-9448-C3E1BF3C58A9}" dt="2020-12-08T12:10:48.884" v="1376"/>
          <ac:picMkLst>
            <pc:docMk/>
            <pc:sldMk cId="1584092071" sldId="275"/>
            <ac:picMk id="10" creationId="{44D428EC-965E-4BB1-B451-2BEE94CF0574}"/>
          </ac:picMkLst>
        </pc:picChg>
        <pc:picChg chg="add mod ord">
          <ac:chgData name="Faz, Jose" userId="S::josefaz2@my.unt.edu::b3d0b7d4-4614-49f4-b915-450f31e25903" providerId="AD" clId="Web-{8296994F-7183-4A5E-9448-C3E1BF3C58A9}" dt="2020-12-08T14:35:04.638" v="1892" actId="1076"/>
          <ac:picMkLst>
            <pc:docMk/>
            <pc:sldMk cId="1584092071" sldId="275"/>
            <ac:picMk id="11" creationId="{0E421196-A2E4-46A5-A262-0F66075EACAF}"/>
          </ac:picMkLst>
        </pc:picChg>
        <pc:picChg chg="del">
          <ac:chgData name="Faz, Jose" userId="S::josefaz2@my.unt.edu::b3d0b7d4-4614-49f4-b915-450f31e25903" providerId="AD" clId="Web-{8296994F-7183-4A5E-9448-C3E1BF3C58A9}" dt="2020-12-08T12:10:49.806" v="1377"/>
          <ac:picMkLst>
            <pc:docMk/>
            <pc:sldMk cId="1584092071" sldId="275"/>
            <ac:picMk id="12" creationId="{101816A5-16A3-4309-93A3-C9F51491B506}"/>
          </ac:picMkLst>
        </pc:picChg>
        <pc:picChg chg="del">
          <ac:chgData name="Faz, Jose" userId="S::josefaz2@my.unt.edu::b3d0b7d4-4614-49f4-b915-450f31e25903" providerId="AD" clId="Web-{8296994F-7183-4A5E-9448-C3E1BF3C58A9}" dt="2020-12-08T12:10:39.555" v="1371"/>
          <ac:picMkLst>
            <pc:docMk/>
            <pc:sldMk cId="1584092071" sldId="275"/>
            <ac:picMk id="19" creationId="{CF40D44A-8C84-41FC-820C-70AEFB27E5FD}"/>
          </ac:picMkLst>
        </pc:picChg>
        <pc:picChg chg="add mod">
          <ac:chgData name="Faz, Jose" userId="S::josefaz2@my.unt.edu::b3d0b7d4-4614-49f4-b915-450f31e25903" providerId="AD" clId="Web-{8296994F-7183-4A5E-9448-C3E1BF3C58A9}" dt="2020-12-08T12:43:21.679" v="1788" actId="1076"/>
          <ac:picMkLst>
            <pc:docMk/>
            <pc:sldMk cId="1584092071" sldId="275"/>
            <ac:picMk id="24" creationId="{CB6AA70C-5CF9-4247-86E4-84994AC93245}"/>
          </ac:picMkLst>
        </pc:picChg>
        <pc:picChg chg="add mod">
          <ac:chgData name="Faz, Jose" userId="S::josefaz2@my.unt.edu::b3d0b7d4-4614-49f4-b915-450f31e25903" providerId="AD" clId="Web-{8296994F-7183-4A5E-9448-C3E1BF3C58A9}" dt="2020-12-08T12:48:57.403" v="1866" actId="1076"/>
          <ac:picMkLst>
            <pc:docMk/>
            <pc:sldMk cId="1584092071" sldId="275"/>
            <ac:picMk id="25" creationId="{33D6582F-D114-449C-A56C-8E0E556FAFF8}"/>
          </ac:picMkLst>
        </pc:picChg>
        <pc:cxnChg chg="add del mod">
          <ac:chgData name="Faz, Jose" userId="S::josefaz2@my.unt.edu::b3d0b7d4-4614-49f4-b915-450f31e25903" providerId="AD" clId="Web-{8296994F-7183-4A5E-9448-C3E1BF3C58A9}" dt="2020-12-08T12:13:41.613" v="1401"/>
          <ac:cxnSpMkLst>
            <pc:docMk/>
            <pc:sldMk cId="1584092071" sldId="275"/>
            <ac:cxnSpMk id="13" creationId="{0B108B70-C5C0-4D8C-BE8F-AC337CF306E5}"/>
          </ac:cxnSpMkLst>
        </pc:cxnChg>
        <pc:cxnChg chg="del">
          <ac:chgData name="Faz, Jose" userId="S::josefaz2@my.unt.edu::b3d0b7d4-4614-49f4-b915-450f31e25903" providerId="AD" clId="Web-{8296994F-7183-4A5E-9448-C3E1BF3C58A9}" dt="2020-12-08T12:10:41.961" v="1372"/>
          <ac:cxnSpMkLst>
            <pc:docMk/>
            <pc:sldMk cId="1584092071" sldId="275"/>
            <ac:cxnSpMk id="16" creationId="{78E1EBA1-F9DF-46BD-90C8-B8BFD0F26544}"/>
          </ac:cxnSpMkLst>
        </pc:cxnChg>
      </pc:sldChg>
      <pc:sldChg chg="addSp delSp modSp add mod replId setBg setClrOvrMap modNotes">
        <pc:chgData name="Faz, Jose" userId="S::josefaz2@my.unt.edu::b3d0b7d4-4614-49f4-b915-450f31e25903" providerId="AD" clId="Web-{8296994F-7183-4A5E-9448-C3E1BF3C58A9}" dt="2020-12-08T15:14:46.673" v="1962"/>
        <pc:sldMkLst>
          <pc:docMk/>
          <pc:sldMk cId="1349784926" sldId="276"/>
        </pc:sldMkLst>
        <pc:spChg chg="mod">
          <ac:chgData name="Faz, Jose" userId="S::josefaz2@my.unt.edu::b3d0b7d4-4614-49f4-b915-450f31e25903" providerId="AD" clId="Web-{8296994F-7183-4A5E-9448-C3E1BF3C58A9}" dt="2020-12-08T14:52:16.260" v="1951" actId="20577"/>
          <ac:spMkLst>
            <pc:docMk/>
            <pc:sldMk cId="1349784926" sldId="276"/>
            <ac:spMk id="2" creationId="{EEA7CDD7-18BB-47F4-9B8C-1F3A9E1BE76E}"/>
          </ac:spMkLst>
        </pc:spChg>
        <pc:spChg chg="mod">
          <ac:chgData name="Faz, Jose" userId="S::josefaz2@my.unt.edu::b3d0b7d4-4614-49f4-b915-450f31e25903" providerId="AD" clId="Web-{8296994F-7183-4A5E-9448-C3E1BF3C58A9}" dt="2020-12-08T15:14:16.219" v="1955" actId="20577"/>
          <ac:spMkLst>
            <pc:docMk/>
            <pc:sldMk cId="1349784926" sldId="276"/>
            <ac:spMk id="4" creationId="{A23798DB-26B3-43E8-899F-A0101448C8F0}"/>
          </ac:spMkLst>
        </pc:spChg>
        <pc:spChg chg="mod ord">
          <ac:chgData name="Faz, Jose" userId="S::josefaz2@my.unt.edu::b3d0b7d4-4614-49f4-b915-450f31e25903" providerId="AD" clId="Web-{8296994F-7183-4A5E-9448-C3E1BF3C58A9}" dt="2020-12-08T14:51:41.806" v="1924" actId="20577"/>
          <ac:spMkLst>
            <pc:docMk/>
            <pc:sldMk cId="1349784926" sldId="276"/>
            <ac:spMk id="7" creationId="{6646227E-67BD-44D6-AEC1-76669D614CE4}"/>
          </ac:spMkLst>
        </pc:spChg>
        <pc:spChg chg="del">
          <ac:chgData name="Faz, Jose" userId="S::josefaz2@my.unt.edu::b3d0b7d4-4614-49f4-b915-450f31e25903" providerId="AD" clId="Web-{8296994F-7183-4A5E-9448-C3E1BF3C58A9}" dt="2020-12-08T14:33:40.961" v="1888"/>
          <ac:spMkLst>
            <pc:docMk/>
            <pc:sldMk cId="1349784926" sldId="276"/>
            <ac:spMk id="14" creationId="{FB403EBD-907E-4D59-98D4-A72CD1063C62}"/>
          </ac:spMkLst>
        </pc:spChg>
        <pc:spChg chg="add">
          <ac:chgData name="Faz, Jose" userId="S::josefaz2@my.unt.edu::b3d0b7d4-4614-49f4-b915-450f31e25903" providerId="AD" clId="Web-{8296994F-7183-4A5E-9448-C3E1BF3C58A9}" dt="2020-12-08T14:33:40.961" v="1888"/>
          <ac:spMkLst>
            <pc:docMk/>
            <pc:sldMk cId="1349784926" sldId="276"/>
            <ac:spMk id="19" creationId="{6515FC82-3453-4CBE-8895-4CCFF339529E}"/>
          </ac:spMkLst>
        </pc:spChg>
        <pc:spChg chg="add">
          <ac:chgData name="Faz, Jose" userId="S::josefaz2@my.unt.edu::b3d0b7d4-4614-49f4-b915-450f31e25903" providerId="AD" clId="Web-{8296994F-7183-4A5E-9448-C3E1BF3C58A9}" dt="2020-12-08T14:33:40.961" v="1888"/>
          <ac:spMkLst>
            <pc:docMk/>
            <pc:sldMk cId="1349784926" sldId="276"/>
            <ac:spMk id="21" creationId="{C5FD847B-65C0-4027-8DFC-70CB424514F8}"/>
          </ac:spMkLst>
        </pc:spChg>
        <pc:picChg chg="add del mod">
          <ac:chgData name="Faz, Jose" userId="S::josefaz2@my.unt.edu::b3d0b7d4-4614-49f4-b915-450f31e25903" providerId="AD" clId="Web-{8296994F-7183-4A5E-9448-C3E1BF3C58A9}" dt="2020-12-08T14:34:41.621" v="1891"/>
          <ac:picMkLst>
            <pc:docMk/>
            <pc:sldMk cId="1349784926" sldId="276"/>
            <ac:picMk id="3" creationId="{6A292BF0-F66B-4299-99DE-1F3C5797D8E8}"/>
          </ac:picMkLst>
        </pc:picChg>
        <pc:picChg chg="add mod">
          <ac:chgData name="Faz, Jose" userId="S::josefaz2@my.unt.edu::b3d0b7d4-4614-49f4-b915-450f31e25903" providerId="AD" clId="Web-{8296994F-7183-4A5E-9448-C3E1BF3C58A9}" dt="2020-12-08T14:35:33.374" v="1899" actId="14100"/>
          <ac:picMkLst>
            <pc:docMk/>
            <pc:sldMk cId="1349784926" sldId="276"/>
            <ac:picMk id="5" creationId="{027B679B-5B1A-467D-B4D3-235EA6BC0156}"/>
          </ac:picMkLst>
        </pc:picChg>
      </pc:sldChg>
    </pc:docChg>
  </pc:docChgLst>
  <pc:docChgLst>
    <pc:chgData name="Pita, Ashley" userId="603225e5-df77-41bd-a04c-529934122e2a" providerId="ADAL" clId="{7C32B793-16BB-4195-B144-B2E65918409C}"/>
    <pc:docChg chg="undo custSel mod addSld delSld modSld">
      <pc:chgData name="Pita, Ashley" userId="603225e5-df77-41bd-a04c-529934122e2a" providerId="ADAL" clId="{7C32B793-16BB-4195-B144-B2E65918409C}" dt="2020-12-09T17:24:23.818" v="3938" actId="20577"/>
      <pc:docMkLst>
        <pc:docMk/>
      </pc:docMkLst>
      <pc:sldChg chg="modSp mod">
        <pc:chgData name="Pita, Ashley" userId="603225e5-df77-41bd-a04c-529934122e2a" providerId="ADAL" clId="{7C32B793-16BB-4195-B144-B2E65918409C}" dt="2020-12-08T02:38:20.462" v="200" actId="1076"/>
        <pc:sldMkLst>
          <pc:docMk/>
          <pc:sldMk cId="1804251825" sldId="256"/>
        </pc:sldMkLst>
        <pc:spChg chg="mod">
          <ac:chgData name="Pita, Ashley" userId="603225e5-df77-41bd-a04c-529934122e2a" providerId="ADAL" clId="{7C32B793-16BB-4195-B144-B2E65918409C}" dt="2020-12-08T02:38:20.462" v="200" actId="1076"/>
          <ac:spMkLst>
            <pc:docMk/>
            <pc:sldMk cId="1804251825" sldId="256"/>
            <ac:spMk id="2" creationId="{00000000-0000-0000-0000-000000000000}"/>
          </ac:spMkLst>
        </pc:spChg>
        <pc:spChg chg="mod">
          <ac:chgData name="Pita, Ashley" userId="603225e5-df77-41bd-a04c-529934122e2a" providerId="ADAL" clId="{7C32B793-16BB-4195-B144-B2E65918409C}" dt="2020-12-08T02:37:17.229" v="199" actId="20577"/>
          <ac:spMkLst>
            <pc:docMk/>
            <pc:sldMk cId="1804251825" sldId="256"/>
            <ac:spMk id="3" creationId="{00000000-0000-0000-0000-000000000000}"/>
          </ac:spMkLst>
        </pc:spChg>
      </pc:sldChg>
      <pc:sldChg chg="addSp delSp modSp new mod setBg setClrOvrMap modNotesTx">
        <pc:chgData name="Pita, Ashley" userId="603225e5-df77-41bd-a04c-529934122e2a" providerId="ADAL" clId="{7C32B793-16BB-4195-B144-B2E65918409C}" dt="2020-12-06T00:43:05.450" v="111" actId="20577"/>
        <pc:sldMkLst>
          <pc:docMk/>
          <pc:sldMk cId="2532124080" sldId="257"/>
        </pc:sldMkLst>
        <pc:spChg chg="mod">
          <ac:chgData name="Pita, Ashley" userId="603225e5-df77-41bd-a04c-529934122e2a" providerId="ADAL" clId="{7C32B793-16BB-4195-B144-B2E65918409C}" dt="2020-12-06T00:39:58.892" v="20" actId="20577"/>
          <ac:spMkLst>
            <pc:docMk/>
            <pc:sldMk cId="2532124080" sldId="257"/>
            <ac:spMk id="2" creationId="{EEA7CDD7-18BB-47F4-9B8C-1F3A9E1BE76E}"/>
          </ac:spMkLst>
        </pc:spChg>
        <pc:spChg chg="mod">
          <ac:chgData name="Pita, Ashley" userId="603225e5-df77-41bd-a04c-529934122e2a" providerId="ADAL" clId="{7C32B793-16BB-4195-B144-B2E65918409C}" dt="2020-12-06T00:38:41.147" v="8" actId="26606"/>
          <ac:spMkLst>
            <pc:docMk/>
            <pc:sldMk cId="2532124080" sldId="257"/>
            <ac:spMk id="3" creationId="{25052F1A-2849-468A-8CFD-CD8F3C43B55D}"/>
          </ac:spMkLst>
        </pc:spChg>
        <pc:spChg chg="add del">
          <ac:chgData name="Pita, Ashley" userId="603225e5-df77-41bd-a04c-529934122e2a" providerId="ADAL" clId="{7C32B793-16BB-4195-B144-B2E65918409C}" dt="2020-12-06T00:38:41.138" v="7" actId="26606"/>
          <ac:spMkLst>
            <pc:docMk/>
            <pc:sldMk cId="2532124080" sldId="257"/>
            <ac:spMk id="8" creationId="{C33976D1-3430-450C-A978-87A9A6E8E71F}"/>
          </ac:spMkLst>
        </pc:spChg>
        <pc:spChg chg="add del">
          <ac:chgData name="Pita, Ashley" userId="603225e5-df77-41bd-a04c-529934122e2a" providerId="ADAL" clId="{7C32B793-16BB-4195-B144-B2E65918409C}" dt="2020-12-06T00:38:41.138" v="7" actId="26606"/>
          <ac:spMkLst>
            <pc:docMk/>
            <pc:sldMk cId="2532124080" sldId="257"/>
            <ac:spMk id="10" creationId="{7D6AAC78-7D86-415A-ADC1-2B474807960C}"/>
          </ac:spMkLst>
        </pc:spChg>
        <pc:spChg chg="add del">
          <ac:chgData name="Pita, Ashley" userId="603225e5-df77-41bd-a04c-529934122e2a" providerId="ADAL" clId="{7C32B793-16BB-4195-B144-B2E65918409C}" dt="2020-12-06T00:38:41.138" v="7" actId="26606"/>
          <ac:spMkLst>
            <pc:docMk/>
            <pc:sldMk cId="2532124080" sldId="257"/>
            <ac:spMk id="12" creationId="{F2A658D9-F185-44F1-BA33-D50320D1D078}"/>
          </ac:spMkLst>
        </pc:spChg>
        <pc:spChg chg="add">
          <ac:chgData name="Pita, Ashley" userId="603225e5-df77-41bd-a04c-529934122e2a" providerId="ADAL" clId="{7C32B793-16BB-4195-B144-B2E65918409C}" dt="2020-12-06T00:38:41.147" v="8" actId="26606"/>
          <ac:spMkLst>
            <pc:docMk/>
            <pc:sldMk cId="2532124080" sldId="257"/>
            <ac:spMk id="14" creationId="{FB403EBD-907E-4D59-98D4-A72CD1063C62}"/>
          </ac:spMkLst>
        </pc:spChg>
      </pc:sldChg>
      <pc:sldChg chg="new del">
        <pc:chgData name="Pita, Ashley" userId="603225e5-df77-41bd-a04c-529934122e2a" providerId="ADAL" clId="{7C32B793-16BB-4195-B144-B2E65918409C}" dt="2020-12-06T00:40:09.958" v="22" actId="47"/>
        <pc:sldMkLst>
          <pc:docMk/>
          <pc:sldMk cId="1517290375" sldId="258"/>
        </pc:sldMkLst>
      </pc:sldChg>
      <pc:sldChg chg="modSp add mod modNotesTx">
        <pc:chgData name="Pita, Ashley" userId="603225e5-df77-41bd-a04c-529934122e2a" providerId="ADAL" clId="{7C32B793-16BB-4195-B144-B2E65918409C}" dt="2020-12-09T17:24:21.416" v="3937" actId="20577"/>
        <pc:sldMkLst>
          <pc:docMk/>
          <pc:sldMk cId="3505567987" sldId="258"/>
        </pc:sldMkLst>
        <pc:spChg chg="mod">
          <ac:chgData name="Pita, Ashley" userId="603225e5-df77-41bd-a04c-529934122e2a" providerId="ADAL" clId="{7C32B793-16BB-4195-B144-B2E65918409C}" dt="2020-12-06T00:40:21.478" v="45" actId="20577"/>
          <ac:spMkLst>
            <pc:docMk/>
            <pc:sldMk cId="3505567987" sldId="258"/>
            <ac:spMk id="2" creationId="{EEA7CDD7-18BB-47F4-9B8C-1F3A9E1BE76E}"/>
          </ac:spMkLst>
        </pc:spChg>
      </pc:sldChg>
      <pc:sldChg chg="modSp add mod modNotesTx">
        <pc:chgData name="Pita, Ashley" userId="603225e5-df77-41bd-a04c-529934122e2a" providerId="ADAL" clId="{7C32B793-16BB-4195-B144-B2E65918409C}" dt="2020-12-09T17:24:23.818" v="3938" actId="20577"/>
        <pc:sldMkLst>
          <pc:docMk/>
          <pc:sldMk cId="3939724236" sldId="259"/>
        </pc:sldMkLst>
        <pc:spChg chg="mod">
          <ac:chgData name="Pita, Ashley" userId="603225e5-df77-41bd-a04c-529934122e2a" providerId="ADAL" clId="{7C32B793-16BB-4195-B144-B2E65918409C}" dt="2020-12-06T00:41:50.708" v="65" actId="20577"/>
          <ac:spMkLst>
            <pc:docMk/>
            <pc:sldMk cId="3939724236" sldId="259"/>
            <ac:spMk id="2" creationId="{EEA7CDD7-18BB-47F4-9B8C-1F3A9E1BE76E}"/>
          </ac:spMkLst>
        </pc:spChg>
      </pc:sldChg>
      <pc:sldChg chg="modSp add mod modNotesTx">
        <pc:chgData name="Pita, Ashley" userId="603225e5-df77-41bd-a04c-529934122e2a" providerId="ADAL" clId="{7C32B793-16BB-4195-B144-B2E65918409C}" dt="2020-12-09T17:24:18.783" v="3936" actId="20577"/>
        <pc:sldMkLst>
          <pc:docMk/>
          <pc:sldMk cId="3259240182" sldId="260"/>
        </pc:sldMkLst>
        <pc:spChg chg="mod">
          <ac:chgData name="Pita, Ashley" userId="603225e5-df77-41bd-a04c-529934122e2a" providerId="ADAL" clId="{7C32B793-16BB-4195-B144-B2E65918409C}" dt="2020-12-06T00:41:57.155" v="81" actId="20577"/>
          <ac:spMkLst>
            <pc:docMk/>
            <pc:sldMk cId="3259240182" sldId="260"/>
            <ac:spMk id="2" creationId="{EEA7CDD7-18BB-47F4-9B8C-1F3A9E1BE76E}"/>
          </ac:spMkLst>
        </pc:spChg>
        <pc:spChg chg="mod">
          <ac:chgData name="Pita, Ashley" userId="603225e5-df77-41bd-a04c-529934122e2a" providerId="ADAL" clId="{7C32B793-16BB-4195-B144-B2E65918409C}" dt="2020-12-08T03:00:21.248" v="819" actId="20577"/>
          <ac:spMkLst>
            <pc:docMk/>
            <pc:sldMk cId="3259240182" sldId="260"/>
            <ac:spMk id="3" creationId="{25052F1A-2849-468A-8CFD-CD8F3C43B55D}"/>
          </ac:spMkLst>
        </pc:spChg>
      </pc:sldChg>
      <pc:sldChg chg="modSp add mod modNotesTx">
        <pc:chgData name="Pita, Ashley" userId="603225e5-df77-41bd-a04c-529934122e2a" providerId="ADAL" clId="{7C32B793-16BB-4195-B144-B2E65918409C}" dt="2020-12-06T00:44:20.314" v="156" actId="20577"/>
        <pc:sldMkLst>
          <pc:docMk/>
          <pc:sldMk cId="289759424" sldId="261"/>
        </pc:sldMkLst>
        <pc:spChg chg="mod">
          <ac:chgData name="Pita, Ashley" userId="603225e5-df77-41bd-a04c-529934122e2a" providerId="ADAL" clId="{7C32B793-16BB-4195-B144-B2E65918409C}" dt="2020-12-06T00:42:10.075" v="96" actId="20577"/>
          <ac:spMkLst>
            <pc:docMk/>
            <pc:sldMk cId="289759424" sldId="261"/>
            <ac:spMk id="2" creationId="{EEA7CDD7-18BB-47F4-9B8C-1F3A9E1BE76E}"/>
          </ac:spMkLst>
        </pc:spChg>
      </pc:sldChg>
      <pc:sldChg chg="modSp add mod modNotesTx">
        <pc:chgData name="Pita, Ashley" userId="603225e5-df77-41bd-a04c-529934122e2a" providerId="ADAL" clId="{7C32B793-16BB-4195-B144-B2E65918409C}" dt="2020-12-06T00:44:23.370" v="161" actId="20577"/>
        <pc:sldMkLst>
          <pc:docMk/>
          <pc:sldMk cId="2886708014" sldId="262"/>
        </pc:sldMkLst>
        <pc:spChg chg="mod">
          <ac:chgData name="Pita, Ashley" userId="603225e5-df77-41bd-a04c-529934122e2a" providerId="ADAL" clId="{7C32B793-16BB-4195-B144-B2E65918409C}" dt="2020-12-06T00:42:53.740" v="105" actId="20577"/>
          <ac:spMkLst>
            <pc:docMk/>
            <pc:sldMk cId="2886708014" sldId="262"/>
            <ac:spMk id="2" creationId="{EEA7CDD7-18BB-47F4-9B8C-1F3A9E1BE76E}"/>
          </ac:spMkLst>
        </pc:spChg>
      </pc:sldChg>
      <pc:sldChg chg="add del modNotesTx">
        <pc:chgData name="Pita, Ashley" userId="603225e5-df77-41bd-a04c-529934122e2a" providerId="ADAL" clId="{7C32B793-16BB-4195-B144-B2E65918409C}" dt="2020-12-08T02:59:57.014" v="811" actId="2696"/>
        <pc:sldMkLst>
          <pc:docMk/>
          <pc:sldMk cId="758499024" sldId="263"/>
        </pc:sldMkLst>
      </pc:sldChg>
      <pc:sldChg chg="modSp add mod modNotesTx">
        <pc:chgData name="Pita, Ashley" userId="603225e5-df77-41bd-a04c-529934122e2a" providerId="ADAL" clId="{7C32B793-16BB-4195-B144-B2E65918409C}" dt="2020-12-06T00:44:12.947" v="151" actId="20577"/>
        <pc:sldMkLst>
          <pc:docMk/>
          <pc:sldMk cId="3113122520" sldId="264"/>
        </pc:sldMkLst>
        <pc:spChg chg="mod">
          <ac:chgData name="Pita, Ashley" userId="603225e5-df77-41bd-a04c-529934122e2a" providerId="ADAL" clId="{7C32B793-16BB-4195-B144-B2E65918409C}" dt="2020-12-06T00:44:10.362" v="147" actId="20577"/>
          <ac:spMkLst>
            <pc:docMk/>
            <pc:sldMk cId="3113122520" sldId="264"/>
            <ac:spMk id="2" creationId="{EEA7CDD7-18BB-47F4-9B8C-1F3A9E1BE76E}"/>
          </ac:spMkLst>
        </pc:spChg>
      </pc:sldChg>
      <pc:sldChg chg="addCm modCm">
        <pc:chgData name="Pita, Ashley" userId="603225e5-df77-41bd-a04c-529934122e2a" providerId="ADAL" clId="{7C32B793-16BB-4195-B144-B2E65918409C}" dt="2020-12-08T05:11:50.251" v="3917"/>
        <pc:sldMkLst>
          <pc:docMk/>
          <pc:sldMk cId="2841271850" sldId="266"/>
        </pc:sldMkLst>
      </pc:sldChg>
    </pc:docChg>
  </pc:docChgLst>
  <pc:docChgLst>
    <pc:chgData name="Nguyen, Trisa" userId="S::trisanguyen@my.unt.edu::16ffc561-77d5-4c54-bc7b-34ad884dbd06" providerId="AD" clId="Web-{E4DCD25F-C9DC-4713-8775-D67A69A1EEA9}"/>
    <pc:docChg chg="addSld delSld modSld sldOrd">
      <pc:chgData name="Nguyen, Trisa" userId="S::trisanguyen@my.unt.edu::16ffc561-77d5-4c54-bc7b-34ad884dbd06" providerId="AD" clId="Web-{E4DCD25F-C9DC-4713-8775-D67A69A1EEA9}" dt="2020-12-09T18:27:22.606" v="14"/>
      <pc:docMkLst>
        <pc:docMk/>
      </pc:docMkLst>
      <pc:sldChg chg="modSp ord">
        <pc:chgData name="Nguyen, Trisa" userId="S::trisanguyen@my.unt.edu::16ffc561-77d5-4c54-bc7b-34ad884dbd06" providerId="AD" clId="Web-{E4DCD25F-C9DC-4713-8775-D67A69A1EEA9}" dt="2020-12-09T18:20:45.551" v="5" actId="20577"/>
        <pc:sldMkLst>
          <pc:docMk/>
          <pc:sldMk cId="702233986" sldId="271"/>
        </pc:sldMkLst>
        <pc:spChg chg="mod">
          <ac:chgData name="Nguyen, Trisa" userId="S::trisanguyen@my.unt.edu::16ffc561-77d5-4c54-bc7b-34ad884dbd06" providerId="AD" clId="Web-{E4DCD25F-C9DC-4713-8775-D67A69A1EEA9}" dt="2020-12-09T18:20:45.551" v="5" actId="20577"/>
          <ac:spMkLst>
            <pc:docMk/>
            <pc:sldMk cId="702233986" sldId="271"/>
            <ac:spMk id="4" creationId="{A23798DB-26B3-43E8-899F-A0101448C8F0}"/>
          </ac:spMkLst>
        </pc:spChg>
      </pc:sldChg>
      <pc:sldChg chg="del">
        <pc:chgData name="Nguyen, Trisa" userId="S::trisanguyen@my.unt.edu::16ffc561-77d5-4c54-bc7b-34ad884dbd06" providerId="AD" clId="Web-{E4DCD25F-C9DC-4713-8775-D67A69A1EEA9}" dt="2020-12-09T18:23:28.210" v="7"/>
        <pc:sldMkLst>
          <pc:docMk/>
          <pc:sldMk cId="1349784926" sldId="276"/>
        </pc:sldMkLst>
      </pc:sldChg>
      <pc:sldChg chg="addSp delSp modSp new del">
        <pc:chgData name="Nguyen, Trisa" userId="S::trisanguyen@my.unt.edu::16ffc561-77d5-4c54-bc7b-34ad884dbd06" providerId="AD" clId="Web-{E4DCD25F-C9DC-4713-8775-D67A69A1EEA9}" dt="2020-12-09T18:27:22.606" v="14"/>
        <pc:sldMkLst>
          <pc:docMk/>
          <pc:sldMk cId="958436369" sldId="279"/>
        </pc:sldMkLst>
        <pc:picChg chg="add del mod">
          <ac:chgData name="Nguyen, Trisa" userId="S::trisanguyen@my.unt.edu::16ffc561-77d5-4c54-bc7b-34ad884dbd06" providerId="AD" clId="Web-{E4DCD25F-C9DC-4713-8775-D67A69A1EEA9}" dt="2020-12-09T18:27:04.949" v="13"/>
          <ac:picMkLst>
            <pc:docMk/>
            <pc:sldMk cId="958436369" sldId="279"/>
            <ac:picMk id="2" creationId="{1153C8DD-03EC-4192-8A7A-19F56F549FDE}"/>
          </ac:picMkLst>
        </pc:picChg>
      </pc:sldChg>
    </pc:docChg>
  </pc:docChgLst>
  <pc:docChgLst>
    <pc:chgData name="Faz, Jose" userId="S::josefaz2@my.unt.edu::b3d0b7d4-4614-49f4-b915-450f31e25903" providerId="AD" clId="Web-{4E7CD3E2-4C33-464F-A2B8-57C192F3CCA3}"/>
    <pc:docChg chg="modSld">
      <pc:chgData name="Faz, Jose" userId="S::josefaz2@my.unt.edu::b3d0b7d4-4614-49f4-b915-450f31e25903" providerId="AD" clId="Web-{4E7CD3E2-4C33-464F-A2B8-57C192F3CCA3}" dt="2020-12-08T21:29:49.836" v="0"/>
      <pc:docMkLst>
        <pc:docMk/>
      </pc:docMkLst>
      <pc:sldChg chg="delSp">
        <pc:chgData name="Faz, Jose" userId="S::josefaz2@my.unt.edu::b3d0b7d4-4614-49f4-b915-450f31e25903" providerId="AD" clId="Web-{4E7CD3E2-4C33-464F-A2B8-57C192F3CCA3}" dt="2020-12-08T21:29:49.836" v="0"/>
        <pc:sldMkLst>
          <pc:docMk/>
          <pc:sldMk cId="947117631" sldId="277"/>
        </pc:sldMkLst>
        <pc:spChg chg="del">
          <ac:chgData name="Faz, Jose" userId="S::josefaz2@my.unt.edu::b3d0b7d4-4614-49f4-b915-450f31e25903" providerId="AD" clId="Web-{4E7CD3E2-4C33-464F-A2B8-57C192F3CCA3}" dt="2020-12-08T21:29:49.836" v="0"/>
          <ac:spMkLst>
            <pc:docMk/>
            <pc:sldMk cId="947117631" sldId="277"/>
            <ac:spMk id="29" creationId="{8C08CD93-9852-4CDE-8E85-9B45449BFA25}"/>
          </ac:spMkLst>
        </pc:spChg>
      </pc:sldChg>
    </pc:docChg>
  </pc:docChgLst>
  <pc:docChgLst>
    <pc:chgData name="Faz, Jose" userId="S::josefaz2@my.unt.edu::b3d0b7d4-4614-49f4-b915-450f31e25903" providerId="AD" clId="Web-{ABFA2D9E-6D24-4DED-89B3-33167A923BBB}"/>
    <pc:docChg chg="modSld">
      <pc:chgData name="Faz, Jose" userId="S::josefaz2@my.unt.edu::b3d0b7d4-4614-49f4-b915-450f31e25903" providerId="AD" clId="Web-{ABFA2D9E-6D24-4DED-89B3-33167A923BBB}" dt="2020-12-08T16:58:48.640" v="59"/>
      <pc:docMkLst>
        <pc:docMk/>
      </pc:docMkLst>
      <pc:sldChg chg="modNotes">
        <pc:chgData name="Faz, Jose" userId="S::josefaz2@my.unt.edu::b3d0b7d4-4614-49f4-b915-450f31e25903" providerId="AD" clId="Web-{ABFA2D9E-6D24-4DED-89B3-33167A923BBB}" dt="2020-12-08T16:58:48.640" v="59"/>
        <pc:sldMkLst>
          <pc:docMk/>
          <pc:sldMk cId="1349784926" sldId="276"/>
        </pc:sldMkLst>
      </pc:sldChg>
    </pc:docChg>
  </pc:docChgLst>
  <pc:docChgLst>
    <pc:chgData name="Hellwig, Morgan" userId="S::morganhellwig@my.unt.edu::9874c892-baf6-4d0c-a1ef-6e57fbaeb32c" providerId="AD" clId="Web-{4533787F-CF03-4404-9788-CD2E1D54345E}"/>
    <pc:docChg chg="addSld delSld modSld sldOrd">
      <pc:chgData name="Hellwig, Morgan" userId="S::morganhellwig@my.unt.edu::9874c892-baf6-4d0c-a1ef-6e57fbaeb32c" providerId="AD" clId="Web-{4533787F-CF03-4404-9788-CD2E1D54345E}" dt="2020-12-10T01:32:22.109" v="6278"/>
      <pc:docMkLst>
        <pc:docMk/>
      </pc:docMkLst>
      <pc:sldChg chg="modNotes">
        <pc:chgData name="Hellwig, Morgan" userId="S::morganhellwig@my.unt.edu::9874c892-baf6-4d0c-a1ef-6e57fbaeb32c" providerId="AD" clId="Web-{4533787F-CF03-4404-9788-CD2E1D54345E}" dt="2020-12-10T01:32:22.109" v="6278"/>
        <pc:sldMkLst>
          <pc:docMk/>
          <pc:sldMk cId="1804251825" sldId="256"/>
        </pc:sldMkLst>
      </pc:sldChg>
      <pc:sldChg chg="modSp del modNotes">
        <pc:chgData name="Hellwig, Morgan" userId="S::morganhellwig@my.unt.edu::9874c892-baf6-4d0c-a1ef-6e57fbaeb32c" providerId="AD" clId="Web-{4533787F-CF03-4404-9788-CD2E1D54345E}" dt="2020-12-09T04:54:20.220" v="5611"/>
        <pc:sldMkLst>
          <pc:docMk/>
          <pc:sldMk cId="2532124080" sldId="257"/>
        </pc:sldMkLst>
        <pc:spChg chg="mod">
          <ac:chgData name="Hellwig, Morgan" userId="S::morganhellwig@my.unt.edu::9874c892-baf6-4d0c-a1ef-6e57fbaeb32c" providerId="AD" clId="Web-{4533787F-CF03-4404-9788-CD2E1D54345E}" dt="2020-12-08T23:24:20.956" v="5527" actId="20577"/>
          <ac:spMkLst>
            <pc:docMk/>
            <pc:sldMk cId="2532124080" sldId="257"/>
            <ac:spMk id="3" creationId="{25052F1A-2849-468A-8CFD-CD8F3C43B55D}"/>
          </ac:spMkLst>
        </pc:spChg>
      </pc:sldChg>
      <pc:sldChg chg="addSp delSp modSp modNotes">
        <pc:chgData name="Hellwig, Morgan" userId="S::morganhellwig@my.unt.edu::9874c892-baf6-4d0c-a1ef-6e57fbaeb32c" providerId="AD" clId="Web-{4533787F-CF03-4404-9788-CD2E1D54345E}" dt="2020-12-09T18:37:06.976" v="5641"/>
        <pc:sldMkLst>
          <pc:docMk/>
          <pc:sldMk cId="3505567987" sldId="258"/>
        </pc:sldMkLst>
        <pc:spChg chg="mod">
          <ac:chgData name="Hellwig, Morgan" userId="S::morganhellwig@my.unt.edu::9874c892-baf6-4d0c-a1ef-6e57fbaeb32c" providerId="AD" clId="Web-{4533787F-CF03-4404-9788-CD2E1D54345E}" dt="2020-12-09T02:30:38.667" v="5600" actId="20577"/>
          <ac:spMkLst>
            <pc:docMk/>
            <pc:sldMk cId="3505567987" sldId="258"/>
            <ac:spMk id="3" creationId="{25052F1A-2849-468A-8CFD-CD8F3C43B55D}"/>
          </ac:spMkLst>
        </pc:spChg>
        <pc:spChg chg="add mod topLvl">
          <ac:chgData name="Hellwig, Morgan" userId="S::morganhellwig@my.unt.edu::9874c892-baf6-4d0c-a1ef-6e57fbaeb32c" providerId="AD" clId="Web-{4533787F-CF03-4404-9788-CD2E1D54345E}" dt="2020-12-08T18:07:49.995" v="1858"/>
          <ac:spMkLst>
            <pc:docMk/>
            <pc:sldMk cId="3505567987" sldId="258"/>
            <ac:spMk id="4" creationId="{A066F82F-9DF5-48D5-A1E0-A028362C8738}"/>
          </ac:spMkLst>
        </pc:spChg>
        <pc:spChg chg="add del mod">
          <ac:chgData name="Hellwig, Morgan" userId="S::morganhellwig@my.unt.edu::9874c892-baf6-4d0c-a1ef-6e57fbaeb32c" providerId="AD" clId="Web-{4533787F-CF03-4404-9788-CD2E1D54345E}" dt="2020-12-08T16:55:22.218" v="1595"/>
          <ac:spMkLst>
            <pc:docMk/>
            <pc:sldMk cId="3505567987" sldId="258"/>
            <ac:spMk id="5" creationId="{A03C16DF-7DB1-45CB-B991-0DE4DBFBE730}"/>
          </ac:spMkLst>
        </pc:spChg>
        <pc:spChg chg="add mod topLvl">
          <ac:chgData name="Hellwig, Morgan" userId="S::morganhellwig@my.unt.edu::9874c892-baf6-4d0c-a1ef-6e57fbaeb32c" providerId="AD" clId="Web-{4533787F-CF03-4404-9788-CD2E1D54345E}" dt="2020-12-08T18:07:49.995" v="1858"/>
          <ac:spMkLst>
            <pc:docMk/>
            <pc:sldMk cId="3505567987" sldId="258"/>
            <ac:spMk id="6" creationId="{3A2281E1-D647-4900-B1BF-FF844CA2565B}"/>
          </ac:spMkLst>
        </pc:spChg>
        <pc:spChg chg="add mod topLvl">
          <ac:chgData name="Hellwig, Morgan" userId="S::morganhellwig@my.unt.edu::9874c892-baf6-4d0c-a1ef-6e57fbaeb32c" providerId="AD" clId="Web-{4533787F-CF03-4404-9788-CD2E1D54345E}" dt="2020-12-08T18:07:49.995" v="1858"/>
          <ac:spMkLst>
            <pc:docMk/>
            <pc:sldMk cId="3505567987" sldId="258"/>
            <ac:spMk id="7" creationId="{9DE9B6B2-94E7-4348-81E2-9FA197631B54}"/>
          </ac:spMkLst>
        </pc:spChg>
        <pc:spChg chg="add del mod">
          <ac:chgData name="Hellwig, Morgan" userId="S::morganhellwig@my.unt.edu::9874c892-baf6-4d0c-a1ef-6e57fbaeb32c" providerId="AD" clId="Web-{4533787F-CF03-4404-9788-CD2E1D54345E}" dt="2020-12-08T16:56:27.251" v="1611"/>
          <ac:spMkLst>
            <pc:docMk/>
            <pc:sldMk cId="3505567987" sldId="258"/>
            <ac:spMk id="11" creationId="{E6B91E5D-242A-4E0A-B3B8-86DDF8495203}"/>
          </ac:spMkLst>
        </pc:spChg>
        <pc:spChg chg="add mod topLvl">
          <ac:chgData name="Hellwig, Morgan" userId="S::morganhellwig@my.unt.edu::9874c892-baf6-4d0c-a1ef-6e57fbaeb32c" providerId="AD" clId="Web-{4533787F-CF03-4404-9788-CD2E1D54345E}" dt="2020-12-08T18:07:49.995" v="1858"/>
          <ac:spMkLst>
            <pc:docMk/>
            <pc:sldMk cId="3505567987" sldId="258"/>
            <ac:spMk id="13" creationId="{6873B3F0-ACAB-44B7-99F3-76A652DED60A}"/>
          </ac:spMkLst>
        </pc:spChg>
        <pc:spChg chg="add mod topLvl">
          <ac:chgData name="Hellwig, Morgan" userId="S::morganhellwig@my.unt.edu::9874c892-baf6-4d0c-a1ef-6e57fbaeb32c" providerId="AD" clId="Web-{4533787F-CF03-4404-9788-CD2E1D54345E}" dt="2020-12-09T02:30:45.401" v="5602" actId="1076"/>
          <ac:spMkLst>
            <pc:docMk/>
            <pc:sldMk cId="3505567987" sldId="258"/>
            <ac:spMk id="19" creationId="{8E89823E-7A7C-4632-8F2D-B7439B953680}"/>
          </ac:spMkLst>
        </pc:spChg>
        <pc:spChg chg="add mod topLvl">
          <ac:chgData name="Hellwig, Morgan" userId="S::morganhellwig@my.unt.edu::9874c892-baf6-4d0c-a1ef-6e57fbaeb32c" providerId="AD" clId="Web-{4533787F-CF03-4404-9788-CD2E1D54345E}" dt="2020-12-08T18:08:32.763" v="1864" actId="1076"/>
          <ac:spMkLst>
            <pc:docMk/>
            <pc:sldMk cId="3505567987" sldId="258"/>
            <ac:spMk id="20" creationId="{6EF98B17-BCFD-4F0B-9BCD-A12437FB199D}"/>
          </ac:spMkLst>
        </pc:spChg>
        <pc:grpChg chg="add del mod">
          <ac:chgData name="Hellwig, Morgan" userId="S::morganhellwig@my.unt.edu::9874c892-baf6-4d0c-a1ef-6e57fbaeb32c" providerId="AD" clId="Web-{4533787F-CF03-4404-9788-CD2E1D54345E}" dt="2020-12-08T18:07:49.995" v="1858"/>
          <ac:grpSpMkLst>
            <pc:docMk/>
            <pc:sldMk cId="3505567987" sldId="258"/>
            <ac:grpSpMk id="5" creationId="{90EB0769-36FD-4281-8D14-63039C3240CF}"/>
          </ac:grpSpMkLst>
        </pc:grpChg>
        <pc:grpChg chg="add del mod">
          <ac:chgData name="Hellwig, Morgan" userId="S::morganhellwig@my.unt.edu::9874c892-baf6-4d0c-a1ef-6e57fbaeb32c" providerId="AD" clId="Web-{4533787F-CF03-4404-9788-CD2E1D54345E}" dt="2020-12-09T02:31:01.418" v="5603"/>
          <ac:grpSpMkLst>
            <pc:docMk/>
            <pc:sldMk cId="3505567987" sldId="258"/>
            <ac:grpSpMk id="11" creationId="{316E5A9D-7005-4C1D-957F-98A10BD4104B}"/>
          </ac:grpSpMkLst>
        </pc:grpChg>
        <pc:picChg chg="add mod ord">
          <ac:chgData name="Hellwig, Morgan" userId="S::morganhellwig@my.unt.edu::9874c892-baf6-4d0c-a1ef-6e57fbaeb32c" providerId="AD" clId="Web-{4533787F-CF03-4404-9788-CD2E1D54345E}" dt="2020-12-09T02:31:47.671" v="5610" actId="1076"/>
          <ac:picMkLst>
            <pc:docMk/>
            <pc:sldMk cId="3505567987" sldId="258"/>
            <ac:picMk id="5" creationId="{99A74F5B-99FB-4171-87FE-31844B232C39}"/>
          </ac:picMkLst>
        </pc:picChg>
        <pc:picChg chg="add del mod">
          <ac:chgData name="Hellwig, Morgan" userId="S::morganhellwig@my.unt.edu::9874c892-baf6-4d0c-a1ef-6e57fbaeb32c" providerId="AD" clId="Web-{4533787F-CF03-4404-9788-CD2E1D54345E}" dt="2020-12-08T17:06:38.392" v="1686"/>
          <ac:picMkLst>
            <pc:docMk/>
            <pc:sldMk cId="3505567987" sldId="258"/>
            <ac:picMk id="16" creationId="{12AF2D2E-F611-40AC-9705-AE931AE0AF1A}"/>
          </ac:picMkLst>
        </pc:picChg>
        <pc:picChg chg="add del mod">
          <ac:chgData name="Hellwig, Morgan" userId="S::morganhellwig@my.unt.edu::9874c892-baf6-4d0c-a1ef-6e57fbaeb32c" providerId="AD" clId="Web-{4533787F-CF03-4404-9788-CD2E1D54345E}" dt="2020-12-08T17:08:21.379" v="1690"/>
          <ac:picMkLst>
            <pc:docMk/>
            <pc:sldMk cId="3505567987" sldId="258"/>
            <ac:picMk id="17" creationId="{48AD9D06-93B0-4E0C-B28D-C9745BBF1D4E}"/>
          </ac:picMkLst>
        </pc:picChg>
        <pc:picChg chg="add del mod">
          <ac:chgData name="Hellwig, Morgan" userId="S::morganhellwig@my.unt.edu::9874c892-baf6-4d0c-a1ef-6e57fbaeb32c" providerId="AD" clId="Web-{4533787F-CF03-4404-9788-CD2E1D54345E}" dt="2020-12-08T17:13:57.090" v="1692"/>
          <ac:picMkLst>
            <pc:docMk/>
            <pc:sldMk cId="3505567987" sldId="258"/>
            <ac:picMk id="18" creationId="{E2EC63EB-90EB-43A5-8486-8738C98536D0}"/>
          </ac:picMkLst>
        </pc:picChg>
        <pc:cxnChg chg="add mod topLvl">
          <ac:chgData name="Hellwig, Morgan" userId="S::morganhellwig@my.unt.edu::9874c892-baf6-4d0c-a1ef-6e57fbaeb32c" providerId="AD" clId="Web-{4533787F-CF03-4404-9788-CD2E1D54345E}" dt="2020-12-08T18:07:49.995" v="1858"/>
          <ac:cxnSpMkLst>
            <pc:docMk/>
            <pc:sldMk cId="3505567987" sldId="258"/>
            <ac:cxnSpMk id="8" creationId="{2C6A6959-BCA5-415E-8764-375EC873D13B}"/>
          </ac:cxnSpMkLst>
        </pc:cxnChg>
        <pc:cxnChg chg="add mod topLvl">
          <ac:chgData name="Hellwig, Morgan" userId="S::morganhellwig@my.unt.edu::9874c892-baf6-4d0c-a1ef-6e57fbaeb32c" providerId="AD" clId="Web-{4533787F-CF03-4404-9788-CD2E1D54345E}" dt="2020-12-08T18:07:49.995" v="1858"/>
          <ac:cxnSpMkLst>
            <pc:docMk/>
            <pc:sldMk cId="3505567987" sldId="258"/>
            <ac:cxnSpMk id="9" creationId="{36F01B43-D7E7-4D74-84C0-E4A9F6827441}"/>
          </ac:cxnSpMkLst>
        </pc:cxnChg>
        <pc:cxnChg chg="add mod topLvl">
          <ac:chgData name="Hellwig, Morgan" userId="S::morganhellwig@my.unt.edu::9874c892-baf6-4d0c-a1ef-6e57fbaeb32c" providerId="AD" clId="Web-{4533787F-CF03-4404-9788-CD2E1D54345E}" dt="2020-12-08T18:07:49.995" v="1858"/>
          <ac:cxnSpMkLst>
            <pc:docMk/>
            <pc:sldMk cId="3505567987" sldId="258"/>
            <ac:cxnSpMk id="10" creationId="{3A10C7E9-F275-4F29-A0F1-755C20ECCFEC}"/>
          </ac:cxnSpMkLst>
        </pc:cxnChg>
        <pc:cxnChg chg="add mod topLvl">
          <ac:chgData name="Hellwig, Morgan" userId="S::morganhellwig@my.unt.edu::9874c892-baf6-4d0c-a1ef-6e57fbaeb32c" providerId="AD" clId="Web-{4533787F-CF03-4404-9788-CD2E1D54345E}" dt="2020-12-08T18:07:49.995" v="1858"/>
          <ac:cxnSpMkLst>
            <pc:docMk/>
            <pc:sldMk cId="3505567987" sldId="258"/>
            <ac:cxnSpMk id="12" creationId="{380AF4E8-9C71-468D-8207-3D4290D27ABD}"/>
          </ac:cxnSpMkLst>
        </pc:cxnChg>
        <pc:cxnChg chg="add del mod">
          <ac:chgData name="Hellwig, Morgan" userId="S::morganhellwig@my.unt.edu::9874c892-baf6-4d0c-a1ef-6e57fbaeb32c" providerId="AD" clId="Web-{4533787F-CF03-4404-9788-CD2E1D54345E}" dt="2020-12-08T17:03:41.762" v="1684"/>
          <ac:cxnSpMkLst>
            <pc:docMk/>
            <pc:sldMk cId="3505567987" sldId="258"/>
            <ac:cxnSpMk id="15" creationId="{E9CE396C-FE72-46CD-932E-BF493C98521D}"/>
          </ac:cxnSpMkLst>
        </pc:cxnChg>
      </pc:sldChg>
      <pc:sldChg chg="addSp modSp addCm modNotes">
        <pc:chgData name="Hellwig, Morgan" userId="S::morganhellwig@my.unt.edu::9874c892-baf6-4d0c-a1ef-6e57fbaeb32c" providerId="AD" clId="Web-{4533787F-CF03-4404-9788-CD2E1D54345E}" dt="2020-12-10T00:57:13.490" v="5694"/>
        <pc:sldMkLst>
          <pc:docMk/>
          <pc:sldMk cId="3939724236" sldId="259"/>
        </pc:sldMkLst>
        <pc:spChg chg="mod">
          <ac:chgData name="Hellwig, Morgan" userId="S::morganhellwig@my.unt.edu::9874c892-baf6-4d0c-a1ef-6e57fbaeb32c" providerId="AD" clId="Web-{4533787F-CF03-4404-9788-CD2E1D54345E}" dt="2020-12-08T18:24:28.614" v="2252" actId="20577"/>
          <ac:spMkLst>
            <pc:docMk/>
            <pc:sldMk cId="3939724236" sldId="259"/>
            <ac:spMk id="3" creationId="{25052F1A-2849-468A-8CFD-CD8F3C43B55D}"/>
          </ac:spMkLst>
        </pc:spChg>
        <pc:picChg chg="add mod">
          <ac:chgData name="Hellwig, Morgan" userId="S::morganhellwig@my.unt.edu::9874c892-baf6-4d0c-a1ef-6e57fbaeb32c" providerId="AD" clId="Web-{4533787F-CF03-4404-9788-CD2E1D54345E}" dt="2020-12-08T18:24:06.722" v="2241" actId="1076"/>
          <ac:picMkLst>
            <pc:docMk/>
            <pc:sldMk cId="3939724236" sldId="259"/>
            <ac:picMk id="4" creationId="{D6533223-7729-432C-A010-6CE633DC77F7}"/>
          </ac:picMkLst>
        </pc:picChg>
      </pc:sldChg>
      <pc:sldChg chg="modSp">
        <pc:chgData name="Hellwig, Morgan" userId="S::morganhellwig@my.unt.edu::9874c892-baf6-4d0c-a1ef-6e57fbaeb32c" providerId="AD" clId="Web-{4533787F-CF03-4404-9788-CD2E1D54345E}" dt="2020-12-08T18:01:06.910" v="1761" actId="20577"/>
        <pc:sldMkLst>
          <pc:docMk/>
          <pc:sldMk cId="702233986" sldId="271"/>
        </pc:sldMkLst>
        <pc:spChg chg="mod">
          <ac:chgData name="Hellwig, Morgan" userId="S::morganhellwig@my.unt.edu::9874c892-baf6-4d0c-a1ef-6e57fbaeb32c" providerId="AD" clId="Web-{4533787F-CF03-4404-9788-CD2E1D54345E}" dt="2020-12-08T18:01:06.910" v="1761" actId="20577"/>
          <ac:spMkLst>
            <pc:docMk/>
            <pc:sldMk cId="702233986" sldId="271"/>
            <ac:spMk id="4" creationId="{A23798DB-26B3-43E8-899F-A0101448C8F0}"/>
          </ac:spMkLst>
        </pc:spChg>
      </pc:sldChg>
      <pc:sldChg chg="add replId">
        <pc:chgData name="Hellwig, Morgan" userId="S::morganhellwig@my.unt.edu::9874c892-baf6-4d0c-a1ef-6e57fbaeb32c" providerId="AD" clId="Web-{4533787F-CF03-4404-9788-CD2E1D54345E}" dt="2020-12-08T16:51:31.353" v="1582"/>
        <pc:sldMkLst>
          <pc:docMk/>
          <pc:sldMk cId="1018017731" sldId="275"/>
        </pc:sldMkLst>
      </pc:sldChg>
      <pc:sldChg chg="modSp del">
        <pc:chgData name="Hellwig, Morgan" userId="S::morganhellwig@my.unt.edu::9874c892-baf6-4d0c-a1ef-6e57fbaeb32c" providerId="AD" clId="Web-{4533787F-CF03-4404-9788-CD2E1D54345E}" dt="2020-12-09T18:33:36.269" v="5615"/>
        <pc:sldMkLst>
          <pc:docMk/>
          <pc:sldMk cId="947117631" sldId="277"/>
        </pc:sldMkLst>
        <pc:spChg chg="mod">
          <ac:chgData name="Hellwig, Morgan" userId="S::morganhellwig@my.unt.edu::9874c892-baf6-4d0c-a1ef-6e57fbaeb32c" providerId="AD" clId="Web-{4533787F-CF03-4404-9788-CD2E1D54345E}" dt="2020-12-09T04:55:52.191" v="5612" actId="20577"/>
          <ac:spMkLst>
            <pc:docMk/>
            <pc:sldMk cId="947117631" sldId="277"/>
            <ac:spMk id="19" creationId="{97F6FEAF-7D00-4815-A8BD-D2D0D43181E4}"/>
          </ac:spMkLst>
        </pc:spChg>
      </pc:sldChg>
      <pc:sldChg chg="addSp delSp modSp del">
        <pc:chgData name="Hellwig, Morgan" userId="S::morganhellwig@my.unt.edu::9874c892-baf6-4d0c-a1ef-6e57fbaeb32c" providerId="AD" clId="Web-{4533787F-CF03-4404-9788-CD2E1D54345E}" dt="2020-12-08T17:20:32.944" v="1733"/>
        <pc:sldMkLst>
          <pc:docMk/>
          <pc:sldMk cId="1018017731" sldId="277"/>
        </pc:sldMkLst>
        <pc:spChg chg="del">
          <ac:chgData name="Hellwig, Morgan" userId="S::morganhellwig@my.unt.edu::9874c892-baf6-4d0c-a1ef-6e57fbaeb32c" providerId="AD" clId="Web-{4533787F-CF03-4404-9788-CD2E1D54345E}" dt="2020-12-08T16:51:56.807" v="1589"/>
          <ac:spMkLst>
            <pc:docMk/>
            <pc:sldMk cId="1018017731" sldId="277"/>
            <ac:spMk id="4" creationId="{A066F82F-9DF5-48D5-A1E0-A028362C8738}"/>
          </ac:spMkLst>
        </pc:spChg>
        <pc:spChg chg="del">
          <ac:chgData name="Hellwig, Morgan" userId="S::morganhellwig@my.unt.edu::9874c892-baf6-4d0c-a1ef-6e57fbaeb32c" providerId="AD" clId="Web-{4533787F-CF03-4404-9788-CD2E1D54345E}" dt="2020-12-08T16:51:56.807" v="1587"/>
          <ac:spMkLst>
            <pc:docMk/>
            <pc:sldMk cId="1018017731" sldId="277"/>
            <ac:spMk id="5" creationId="{A03C16DF-7DB1-45CB-B991-0DE4DBFBE730}"/>
          </ac:spMkLst>
        </pc:spChg>
        <pc:spChg chg="del">
          <ac:chgData name="Hellwig, Morgan" userId="S::morganhellwig@my.unt.edu::9874c892-baf6-4d0c-a1ef-6e57fbaeb32c" providerId="AD" clId="Web-{4533787F-CF03-4404-9788-CD2E1D54345E}" dt="2020-12-08T16:51:56.807" v="1588"/>
          <ac:spMkLst>
            <pc:docMk/>
            <pc:sldMk cId="1018017731" sldId="277"/>
            <ac:spMk id="6" creationId="{3A2281E1-D647-4900-B1BF-FF844CA2565B}"/>
          </ac:spMkLst>
        </pc:spChg>
        <pc:spChg chg="del mod">
          <ac:chgData name="Hellwig, Morgan" userId="S::morganhellwig@my.unt.edu::9874c892-baf6-4d0c-a1ef-6e57fbaeb32c" providerId="AD" clId="Web-{4533787F-CF03-4404-9788-CD2E1D54345E}" dt="2020-12-08T16:52:01.713" v="1591"/>
          <ac:spMkLst>
            <pc:docMk/>
            <pc:sldMk cId="1018017731" sldId="277"/>
            <ac:spMk id="7" creationId="{9DE9B6B2-94E7-4348-81E2-9FA197631B54}"/>
          </ac:spMkLst>
        </pc:spChg>
        <pc:picChg chg="add del mod">
          <ac:chgData name="Hellwig, Morgan" userId="S::morganhellwig@my.unt.edu::9874c892-baf6-4d0c-a1ef-6e57fbaeb32c" providerId="AD" clId="Web-{4533787F-CF03-4404-9788-CD2E1D54345E}" dt="2020-12-08T16:54:04.435" v="1594"/>
          <ac:picMkLst>
            <pc:docMk/>
            <pc:sldMk cId="1018017731" sldId="277"/>
            <ac:picMk id="11" creationId="{CB6FA9C9-25C2-4416-A81D-72FBD2BEFC93}"/>
          </ac:picMkLst>
        </pc:picChg>
        <pc:cxnChg chg="del">
          <ac:chgData name="Hellwig, Morgan" userId="S::morganhellwig@my.unt.edu::9874c892-baf6-4d0c-a1ef-6e57fbaeb32c" providerId="AD" clId="Web-{4533787F-CF03-4404-9788-CD2E1D54345E}" dt="2020-12-08T16:51:56.807" v="1586"/>
          <ac:cxnSpMkLst>
            <pc:docMk/>
            <pc:sldMk cId="1018017731" sldId="277"/>
            <ac:cxnSpMk id="8" creationId="{2C6A6959-BCA5-415E-8764-375EC873D13B}"/>
          </ac:cxnSpMkLst>
        </pc:cxnChg>
        <pc:cxnChg chg="del">
          <ac:chgData name="Hellwig, Morgan" userId="S::morganhellwig@my.unt.edu::9874c892-baf6-4d0c-a1ef-6e57fbaeb32c" providerId="AD" clId="Web-{4533787F-CF03-4404-9788-CD2E1D54345E}" dt="2020-12-08T16:51:56.807" v="1585"/>
          <ac:cxnSpMkLst>
            <pc:docMk/>
            <pc:sldMk cId="1018017731" sldId="277"/>
            <ac:cxnSpMk id="9" creationId="{36F01B43-D7E7-4D74-84C0-E4A9F6827441}"/>
          </ac:cxnSpMkLst>
        </pc:cxnChg>
        <pc:cxnChg chg="del">
          <ac:chgData name="Hellwig, Morgan" userId="S::morganhellwig@my.unt.edu::9874c892-baf6-4d0c-a1ef-6e57fbaeb32c" providerId="AD" clId="Web-{4533787F-CF03-4404-9788-CD2E1D54345E}" dt="2020-12-08T16:51:56.807" v="1584"/>
          <ac:cxnSpMkLst>
            <pc:docMk/>
            <pc:sldMk cId="1018017731" sldId="277"/>
            <ac:cxnSpMk id="10" creationId="{3A10C7E9-F275-4F29-A0F1-755C20ECCFEC}"/>
          </ac:cxnSpMkLst>
        </pc:cxnChg>
        <pc:cxnChg chg="del">
          <ac:chgData name="Hellwig, Morgan" userId="S::morganhellwig@my.unt.edu::9874c892-baf6-4d0c-a1ef-6e57fbaeb32c" providerId="AD" clId="Web-{4533787F-CF03-4404-9788-CD2E1D54345E}" dt="2020-12-08T16:51:56.807" v="1583"/>
          <ac:cxnSpMkLst>
            <pc:docMk/>
            <pc:sldMk cId="1018017731" sldId="277"/>
            <ac:cxnSpMk id="12" creationId="{380AF4E8-9C71-468D-8207-3D4290D27ABD}"/>
          </ac:cxnSpMkLst>
        </pc:cxnChg>
      </pc:sldChg>
      <pc:sldChg chg="addSp delSp modSp add del replId">
        <pc:chgData name="Hellwig, Morgan" userId="S::morganhellwig@my.unt.edu::9874c892-baf6-4d0c-a1ef-6e57fbaeb32c" providerId="AD" clId="Web-{4533787F-CF03-4404-9788-CD2E1D54345E}" dt="2020-12-08T19:05:48.984" v="2347"/>
        <pc:sldMkLst>
          <pc:docMk/>
          <pc:sldMk cId="334907961" sldId="278"/>
        </pc:sldMkLst>
        <pc:spChg chg="del">
          <ac:chgData name="Hellwig, Morgan" userId="S::morganhellwig@my.unt.edu::9874c892-baf6-4d0c-a1ef-6e57fbaeb32c" providerId="AD" clId="Web-{4533787F-CF03-4404-9788-CD2E1D54345E}" dt="2020-12-08T19:05:02.951" v="2341"/>
          <ac:spMkLst>
            <pc:docMk/>
            <pc:sldMk cId="334907961" sldId="278"/>
            <ac:spMk id="2" creationId="{A9083DE0-74AD-4769-AA33-AC7CCAD34786}"/>
          </ac:spMkLst>
        </pc:spChg>
        <pc:spChg chg="del">
          <ac:chgData name="Hellwig, Morgan" userId="S::morganhellwig@my.unt.edu::9874c892-baf6-4d0c-a1ef-6e57fbaeb32c" providerId="AD" clId="Web-{4533787F-CF03-4404-9788-CD2E1D54345E}" dt="2020-12-08T19:04:25.669" v="2340"/>
          <ac:spMkLst>
            <pc:docMk/>
            <pc:sldMk cId="334907961" sldId="278"/>
            <ac:spMk id="3" creationId="{2E605A5C-1BAC-4923-A89B-8728BBFA888D}"/>
          </ac:spMkLst>
        </pc:spChg>
        <pc:spChg chg="add del mod">
          <ac:chgData name="Hellwig, Morgan" userId="S::morganhellwig@my.unt.edu::9874c892-baf6-4d0c-a1ef-6e57fbaeb32c" providerId="AD" clId="Web-{4533787F-CF03-4404-9788-CD2E1D54345E}" dt="2020-12-08T19:05:09.154" v="2343"/>
          <ac:spMkLst>
            <pc:docMk/>
            <pc:sldMk cId="334907961" sldId="278"/>
            <ac:spMk id="5" creationId="{B684C0B9-74B7-4C7C-A0B8-E138B0C0C1FE}"/>
          </ac:spMkLst>
        </pc:spChg>
        <pc:spChg chg="add mod">
          <ac:chgData name="Hellwig, Morgan" userId="S::morganhellwig@my.unt.edu::9874c892-baf6-4d0c-a1ef-6e57fbaeb32c" providerId="AD" clId="Web-{4533787F-CF03-4404-9788-CD2E1D54345E}" dt="2020-12-08T19:05:34.343" v="2346"/>
          <ac:spMkLst>
            <pc:docMk/>
            <pc:sldMk cId="334907961" sldId="278"/>
            <ac:spMk id="6" creationId="{AB8DECE6-8958-47A6-B70E-02E9DD330E12}"/>
          </ac:spMkLst>
        </pc:spChg>
        <pc:picChg chg="del">
          <ac:chgData name="Hellwig, Morgan" userId="S::morganhellwig@my.unt.edu::9874c892-baf6-4d0c-a1ef-6e57fbaeb32c" providerId="AD" clId="Web-{4533787F-CF03-4404-9788-CD2E1D54345E}" dt="2020-12-08T19:04:12.481" v="2338"/>
          <ac:picMkLst>
            <pc:docMk/>
            <pc:sldMk cId="334907961" sldId="278"/>
            <ac:picMk id="8" creationId="{B3565F16-39B5-4280-A699-A389284E395D}"/>
          </ac:picMkLst>
        </pc:picChg>
        <pc:picChg chg="del">
          <ac:chgData name="Hellwig, Morgan" userId="S::morganhellwig@my.unt.edu::9874c892-baf6-4d0c-a1ef-6e57fbaeb32c" providerId="AD" clId="Web-{4533787F-CF03-4404-9788-CD2E1D54345E}" dt="2020-12-08T19:04:14.872" v="2339"/>
          <ac:picMkLst>
            <pc:docMk/>
            <pc:sldMk cId="334907961" sldId="278"/>
            <ac:picMk id="9" creationId="{0E53CC5F-DADB-4459-AB9C-A2BC05AABF20}"/>
          </ac:picMkLst>
        </pc:picChg>
      </pc:sldChg>
      <pc:sldChg chg="addSp delSp modSp add ord replId addCm modNotes">
        <pc:chgData name="Hellwig, Morgan" userId="S::morganhellwig@my.unt.edu::9874c892-baf6-4d0c-a1ef-6e57fbaeb32c" providerId="AD" clId="Web-{4533787F-CF03-4404-9788-CD2E1D54345E}" dt="2020-12-09T02:21:01.976" v="5582" actId="1076"/>
        <pc:sldMkLst>
          <pc:docMk/>
          <pc:sldMk cId="4125002384" sldId="278"/>
        </pc:sldMkLst>
        <pc:spChg chg="mod">
          <ac:chgData name="Hellwig, Morgan" userId="S::morganhellwig@my.unt.edu::9874c892-baf6-4d0c-a1ef-6e57fbaeb32c" providerId="AD" clId="Web-{4533787F-CF03-4404-9788-CD2E1D54345E}" dt="2020-12-08T19:06:20.922" v="2374" actId="20577"/>
          <ac:spMkLst>
            <pc:docMk/>
            <pc:sldMk cId="4125002384" sldId="278"/>
            <ac:spMk id="2" creationId="{EEA7CDD7-18BB-47F4-9B8C-1F3A9E1BE76E}"/>
          </ac:spMkLst>
        </pc:spChg>
        <pc:spChg chg="add del mod">
          <ac:chgData name="Hellwig, Morgan" userId="S::morganhellwig@my.unt.edu::9874c892-baf6-4d0c-a1ef-6e57fbaeb32c" providerId="AD" clId="Web-{4533787F-CF03-4404-9788-CD2E1D54345E}" dt="2020-12-08T19:06:35.141" v="2379"/>
          <ac:spMkLst>
            <pc:docMk/>
            <pc:sldMk cId="4125002384" sldId="278"/>
            <ac:spMk id="4" creationId="{B5190AE9-5257-4E4C-BE80-37CBED8D5E44}"/>
          </ac:spMkLst>
        </pc:spChg>
        <pc:spChg chg="add del">
          <ac:chgData name="Hellwig, Morgan" userId="S::morganhellwig@my.unt.edu::9874c892-baf6-4d0c-a1ef-6e57fbaeb32c" providerId="AD" clId="Web-{4533787F-CF03-4404-9788-CD2E1D54345E}" dt="2020-12-08T19:06:44.282" v="2381"/>
          <ac:spMkLst>
            <pc:docMk/>
            <pc:sldMk cId="4125002384" sldId="278"/>
            <ac:spMk id="5" creationId="{899A5AF0-E655-4C4A-92D6-4170431D5741}"/>
          </ac:spMkLst>
        </pc:spChg>
        <pc:spChg chg="del">
          <ac:chgData name="Hellwig, Morgan" userId="S::morganhellwig@my.unt.edu::9874c892-baf6-4d0c-a1ef-6e57fbaeb32c" providerId="AD" clId="Web-{4533787F-CF03-4404-9788-CD2E1D54345E}" dt="2020-12-08T19:06:25.235" v="2377"/>
          <ac:spMkLst>
            <pc:docMk/>
            <pc:sldMk cId="4125002384" sldId="278"/>
            <ac:spMk id="8" creationId="{F5FCAD33-0B4C-4463-B0AE-256972E73DF2}"/>
          </ac:spMkLst>
        </pc:spChg>
        <pc:spChg chg="del">
          <ac:chgData name="Hellwig, Morgan" userId="S::morganhellwig@my.unt.edu::9874c892-baf6-4d0c-a1ef-6e57fbaeb32c" providerId="AD" clId="Web-{4533787F-CF03-4404-9788-CD2E1D54345E}" dt="2020-12-08T19:06:31.079" v="2378"/>
          <ac:spMkLst>
            <pc:docMk/>
            <pc:sldMk cId="4125002384" sldId="278"/>
            <ac:spMk id="10" creationId="{742DE8ED-0261-499B-A679-DE876153A24B}"/>
          </ac:spMkLst>
        </pc:spChg>
        <pc:graphicFrameChg chg="add del mod">
          <ac:chgData name="Hellwig, Morgan" userId="S::morganhellwig@my.unt.edu::9874c892-baf6-4d0c-a1ef-6e57fbaeb32c" providerId="AD" clId="Web-{4533787F-CF03-4404-9788-CD2E1D54345E}" dt="2020-12-08T19:07:18.580" v="2383"/>
          <ac:graphicFrameMkLst>
            <pc:docMk/>
            <pc:sldMk cId="4125002384" sldId="278"/>
            <ac:graphicFrameMk id="7" creationId="{8A6878C8-26A0-426A-A91C-8FB55940E44C}"/>
          </ac:graphicFrameMkLst>
        </pc:graphicFrameChg>
        <pc:picChg chg="add del mod">
          <ac:chgData name="Hellwig, Morgan" userId="S::morganhellwig@my.unt.edu::9874c892-baf6-4d0c-a1ef-6e57fbaeb32c" providerId="AD" clId="Web-{4533787F-CF03-4404-9788-CD2E1D54345E}" dt="2020-12-09T02:18:48.469" v="5576"/>
          <ac:picMkLst>
            <pc:docMk/>
            <pc:sldMk cId="4125002384" sldId="278"/>
            <ac:picMk id="3" creationId="{8601AD37-2BB2-4095-9A20-359F619DE4F5}"/>
          </ac:picMkLst>
        </pc:picChg>
        <pc:picChg chg="add mod">
          <ac:chgData name="Hellwig, Morgan" userId="S::morganhellwig@my.unt.edu::9874c892-baf6-4d0c-a1ef-6e57fbaeb32c" providerId="AD" clId="Web-{4533787F-CF03-4404-9788-CD2E1D54345E}" dt="2020-12-09T02:21:01.976" v="5582" actId="1076"/>
          <ac:picMkLst>
            <pc:docMk/>
            <pc:sldMk cId="4125002384" sldId="278"/>
            <ac:picMk id="4" creationId="{286AE25A-BDFD-48CD-8C4E-8BD9D059168B}"/>
          </ac:picMkLst>
        </pc:picChg>
        <pc:picChg chg="add del mod">
          <ac:chgData name="Hellwig, Morgan" userId="S::morganhellwig@my.unt.edu::9874c892-baf6-4d0c-a1ef-6e57fbaeb32c" providerId="AD" clId="Web-{4533787F-CF03-4404-9788-CD2E1D54345E}" dt="2020-12-08T19:10:06.679" v="2390"/>
          <ac:picMkLst>
            <pc:docMk/>
            <pc:sldMk cId="4125002384" sldId="278"/>
            <ac:picMk id="11" creationId="{D9A86D27-8F16-4F9C-B4E0-B972E73033C3}"/>
          </ac:picMkLst>
        </pc:picChg>
        <pc:picChg chg="add del mod">
          <ac:chgData name="Hellwig, Morgan" userId="S::morganhellwig@my.unt.edu::9874c892-baf6-4d0c-a1ef-6e57fbaeb32c" providerId="AD" clId="Web-{4533787F-CF03-4404-9788-CD2E1D54345E}" dt="2020-12-09T02:18:09.279" v="5567"/>
          <ac:picMkLst>
            <pc:docMk/>
            <pc:sldMk cId="4125002384" sldId="278"/>
            <ac:picMk id="12" creationId="{78CB0B98-5AF6-4944-A43E-2C9493FD1F40}"/>
          </ac:picMkLst>
        </pc:picChg>
        <pc:picChg chg="add del mod">
          <ac:chgData name="Hellwig, Morgan" userId="S::morganhellwig@my.unt.edu::9874c892-baf6-4d0c-a1ef-6e57fbaeb32c" providerId="AD" clId="Web-{4533787F-CF03-4404-9788-CD2E1D54345E}" dt="2020-12-09T02:18:28.233" v="5573"/>
          <ac:picMkLst>
            <pc:docMk/>
            <pc:sldMk cId="4125002384" sldId="278"/>
            <ac:picMk id="13" creationId="{C42768CB-CE9B-461A-B813-97A42C277475}"/>
          </ac:picMkLst>
        </pc:picChg>
      </pc:sldChg>
    </pc:docChg>
  </pc:docChgLst>
  <pc:docChgLst>
    <pc:chgData name="Nguyen, Trisa" userId="S::trisanguyen@my.unt.edu::16ffc561-77d5-4c54-bc7b-34ad884dbd06" providerId="AD" clId="Web-{1722B8E9-9277-4C87-8A68-19929B479DFC}"/>
    <pc:docChg chg="addSld delSld modSld sldOrd">
      <pc:chgData name="Nguyen, Trisa" userId="S::trisanguyen@my.unt.edu::16ffc561-77d5-4c54-bc7b-34ad884dbd06" providerId="AD" clId="Web-{1722B8E9-9277-4C87-8A68-19929B479DFC}" dt="2020-12-08T02:40:04.491" v="1186" actId="14100"/>
      <pc:docMkLst>
        <pc:docMk/>
      </pc:docMkLst>
      <pc:sldChg chg="modSp">
        <pc:chgData name="Nguyen, Trisa" userId="S::trisanguyen@my.unt.edu::16ffc561-77d5-4c54-bc7b-34ad884dbd06" providerId="AD" clId="Web-{1722B8E9-9277-4C87-8A68-19929B479DFC}" dt="2020-12-08T02:11:04.537" v="249" actId="20577"/>
        <pc:sldMkLst>
          <pc:docMk/>
          <pc:sldMk cId="289759424" sldId="261"/>
        </pc:sldMkLst>
        <pc:spChg chg="mod">
          <ac:chgData name="Nguyen, Trisa" userId="S::trisanguyen@my.unt.edu::16ffc561-77d5-4c54-bc7b-34ad884dbd06" providerId="AD" clId="Web-{1722B8E9-9277-4C87-8A68-19929B479DFC}" dt="2020-12-08T02:11:04.537" v="249" actId="20577"/>
          <ac:spMkLst>
            <pc:docMk/>
            <pc:sldMk cId="289759424" sldId="261"/>
            <ac:spMk id="3" creationId="{25052F1A-2849-468A-8CFD-CD8F3C43B55D}"/>
          </ac:spMkLst>
        </pc:spChg>
      </pc:sldChg>
      <pc:sldChg chg="addSp delSp modSp add del ord">
        <pc:chgData name="Nguyen, Trisa" userId="S::trisanguyen@my.unt.edu::16ffc561-77d5-4c54-bc7b-34ad884dbd06" providerId="AD" clId="Web-{1722B8E9-9277-4C87-8A68-19929B479DFC}" dt="2020-12-08T02:40:04.491" v="1186" actId="14100"/>
        <pc:sldMkLst>
          <pc:docMk/>
          <pc:sldMk cId="2886708014" sldId="262"/>
        </pc:sldMkLst>
        <pc:spChg chg="add del mod">
          <ac:chgData name="Nguyen, Trisa" userId="S::trisanguyen@my.unt.edu::16ffc561-77d5-4c54-bc7b-34ad884dbd06" providerId="AD" clId="Web-{1722B8E9-9277-4C87-8A68-19929B479DFC}" dt="2020-12-08T02:15:35.554" v="471"/>
          <ac:spMkLst>
            <pc:docMk/>
            <pc:sldMk cId="2886708014" sldId="262"/>
            <ac:spMk id="3" creationId="{25052F1A-2849-468A-8CFD-CD8F3C43B55D}"/>
          </ac:spMkLst>
        </pc:spChg>
        <pc:spChg chg="add del mod">
          <ac:chgData name="Nguyen, Trisa" userId="S::trisanguyen@my.unt.edu::16ffc561-77d5-4c54-bc7b-34ad884dbd06" providerId="AD" clId="Web-{1722B8E9-9277-4C87-8A68-19929B479DFC}" dt="2020-12-08T02:13:55.922" v="431"/>
          <ac:spMkLst>
            <pc:docMk/>
            <pc:sldMk cId="2886708014" sldId="262"/>
            <ac:spMk id="5" creationId="{A50FD196-8FF3-495C-9F9B-7F970A471BD3}"/>
          </ac:spMkLst>
        </pc:spChg>
        <pc:spChg chg="add del">
          <ac:chgData name="Nguyen, Trisa" userId="S::trisanguyen@my.unt.edu::16ffc561-77d5-4c54-bc7b-34ad884dbd06" providerId="AD" clId="Web-{1722B8E9-9277-4C87-8A68-19929B479DFC}" dt="2020-12-08T02:13:53.766" v="430"/>
          <ac:spMkLst>
            <pc:docMk/>
            <pc:sldMk cId="2886708014" sldId="262"/>
            <ac:spMk id="6" creationId="{B47C5658-2EB2-41A4-81E7-259C431C18E7}"/>
          </ac:spMkLst>
        </pc:spChg>
        <pc:spChg chg="add mod">
          <ac:chgData name="Nguyen, Trisa" userId="S::trisanguyen@my.unt.edu::16ffc561-77d5-4c54-bc7b-34ad884dbd06" providerId="AD" clId="Web-{1722B8E9-9277-4C87-8A68-19929B479DFC}" dt="2020-12-08T02:40:03.194" v="1185" actId="1076"/>
          <ac:spMkLst>
            <pc:docMk/>
            <pc:sldMk cId="2886708014" sldId="262"/>
            <ac:spMk id="8" creationId="{F5FCAD33-0B4C-4463-B0AE-256972E73DF2}"/>
          </ac:spMkLst>
        </pc:spChg>
        <pc:spChg chg="add mod">
          <ac:chgData name="Nguyen, Trisa" userId="S::trisanguyen@my.unt.edu::16ffc561-77d5-4c54-bc7b-34ad884dbd06" providerId="AD" clId="Web-{1722B8E9-9277-4C87-8A68-19929B479DFC}" dt="2020-12-08T02:40:04.491" v="1186" actId="14100"/>
          <ac:spMkLst>
            <pc:docMk/>
            <pc:sldMk cId="2886708014" sldId="262"/>
            <ac:spMk id="10" creationId="{742DE8ED-0261-499B-A679-DE876153A24B}"/>
          </ac:spMkLst>
        </pc:spChg>
      </pc:sldChg>
      <pc:sldChg chg="modSp new del ord">
        <pc:chgData name="Nguyen, Trisa" userId="S::trisanguyen@my.unt.edu::16ffc561-77d5-4c54-bc7b-34ad884dbd06" providerId="AD" clId="Web-{1722B8E9-9277-4C87-8A68-19929B479DFC}" dt="2020-12-08T02:37:59.045" v="1176"/>
        <pc:sldMkLst>
          <pc:docMk/>
          <pc:sldMk cId="1117857889" sldId="265"/>
        </pc:sldMkLst>
        <pc:spChg chg="mod">
          <ac:chgData name="Nguyen, Trisa" userId="S::trisanguyen@my.unt.edu::16ffc561-77d5-4c54-bc7b-34ad884dbd06" providerId="AD" clId="Web-{1722B8E9-9277-4C87-8A68-19929B479DFC}" dt="2020-12-08T02:14:47.207" v="457" actId="1076"/>
          <ac:spMkLst>
            <pc:docMk/>
            <pc:sldMk cId="1117857889" sldId="265"/>
            <ac:spMk id="2" creationId="{3FB458D6-00C6-45FF-9CE0-0A80593260D8}"/>
          </ac:spMkLst>
        </pc:spChg>
        <pc:spChg chg="mod">
          <ac:chgData name="Nguyen, Trisa" userId="S::trisanguyen@my.unt.edu::16ffc561-77d5-4c54-bc7b-34ad884dbd06" providerId="AD" clId="Web-{1722B8E9-9277-4C87-8A68-19929B479DFC}" dt="2020-12-08T02:24:40.291" v="953" actId="20577"/>
          <ac:spMkLst>
            <pc:docMk/>
            <pc:sldMk cId="1117857889" sldId="265"/>
            <ac:spMk id="3" creationId="{92F4CE45-5B6C-425D-8537-243070B4E19A}"/>
          </ac:spMkLst>
        </pc:spChg>
        <pc:spChg chg="mod">
          <ac:chgData name="Nguyen, Trisa" userId="S::trisanguyen@my.unt.edu::16ffc561-77d5-4c54-bc7b-34ad884dbd06" providerId="AD" clId="Web-{1722B8E9-9277-4C87-8A68-19929B479DFC}" dt="2020-12-08T02:14:52.114" v="463" actId="14100"/>
          <ac:spMkLst>
            <pc:docMk/>
            <pc:sldMk cId="1117857889" sldId="265"/>
            <ac:spMk id="4" creationId="{C96D0EDB-3830-4C25-8CEC-0E9E30EE4CED}"/>
          </ac:spMkLst>
        </pc:spChg>
        <pc:spChg chg="mod">
          <ac:chgData name="Nguyen, Trisa" userId="S::trisanguyen@my.unt.edu::16ffc561-77d5-4c54-bc7b-34ad884dbd06" providerId="AD" clId="Web-{1722B8E9-9277-4C87-8A68-19929B479DFC}" dt="2020-12-08T02:14:47.223" v="460" actId="1076"/>
          <ac:spMkLst>
            <pc:docMk/>
            <pc:sldMk cId="1117857889" sldId="265"/>
            <ac:spMk id="5" creationId="{4611BE4E-9BF4-424A-9DF2-B5B9AB1C3D7F}"/>
          </ac:spMkLst>
        </pc:spChg>
        <pc:spChg chg="mod">
          <ac:chgData name="Nguyen, Trisa" userId="S::trisanguyen@my.unt.edu::16ffc561-77d5-4c54-bc7b-34ad884dbd06" providerId="AD" clId="Web-{1722B8E9-9277-4C87-8A68-19929B479DFC}" dt="2020-12-08T02:21:09.950" v="825" actId="20577"/>
          <ac:spMkLst>
            <pc:docMk/>
            <pc:sldMk cId="1117857889" sldId="265"/>
            <ac:spMk id="6" creationId="{B4F0595F-AF05-485F-BA7D-CB2F41B7CBFF}"/>
          </ac:spMkLst>
        </pc:spChg>
      </pc:sldChg>
      <pc:sldChg chg="modSp new del">
        <pc:chgData name="Nguyen, Trisa" userId="S::trisanguyen@my.unt.edu::16ffc561-77d5-4c54-bc7b-34ad884dbd06" providerId="AD" clId="Web-{1722B8E9-9277-4C87-8A68-19929B479DFC}" dt="2020-12-08T02:15:05.786" v="464"/>
        <pc:sldMkLst>
          <pc:docMk/>
          <pc:sldMk cId="1309698496" sldId="266"/>
        </pc:sldMkLst>
        <pc:spChg chg="mod">
          <ac:chgData name="Nguyen, Trisa" userId="S::trisanguyen@my.unt.edu::16ffc561-77d5-4c54-bc7b-34ad884dbd06" providerId="AD" clId="Web-{1722B8E9-9277-4C87-8A68-19929B479DFC}" dt="2020-12-08T02:13:10.138" v="383" actId="20577"/>
          <ac:spMkLst>
            <pc:docMk/>
            <pc:sldMk cId="1309698496" sldId="266"/>
            <ac:spMk id="2" creationId="{96BAE250-0708-4889-A53D-5C05E8B073ED}"/>
          </ac:spMkLst>
        </pc:spChg>
      </pc:sldChg>
      <pc:sldChg chg="addSp delSp modSp add del ord replId">
        <pc:chgData name="Nguyen, Trisa" userId="S::trisanguyen@my.unt.edu::16ffc561-77d5-4c54-bc7b-34ad884dbd06" providerId="AD" clId="Web-{1722B8E9-9277-4C87-8A68-19929B479DFC}" dt="2020-12-08T02:39:37.958" v="1181"/>
        <pc:sldMkLst>
          <pc:docMk/>
          <pc:sldMk cId="2841271850" sldId="266"/>
        </pc:sldMkLst>
        <pc:spChg chg="add del mod">
          <ac:chgData name="Nguyen, Trisa" userId="S::trisanguyen@my.unt.edu::16ffc561-77d5-4c54-bc7b-34ad884dbd06" providerId="AD" clId="Web-{1722B8E9-9277-4C87-8A68-19929B479DFC}" dt="2020-12-08T02:32:32.775" v="1107" actId="20577"/>
          <ac:spMkLst>
            <pc:docMk/>
            <pc:sldMk cId="2841271850" sldId="266"/>
            <ac:spMk id="4" creationId="{C96D0EDB-3830-4C25-8CEC-0E9E30EE4CED}"/>
          </ac:spMkLst>
        </pc:spChg>
        <pc:spChg chg="add del">
          <ac:chgData name="Nguyen, Trisa" userId="S::trisanguyen@my.unt.edu::16ffc561-77d5-4c54-bc7b-34ad884dbd06" providerId="AD" clId="Web-{1722B8E9-9277-4C87-8A68-19929B479DFC}" dt="2020-12-08T02:26:55.113" v="979"/>
          <ac:spMkLst>
            <pc:docMk/>
            <pc:sldMk cId="2841271850" sldId="266"/>
            <ac:spMk id="5" creationId="{4611BE4E-9BF4-424A-9DF2-B5B9AB1C3D7F}"/>
          </ac:spMkLst>
        </pc:spChg>
        <pc:spChg chg="add del mod">
          <ac:chgData name="Nguyen, Trisa" userId="S::trisanguyen@my.unt.edu::16ffc561-77d5-4c54-bc7b-34ad884dbd06" providerId="AD" clId="Web-{1722B8E9-9277-4C87-8A68-19929B479DFC}" dt="2020-12-08T02:26:55.113" v="979"/>
          <ac:spMkLst>
            <pc:docMk/>
            <pc:sldMk cId="2841271850" sldId="266"/>
            <ac:spMk id="8" creationId="{4250AD09-588E-4C36-90D6-06D2EED531A3}"/>
          </ac:spMkLst>
        </pc:spChg>
        <pc:spChg chg="add del mod">
          <ac:chgData name="Nguyen, Trisa" userId="S::trisanguyen@my.unt.edu::16ffc561-77d5-4c54-bc7b-34ad884dbd06" providerId="AD" clId="Web-{1722B8E9-9277-4C87-8A68-19929B479DFC}" dt="2020-12-08T02:26:31.048" v="967"/>
          <ac:spMkLst>
            <pc:docMk/>
            <pc:sldMk cId="2841271850" sldId="266"/>
            <ac:spMk id="11" creationId="{DC5D78FA-4FDB-4631-B812-ED9C1AA4231B}"/>
          </ac:spMkLst>
        </pc:spChg>
        <pc:picChg chg="add del mod ord">
          <ac:chgData name="Nguyen, Trisa" userId="S::trisanguyen@my.unt.edu::16ffc561-77d5-4c54-bc7b-34ad884dbd06" providerId="AD" clId="Web-{1722B8E9-9277-4C87-8A68-19929B479DFC}" dt="2020-12-08T02:26:36.393" v="970"/>
          <ac:picMkLst>
            <pc:docMk/>
            <pc:sldMk cId="2841271850" sldId="266"/>
            <ac:picMk id="9" creationId="{C5A31D25-A1FC-4979-820B-7E6E6D06D113}"/>
          </ac:picMkLst>
        </pc:picChg>
      </pc:sldChg>
      <pc:sldChg chg="addSp delSp modSp add del mod replId setBg setClrOvrMap">
        <pc:chgData name="Nguyen, Trisa" userId="S::trisanguyen@my.unt.edu::16ffc561-77d5-4c54-bc7b-34ad884dbd06" providerId="AD" clId="Web-{1722B8E9-9277-4C87-8A68-19929B479DFC}" dt="2020-12-08T02:37:45.826" v="1175"/>
        <pc:sldMkLst>
          <pc:docMk/>
          <pc:sldMk cId="189046978" sldId="267"/>
        </pc:sldMkLst>
        <pc:spChg chg="del">
          <ac:chgData name="Nguyen, Trisa" userId="S::trisanguyen@my.unt.edu::16ffc561-77d5-4c54-bc7b-34ad884dbd06" providerId="AD" clId="Web-{1722B8E9-9277-4C87-8A68-19929B479DFC}" dt="2020-12-08T02:27:16.755" v="984"/>
          <ac:spMkLst>
            <pc:docMk/>
            <pc:sldMk cId="189046978" sldId="267"/>
            <ac:spMk id="2" creationId="{3FB458D6-00C6-45FF-9CE0-0A80593260D8}"/>
          </ac:spMkLst>
        </pc:spChg>
        <pc:spChg chg="del">
          <ac:chgData name="Nguyen, Trisa" userId="S::trisanguyen@my.unt.edu::16ffc561-77d5-4c54-bc7b-34ad884dbd06" providerId="AD" clId="Web-{1722B8E9-9277-4C87-8A68-19929B479DFC}" dt="2020-12-08T02:27:13.176" v="981"/>
          <ac:spMkLst>
            <pc:docMk/>
            <pc:sldMk cId="189046978" sldId="267"/>
            <ac:spMk id="3" creationId="{92F4CE45-5B6C-425D-8537-243070B4E19A}"/>
          </ac:spMkLst>
        </pc:spChg>
        <pc:spChg chg="del">
          <ac:chgData name="Nguyen, Trisa" userId="S::trisanguyen@my.unt.edu::16ffc561-77d5-4c54-bc7b-34ad884dbd06" providerId="AD" clId="Web-{1722B8E9-9277-4C87-8A68-19929B479DFC}" dt="2020-12-08T02:27:14.739" v="983"/>
          <ac:spMkLst>
            <pc:docMk/>
            <pc:sldMk cId="189046978" sldId="267"/>
            <ac:spMk id="4" creationId="{C96D0EDB-3830-4C25-8CEC-0E9E30EE4CED}"/>
          </ac:spMkLst>
        </pc:spChg>
        <pc:spChg chg="del">
          <ac:chgData name="Nguyen, Trisa" userId="S::trisanguyen@my.unt.edu::16ffc561-77d5-4c54-bc7b-34ad884dbd06" providerId="AD" clId="Web-{1722B8E9-9277-4C87-8A68-19929B479DFC}" dt="2020-12-08T02:27:14.004" v="982"/>
          <ac:spMkLst>
            <pc:docMk/>
            <pc:sldMk cId="189046978" sldId="267"/>
            <ac:spMk id="5" creationId="{4611BE4E-9BF4-424A-9DF2-B5B9AB1C3D7F}"/>
          </ac:spMkLst>
        </pc:spChg>
        <pc:spChg chg="mod ord">
          <ac:chgData name="Nguyen, Trisa" userId="S::trisanguyen@my.unt.edu::16ffc561-77d5-4c54-bc7b-34ad884dbd06" providerId="AD" clId="Web-{1722B8E9-9277-4C87-8A68-19929B479DFC}" dt="2020-12-08T02:30:43.455" v="1060" actId="20577"/>
          <ac:spMkLst>
            <pc:docMk/>
            <pc:sldMk cId="189046978" sldId="267"/>
            <ac:spMk id="6" creationId="{B4F0595F-AF05-485F-BA7D-CB2F41B7CBFF}"/>
          </ac:spMkLst>
        </pc:spChg>
        <pc:spChg chg="add del mod">
          <ac:chgData name="Nguyen, Trisa" userId="S::trisanguyen@my.unt.edu::16ffc561-77d5-4c54-bc7b-34ad884dbd06" providerId="AD" clId="Web-{1722B8E9-9277-4C87-8A68-19929B479DFC}" dt="2020-12-08T02:27:19.223" v="987"/>
          <ac:spMkLst>
            <pc:docMk/>
            <pc:sldMk cId="189046978" sldId="267"/>
            <ac:spMk id="8" creationId="{E41E3850-AB45-45AD-BD27-7133AC981287}"/>
          </ac:spMkLst>
        </pc:spChg>
        <pc:spChg chg="add del mod">
          <ac:chgData name="Nguyen, Trisa" userId="S::trisanguyen@my.unt.edu::16ffc561-77d5-4c54-bc7b-34ad884dbd06" providerId="AD" clId="Web-{1722B8E9-9277-4C87-8A68-19929B479DFC}" dt="2020-12-08T02:27:18.301" v="986"/>
          <ac:spMkLst>
            <pc:docMk/>
            <pc:sldMk cId="189046978" sldId="267"/>
            <ac:spMk id="10" creationId="{C903D47A-30F0-412E-BA9E-3173DAA8D7CE}"/>
          </ac:spMkLst>
        </pc:spChg>
        <pc:spChg chg="add del mod">
          <ac:chgData name="Nguyen, Trisa" userId="S::trisanguyen@my.unt.edu::16ffc561-77d5-4c54-bc7b-34ad884dbd06" providerId="AD" clId="Web-{1722B8E9-9277-4C87-8A68-19929B479DFC}" dt="2020-12-08T02:27:17.208" v="985"/>
          <ac:spMkLst>
            <pc:docMk/>
            <pc:sldMk cId="189046978" sldId="267"/>
            <ac:spMk id="12" creationId="{CB9AAD7F-E2A7-4158-8283-697ACE2E3C87}"/>
          </ac:spMkLst>
        </pc:spChg>
        <pc:spChg chg="add del">
          <ac:chgData name="Nguyen, Trisa" userId="S::trisanguyen@my.unt.edu::16ffc561-77d5-4c54-bc7b-34ad884dbd06" providerId="AD" clId="Web-{1722B8E9-9277-4C87-8A68-19929B479DFC}" dt="2020-12-08T02:27:49.053" v="994"/>
          <ac:spMkLst>
            <pc:docMk/>
            <pc:sldMk cId="189046978" sldId="267"/>
            <ac:spMk id="18" creationId="{7AD7C5BE-418C-4A44-91BF-28E411F75BCA}"/>
          </ac:spMkLst>
        </pc:spChg>
        <pc:spChg chg="add">
          <ac:chgData name="Nguyen, Trisa" userId="S::trisanguyen@my.unt.edu::16ffc561-77d5-4c54-bc7b-34ad884dbd06" providerId="AD" clId="Web-{1722B8E9-9277-4C87-8A68-19929B479DFC}" dt="2020-12-08T02:28:16.196" v="999"/>
          <ac:spMkLst>
            <pc:docMk/>
            <pc:sldMk cId="189046978" sldId="267"/>
            <ac:spMk id="19" creationId="{3F47E20B-1205-4238-A82B-90EF577F32D8}"/>
          </ac:spMkLst>
        </pc:spChg>
        <pc:spChg chg="add">
          <ac:chgData name="Nguyen, Trisa" userId="S::trisanguyen@my.unt.edu::16ffc561-77d5-4c54-bc7b-34ad884dbd06" providerId="AD" clId="Web-{1722B8E9-9277-4C87-8A68-19929B479DFC}" dt="2020-12-08T02:28:16.196" v="999"/>
          <ac:spMkLst>
            <pc:docMk/>
            <pc:sldMk cId="189046978" sldId="267"/>
            <ac:spMk id="21" creationId="{D13567AC-EB9A-47A9-B6EC-B5BDB73B113C}"/>
          </ac:spMkLst>
        </pc:spChg>
        <pc:picChg chg="add del mod">
          <ac:chgData name="Nguyen, Trisa" userId="S::trisanguyen@my.unt.edu::16ffc561-77d5-4c54-bc7b-34ad884dbd06" providerId="AD" clId="Web-{1722B8E9-9277-4C87-8A68-19929B479DFC}" dt="2020-12-08T02:27:51.647" v="995"/>
          <ac:picMkLst>
            <pc:docMk/>
            <pc:sldMk cId="189046978" sldId="267"/>
            <ac:picMk id="13" creationId="{221C85A0-B941-453B-B738-3C5E033C4619}"/>
          </ac:picMkLst>
        </pc:picChg>
        <pc:picChg chg="add mod modCrop">
          <ac:chgData name="Nguyen, Trisa" userId="S::trisanguyen@my.unt.edu::16ffc561-77d5-4c54-bc7b-34ad884dbd06" providerId="AD" clId="Web-{1722B8E9-9277-4C87-8A68-19929B479DFC}" dt="2020-12-08T02:29:47.139" v="1016" actId="1076"/>
          <ac:picMkLst>
            <pc:docMk/>
            <pc:sldMk cId="189046978" sldId="267"/>
            <ac:picMk id="14" creationId="{F242282A-6A57-428B-98F4-332C06CCA8EE}"/>
          </ac:picMkLst>
        </pc:picChg>
        <pc:picChg chg="add mod">
          <ac:chgData name="Nguyen, Trisa" userId="S::trisanguyen@my.unt.edu::16ffc561-77d5-4c54-bc7b-34ad884dbd06" providerId="AD" clId="Web-{1722B8E9-9277-4C87-8A68-19929B479DFC}" dt="2020-12-08T02:29:54.796" v="1018" actId="1076"/>
          <ac:picMkLst>
            <pc:docMk/>
            <pc:sldMk cId="189046978" sldId="267"/>
            <ac:picMk id="15" creationId="{469BDC04-8ED3-4C1E-8D9C-62794432A449}"/>
          </ac:picMkLst>
        </pc:picChg>
      </pc:sldChg>
      <pc:sldChg chg="modSp add ord replId">
        <pc:chgData name="Nguyen, Trisa" userId="S::trisanguyen@my.unt.edu::16ffc561-77d5-4c54-bc7b-34ad884dbd06" providerId="AD" clId="Web-{1722B8E9-9277-4C87-8A68-19929B479DFC}" dt="2020-12-08T02:32:23.211" v="1105" actId="20577"/>
        <pc:sldMkLst>
          <pc:docMk/>
          <pc:sldMk cId="1081076148" sldId="268"/>
        </pc:sldMkLst>
        <pc:spChg chg="mod">
          <ac:chgData name="Nguyen, Trisa" userId="S::trisanguyen@my.unt.edu::16ffc561-77d5-4c54-bc7b-34ad884dbd06" providerId="AD" clId="Web-{1722B8E9-9277-4C87-8A68-19929B479DFC}" dt="2020-12-08T02:31:09.566" v="1066" actId="20577"/>
          <ac:spMkLst>
            <pc:docMk/>
            <pc:sldMk cId="1081076148" sldId="268"/>
            <ac:spMk id="3" creationId="{92F4CE45-5B6C-425D-8537-243070B4E19A}"/>
          </ac:spMkLst>
        </pc:spChg>
        <pc:spChg chg="mod">
          <ac:chgData name="Nguyen, Trisa" userId="S::trisanguyen@my.unt.edu::16ffc561-77d5-4c54-bc7b-34ad884dbd06" providerId="AD" clId="Web-{1722B8E9-9277-4C87-8A68-19929B479DFC}" dt="2020-12-08T02:32:23.211" v="1105" actId="20577"/>
          <ac:spMkLst>
            <pc:docMk/>
            <pc:sldMk cId="1081076148" sldId="268"/>
            <ac:spMk id="4" creationId="{C96D0EDB-3830-4C25-8CEC-0E9E30EE4CED}"/>
          </ac:spMkLst>
        </pc:spChg>
      </pc:sldChg>
      <pc:sldChg chg="addSp modSp new mod ord setBg">
        <pc:chgData name="Nguyen, Trisa" userId="S::trisanguyen@my.unt.edu::16ffc561-77d5-4c54-bc7b-34ad884dbd06" providerId="AD" clId="Web-{1722B8E9-9277-4C87-8A68-19929B479DFC}" dt="2020-12-08T02:39:41.661" v="1182"/>
        <pc:sldMkLst>
          <pc:docMk/>
          <pc:sldMk cId="817183553" sldId="269"/>
        </pc:sldMkLst>
        <pc:spChg chg="mod">
          <ac:chgData name="Nguyen, Trisa" userId="S::trisanguyen@my.unt.edu::16ffc561-77d5-4c54-bc7b-34ad884dbd06" providerId="AD" clId="Web-{1722B8E9-9277-4C87-8A68-19929B479DFC}" dt="2020-12-08T02:33:55.561" v="1126" actId="20577"/>
          <ac:spMkLst>
            <pc:docMk/>
            <pc:sldMk cId="817183553" sldId="269"/>
            <ac:spMk id="2" creationId="{3E11BA2D-E444-4EC0-B8C2-B6E5A97047F5}"/>
          </ac:spMkLst>
        </pc:spChg>
        <pc:spChg chg="add">
          <ac:chgData name="Nguyen, Trisa" userId="S::trisanguyen@my.unt.edu::16ffc561-77d5-4c54-bc7b-34ad884dbd06" providerId="AD" clId="Web-{1722B8E9-9277-4C87-8A68-19929B479DFC}" dt="2020-12-08T02:33:38.701" v="1115"/>
          <ac:spMkLst>
            <pc:docMk/>
            <pc:sldMk cId="817183553" sldId="269"/>
            <ac:spMk id="8" creationId="{7AD7C5BE-418C-4A44-91BF-28E411F75BCA}"/>
          </ac:spMkLst>
        </pc:spChg>
        <pc:picChg chg="add mod">
          <ac:chgData name="Nguyen, Trisa" userId="S::trisanguyen@my.unt.edu::16ffc561-77d5-4c54-bc7b-34ad884dbd06" providerId="AD" clId="Web-{1722B8E9-9277-4C87-8A68-19929B479DFC}" dt="2020-12-08T02:33:38.701" v="1115"/>
          <ac:picMkLst>
            <pc:docMk/>
            <pc:sldMk cId="817183553" sldId="269"/>
            <ac:picMk id="3" creationId="{F8250FBC-A7D1-46AD-BB0D-F8749367186A}"/>
          </ac:picMkLst>
        </pc:picChg>
      </pc:sldChg>
      <pc:sldChg chg="addSp modSp new del">
        <pc:chgData name="Nguyen, Trisa" userId="S::trisanguyen@my.unt.edu::16ffc561-77d5-4c54-bc7b-34ad884dbd06" providerId="AD" clId="Web-{1722B8E9-9277-4C87-8A68-19929B479DFC}" dt="2020-12-08T02:33:18.637" v="1112"/>
        <pc:sldMkLst>
          <pc:docMk/>
          <pc:sldMk cId="3606864402" sldId="269"/>
        </pc:sldMkLst>
        <pc:picChg chg="add mod">
          <ac:chgData name="Nguyen, Trisa" userId="S::trisanguyen@my.unt.edu::16ffc561-77d5-4c54-bc7b-34ad884dbd06" providerId="AD" clId="Web-{1722B8E9-9277-4C87-8A68-19929B479DFC}" dt="2020-12-08T02:33:04.026" v="1111"/>
          <ac:picMkLst>
            <pc:docMk/>
            <pc:sldMk cId="3606864402" sldId="269"/>
            <ac:picMk id="2" creationId="{E0D33D54-8888-4ABE-9DA6-B6C93F468FAB}"/>
          </ac:picMkLst>
        </pc:picChg>
      </pc:sldChg>
      <pc:sldChg chg="addSp delSp modSp new mod ord setBg">
        <pc:chgData name="Nguyen, Trisa" userId="S::trisanguyen@my.unt.edu::16ffc561-77d5-4c54-bc7b-34ad884dbd06" providerId="AD" clId="Web-{1722B8E9-9277-4C87-8A68-19929B479DFC}" dt="2020-12-08T02:38:55.752" v="1179"/>
        <pc:sldMkLst>
          <pc:docMk/>
          <pc:sldMk cId="469784589" sldId="270"/>
        </pc:sldMkLst>
        <pc:spChg chg="mod">
          <ac:chgData name="Nguyen, Trisa" userId="S::trisanguyen@my.unt.edu::16ffc561-77d5-4c54-bc7b-34ad884dbd06" providerId="AD" clId="Web-{1722B8E9-9277-4C87-8A68-19929B479DFC}" dt="2020-12-08T02:37:00.213" v="1164" actId="20577"/>
          <ac:spMkLst>
            <pc:docMk/>
            <pc:sldMk cId="469784589" sldId="270"/>
            <ac:spMk id="2" creationId="{A9083DE0-74AD-4769-AA33-AC7CCAD34786}"/>
          </ac:spMkLst>
        </pc:spChg>
        <pc:spChg chg="add del mod">
          <ac:chgData name="Nguyen, Trisa" userId="S::trisanguyen@my.unt.edu::16ffc561-77d5-4c54-bc7b-34ad884dbd06" providerId="AD" clId="Web-{1722B8E9-9277-4C87-8A68-19929B479DFC}" dt="2020-12-08T02:36:08.273" v="1149"/>
          <ac:spMkLst>
            <pc:docMk/>
            <pc:sldMk cId="469784589" sldId="270"/>
            <ac:spMk id="3" creationId="{2E605A5C-1BAC-4923-A89B-8728BBFA888D}"/>
          </ac:spMkLst>
        </pc:spChg>
        <pc:spChg chg="del mod">
          <ac:chgData name="Nguyen, Trisa" userId="S::trisanguyen@my.unt.edu::16ffc561-77d5-4c54-bc7b-34ad884dbd06" providerId="AD" clId="Web-{1722B8E9-9277-4C87-8A68-19929B479DFC}" dt="2020-12-08T02:37:03.354" v="1165"/>
          <ac:spMkLst>
            <pc:docMk/>
            <pc:sldMk cId="469784589" sldId="270"/>
            <ac:spMk id="4" creationId="{3D228329-244F-458C-A8A1-FA8C5EB30BC7}"/>
          </ac:spMkLst>
        </pc:spChg>
        <pc:spChg chg="add del">
          <ac:chgData name="Nguyen, Trisa" userId="S::trisanguyen@my.unt.edu::16ffc561-77d5-4c54-bc7b-34ad884dbd06" providerId="AD" clId="Web-{1722B8E9-9277-4C87-8A68-19929B479DFC}" dt="2020-12-08T02:36:08.273" v="1149"/>
          <ac:spMkLst>
            <pc:docMk/>
            <pc:sldMk cId="469784589" sldId="270"/>
            <ac:spMk id="13" creationId="{6515FC82-3453-4CBE-8895-4CCFF339529E}"/>
          </ac:spMkLst>
        </pc:spChg>
        <pc:spChg chg="add del">
          <ac:chgData name="Nguyen, Trisa" userId="S::trisanguyen@my.unt.edu::16ffc561-77d5-4c54-bc7b-34ad884dbd06" providerId="AD" clId="Web-{1722B8E9-9277-4C87-8A68-19929B479DFC}" dt="2020-12-08T02:36:08.273" v="1149"/>
          <ac:spMkLst>
            <pc:docMk/>
            <pc:sldMk cId="469784589" sldId="270"/>
            <ac:spMk id="15" creationId="{C5FD847B-65C0-4027-8DFC-70CB424514F8}"/>
          </ac:spMkLst>
        </pc:spChg>
        <pc:picChg chg="add del mod">
          <ac:chgData name="Nguyen, Trisa" userId="S::trisanguyen@my.unt.edu::16ffc561-77d5-4c54-bc7b-34ad884dbd06" providerId="AD" clId="Web-{1722B8E9-9277-4C87-8A68-19929B479DFC}" dt="2020-12-08T02:35:53.522" v="1146"/>
          <ac:picMkLst>
            <pc:docMk/>
            <pc:sldMk cId="469784589" sldId="270"/>
            <ac:picMk id="6" creationId="{94806300-D73A-4763-BFD6-9812271750A8}"/>
          </ac:picMkLst>
        </pc:picChg>
        <pc:picChg chg="add mod">
          <ac:chgData name="Nguyen, Trisa" userId="S::trisanguyen@my.unt.edu::16ffc561-77d5-4c54-bc7b-34ad884dbd06" providerId="AD" clId="Web-{1722B8E9-9277-4C87-8A68-19929B479DFC}" dt="2020-12-08T02:37:27.215" v="1171" actId="1076"/>
          <ac:picMkLst>
            <pc:docMk/>
            <pc:sldMk cId="469784589" sldId="270"/>
            <ac:picMk id="8" creationId="{B3565F16-39B5-4280-A699-A389284E395D}"/>
          </ac:picMkLst>
        </pc:picChg>
        <pc:picChg chg="add mod">
          <ac:chgData name="Nguyen, Trisa" userId="S::trisanguyen@my.unt.edu::16ffc561-77d5-4c54-bc7b-34ad884dbd06" providerId="AD" clId="Web-{1722B8E9-9277-4C87-8A68-19929B479DFC}" dt="2020-12-08T02:37:39.481" v="1174" actId="1076"/>
          <ac:picMkLst>
            <pc:docMk/>
            <pc:sldMk cId="469784589" sldId="270"/>
            <ac:picMk id="9" creationId="{0E53CC5F-DADB-4459-AB9C-A2BC05AABF20}"/>
          </ac:picMkLst>
        </pc:picChg>
      </pc:sldChg>
      <pc:sldChg chg="addSp modSp new del mod setBg">
        <pc:chgData name="Nguyen, Trisa" userId="S::trisanguyen@my.unt.edu::16ffc561-77d5-4c54-bc7b-34ad884dbd06" providerId="AD" clId="Web-{1722B8E9-9277-4C87-8A68-19929B479DFC}" dt="2020-12-08T02:34:46.877" v="1133"/>
        <pc:sldMkLst>
          <pc:docMk/>
          <pc:sldMk cId="1227210567" sldId="270"/>
        </pc:sldMkLst>
        <pc:spChg chg="mod ord">
          <ac:chgData name="Nguyen, Trisa" userId="S::trisanguyen@my.unt.edu::16ffc561-77d5-4c54-bc7b-34ad884dbd06" providerId="AD" clId="Web-{1722B8E9-9277-4C87-8A68-19929B479DFC}" dt="2020-12-08T02:34:45.314" v="1132" actId="1076"/>
          <ac:spMkLst>
            <pc:docMk/>
            <pc:sldMk cId="1227210567" sldId="270"/>
            <ac:spMk id="2" creationId="{30006A54-7AFA-45EF-9B0C-EB6BEAA22B21}"/>
          </ac:spMkLst>
        </pc:spChg>
        <pc:spChg chg="add">
          <ac:chgData name="Nguyen, Trisa" userId="S::trisanguyen@my.unt.edu::16ffc561-77d5-4c54-bc7b-34ad884dbd06" providerId="AD" clId="Web-{1722B8E9-9277-4C87-8A68-19929B479DFC}" dt="2020-12-08T02:34:39.173" v="1131"/>
          <ac:spMkLst>
            <pc:docMk/>
            <pc:sldMk cId="1227210567" sldId="270"/>
            <ac:spMk id="9" creationId="{0AD84CCE-B61B-45FD-8942-77C91305228B}"/>
          </ac:spMkLst>
        </pc:spChg>
        <pc:picChg chg="add mod">
          <ac:chgData name="Nguyen, Trisa" userId="S::trisanguyen@my.unt.edu::16ffc561-77d5-4c54-bc7b-34ad884dbd06" providerId="AD" clId="Web-{1722B8E9-9277-4C87-8A68-19929B479DFC}" dt="2020-12-08T02:34:39.173" v="1131"/>
          <ac:picMkLst>
            <pc:docMk/>
            <pc:sldMk cId="1227210567" sldId="270"/>
            <ac:picMk id="4" creationId="{533315C1-BA65-4B47-A8C9-DB4CB65F5D07}"/>
          </ac:picMkLst>
        </pc:picChg>
      </pc:sldChg>
      <pc:sldChg chg="addSp modSp new del mod setBg setClrOvrMap">
        <pc:chgData name="Nguyen, Trisa" userId="S::trisanguyen@my.unt.edu::16ffc561-77d5-4c54-bc7b-34ad884dbd06" providerId="AD" clId="Web-{1722B8E9-9277-4C87-8A68-19929B479DFC}" dt="2020-12-08T02:35:04.534" v="1137"/>
        <pc:sldMkLst>
          <pc:docMk/>
          <pc:sldMk cId="3428575485" sldId="270"/>
        </pc:sldMkLst>
        <pc:spChg chg="add">
          <ac:chgData name="Nguyen, Trisa" userId="S::trisanguyen@my.unt.edu::16ffc561-77d5-4c54-bc7b-34ad884dbd06" providerId="AD" clId="Web-{1722B8E9-9277-4C87-8A68-19929B479DFC}" dt="2020-12-08T02:34:58.721" v="1136"/>
          <ac:spMkLst>
            <pc:docMk/>
            <pc:sldMk cId="3428575485" sldId="270"/>
            <ac:spMk id="8" creationId="{684FCD5C-7443-4EBD-B37B-EAB86BF09065}"/>
          </ac:spMkLst>
        </pc:spChg>
        <pc:spChg chg="add">
          <ac:chgData name="Nguyen, Trisa" userId="S::trisanguyen@my.unt.edu::16ffc561-77d5-4c54-bc7b-34ad884dbd06" providerId="AD" clId="Web-{1722B8E9-9277-4C87-8A68-19929B479DFC}" dt="2020-12-08T02:34:58.721" v="1136"/>
          <ac:spMkLst>
            <pc:docMk/>
            <pc:sldMk cId="3428575485" sldId="270"/>
            <ac:spMk id="10" creationId="{010E9B40-C467-4CDE-8CC1-38533731DD02}"/>
          </ac:spMkLst>
        </pc:spChg>
        <pc:picChg chg="add mod">
          <ac:chgData name="Nguyen, Trisa" userId="S::trisanguyen@my.unt.edu::16ffc561-77d5-4c54-bc7b-34ad884dbd06" providerId="AD" clId="Web-{1722B8E9-9277-4C87-8A68-19929B479DFC}" dt="2020-12-08T02:34:58.721" v="1136"/>
          <ac:picMkLst>
            <pc:docMk/>
            <pc:sldMk cId="3428575485" sldId="270"/>
            <ac:picMk id="3" creationId="{26459EA1-F7BD-4F06-A6D8-FE6D3E2AA146}"/>
          </ac:picMkLst>
        </pc:picChg>
      </pc:sldChg>
    </pc:docChg>
  </pc:docChgLst>
  <pc:docChgLst>
    <pc:chgData name="Nguyen, Trisa" userId="S::trisanguyen@my.unt.edu::16ffc561-77d5-4c54-bc7b-34ad884dbd06" providerId="AD" clId="Web-{71B2C9FA-1AE3-4277-AA74-17D68759421C}"/>
    <pc:docChg chg="modSld">
      <pc:chgData name="Nguyen, Trisa" userId="S::trisanguyen@my.unt.edu::16ffc561-77d5-4c54-bc7b-34ad884dbd06" providerId="AD" clId="Web-{71B2C9FA-1AE3-4277-AA74-17D68759421C}" dt="2020-12-09T20:01:29.197" v="7"/>
      <pc:docMkLst>
        <pc:docMk/>
      </pc:docMkLst>
      <pc:sldChg chg="modSp modNotes">
        <pc:chgData name="Nguyen, Trisa" userId="S::trisanguyen@my.unt.edu::16ffc561-77d5-4c54-bc7b-34ad884dbd06" providerId="AD" clId="Web-{71B2C9FA-1AE3-4277-AA74-17D68759421C}" dt="2020-12-09T20:01:29.197" v="7"/>
        <pc:sldMkLst>
          <pc:docMk/>
          <pc:sldMk cId="1308602268" sldId="273"/>
        </pc:sldMkLst>
        <pc:spChg chg="mod">
          <ac:chgData name="Nguyen, Trisa" userId="S::trisanguyen@my.unt.edu::16ffc561-77d5-4c54-bc7b-34ad884dbd06" providerId="AD" clId="Web-{71B2C9FA-1AE3-4277-AA74-17D68759421C}" dt="2020-12-09T20:01:12.462" v="2" actId="20577"/>
          <ac:spMkLst>
            <pc:docMk/>
            <pc:sldMk cId="1308602268" sldId="273"/>
            <ac:spMk id="3" creationId="{92F4CE45-5B6C-425D-8537-243070B4E19A}"/>
          </ac:spMkLst>
        </pc:spChg>
      </pc:sldChg>
    </pc:docChg>
  </pc:docChgLst>
  <pc:docChgLst>
    <pc:chgData name="Pita, Ashley" userId="S::ashleypita@my.unt.edu::603225e5-df77-41bd-a04c-529934122e2a" providerId="AD" clId="Web-{DAC30A51-D959-4BF8-A128-47A43B4E9BEB}"/>
    <pc:docChg chg="modSld sldOrd">
      <pc:chgData name="Pita, Ashley" userId="S::ashleypita@my.unt.edu::603225e5-df77-41bd-a04c-529934122e2a" providerId="AD" clId="Web-{DAC30A51-D959-4BF8-A128-47A43B4E9BEB}" dt="2020-12-09T04:22:44.943" v="50"/>
      <pc:docMkLst>
        <pc:docMk/>
      </pc:docMkLst>
      <pc:sldChg chg="modSp">
        <pc:chgData name="Pita, Ashley" userId="S::ashleypita@my.unt.edu::603225e5-df77-41bd-a04c-529934122e2a" providerId="AD" clId="Web-{DAC30A51-D959-4BF8-A128-47A43B4E9BEB}" dt="2020-12-09T03:13:01.890" v="13" actId="14100"/>
        <pc:sldMkLst>
          <pc:docMk/>
          <pc:sldMk cId="1804251825" sldId="256"/>
        </pc:sldMkLst>
        <pc:spChg chg="mod">
          <ac:chgData name="Pita, Ashley" userId="S::ashleypita@my.unt.edu::603225e5-df77-41bd-a04c-529934122e2a" providerId="AD" clId="Web-{DAC30A51-D959-4BF8-A128-47A43B4E9BEB}" dt="2020-12-09T02:58:24.709" v="8" actId="20577"/>
          <ac:spMkLst>
            <pc:docMk/>
            <pc:sldMk cId="1804251825" sldId="256"/>
            <ac:spMk id="2" creationId="{00000000-0000-0000-0000-000000000000}"/>
          </ac:spMkLst>
        </pc:spChg>
        <pc:spChg chg="mod">
          <ac:chgData name="Pita, Ashley" userId="S::ashleypita@my.unt.edu::603225e5-df77-41bd-a04c-529934122e2a" providerId="AD" clId="Web-{DAC30A51-D959-4BF8-A128-47A43B4E9BEB}" dt="2020-12-09T03:13:01.890" v="13" actId="14100"/>
          <ac:spMkLst>
            <pc:docMk/>
            <pc:sldMk cId="1804251825" sldId="256"/>
            <ac:spMk id="3" creationId="{00000000-0000-0000-0000-000000000000}"/>
          </ac:spMkLst>
        </pc:spChg>
      </pc:sldChg>
      <pc:sldChg chg="addCm">
        <pc:chgData name="Pita, Ashley" userId="S::ashleypita@my.unt.edu::603225e5-df77-41bd-a04c-529934122e2a" providerId="AD" clId="Web-{DAC30A51-D959-4BF8-A128-47A43B4E9BEB}" dt="2020-12-09T02:59:23.853" v="12"/>
        <pc:sldMkLst>
          <pc:docMk/>
          <pc:sldMk cId="2532124080" sldId="257"/>
        </pc:sldMkLst>
      </pc:sldChg>
      <pc:sldChg chg="modNotes">
        <pc:chgData name="Pita, Ashley" userId="S::ashleypita@my.unt.edu::603225e5-df77-41bd-a04c-529934122e2a" providerId="AD" clId="Web-{DAC30A51-D959-4BF8-A128-47A43B4E9BEB}" dt="2020-12-09T02:59:06.727" v="11"/>
        <pc:sldMkLst>
          <pc:docMk/>
          <pc:sldMk cId="3505567987" sldId="258"/>
        </pc:sldMkLst>
      </pc:sldChg>
      <pc:sldChg chg="modNotes">
        <pc:chgData name="Pita, Ashley" userId="S::ashleypita@my.unt.edu::603225e5-df77-41bd-a04c-529934122e2a" providerId="AD" clId="Web-{DAC30A51-D959-4BF8-A128-47A43B4E9BEB}" dt="2020-12-09T04:19:21.243" v="48"/>
        <pc:sldMkLst>
          <pc:docMk/>
          <pc:sldMk cId="3259240182" sldId="260"/>
        </pc:sldMkLst>
      </pc:sldChg>
      <pc:sldChg chg="ord">
        <pc:chgData name="Pita, Ashley" userId="S::ashleypita@my.unt.edu::603225e5-df77-41bd-a04c-529934122e2a" providerId="AD" clId="Web-{DAC30A51-D959-4BF8-A128-47A43B4E9BEB}" dt="2020-12-09T04:22:44.943" v="50"/>
        <pc:sldMkLst>
          <pc:docMk/>
          <pc:sldMk cId="702233986" sldId="271"/>
        </pc:sldMkLst>
      </pc:sldChg>
    </pc:docChg>
  </pc:docChgLst>
  <pc:docChgLst>
    <pc:chgData name="Nguyen, Trisa" userId="S::trisanguyen@my.unt.edu::16ffc561-77d5-4c54-bc7b-34ad884dbd06" providerId="AD" clId="Web-{282213C1-1FE2-4220-8CF2-8AA968001E30}"/>
    <pc:docChg chg="addSld delSld modSld">
      <pc:chgData name="Nguyen, Trisa" userId="S::trisanguyen@my.unt.edu::16ffc561-77d5-4c54-bc7b-34ad884dbd06" providerId="AD" clId="Web-{282213C1-1FE2-4220-8CF2-8AA968001E30}" dt="2020-12-09T04:36:12.636" v="1939" actId="14100"/>
      <pc:docMkLst>
        <pc:docMk/>
      </pc:docMkLst>
      <pc:sldChg chg="modSp">
        <pc:chgData name="Nguyen, Trisa" userId="S::trisanguyen@my.unt.edu::16ffc561-77d5-4c54-bc7b-34ad884dbd06" providerId="AD" clId="Web-{282213C1-1FE2-4220-8CF2-8AA968001E30}" dt="2020-12-09T04:36:12.636" v="1939" actId="14100"/>
        <pc:sldMkLst>
          <pc:docMk/>
          <pc:sldMk cId="1804251825" sldId="256"/>
        </pc:sldMkLst>
        <pc:spChg chg="mod">
          <ac:chgData name="Nguyen, Trisa" userId="S::trisanguyen@my.unt.edu::16ffc561-77d5-4c54-bc7b-34ad884dbd06" providerId="AD" clId="Web-{282213C1-1FE2-4220-8CF2-8AA968001E30}" dt="2020-12-09T04:36:12.636" v="1939" actId="14100"/>
          <ac:spMkLst>
            <pc:docMk/>
            <pc:sldMk cId="1804251825" sldId="256"/>
            <ac:spMk id="2" creationId="{00000000-0000-0000-0000-000000000000}"/>
          </ac:spMkLst>
        </pc:spChg>
      </pc:sldChg>
      <pc:sldChg chg="addCm">
        <pc:chgData name="Nguyen, Trisa" userId="S::trisanguyen@my.unt.edu::16ffc561-77d5-4c54-bc7b-34ad884dbd06" providerId="AD" clId="Web-{282213C1-1FE2-4220-8CF2-8AA968001E30}" dt="2020-12-09T04:22:26.694" v="1871"/>
        <pc:sldMkLst>
          <pc:docMk/>
          <pc:sldMk cId="2532124080" sldId="257"/>
        </pc:sldMkLst>
      </pc:sldChg>
      <pc:sldChg chg="modNotes">
        <pc:chgData name="Nguyen, Trisa" userId="S::trisanguyen@my.unt.edu::16ffc561-77d5-4c54-bc7b-34ad884dbd06" providerId="AD" clId="Web-{282213C1-1FE2-4220-8CF2-8AA968001E30}" dt="2020-12-09T04:04:32.438" v="1789"/>
        <pc:sldMkLst>
          <pc:docMk/>
          <pc:sldMk cId="289759424" sldId="261"/>
        </pc:sldMkLst>
      </pc:sldChg>
      <pc:sldChg chg="modSp modNotes">
        <pc:chgData name="Nguyen, Trisa" userId="S::trisanguyen@my.unt.edu::16ffc561-77d5-4c54-bc7b-34ad884dbd06" providerId="AD" clId="Web-{282213C1-1FE2-4220-8CF2-8AA968001E30}" dt="2020-12-09T04:24:48.453" v="1935" actId="20577"/>
        <pc:sldMkLst>
          <pc:docMk/>
          <pc:sldMk cId="2886708014" sldId="262"/>
        </pc:sldMkLst>
        <pc:spChg chg="mod">
          <ac:chgData name="Nguyen, Trisa" userId="S::trisanguyen@my.unt.edu::16ffc561-77d5-4c54-bc7b-34ad884dbd06" providerId="AD" clId="Web-{282213C1-1FE2-4220-8CF2-8AA968001E30}" dt="2020-12-09T04:24:48.453" v="1935" actId="20577"/>
          <ac:spMkLst>
            <pc:docMk/>
            <pc:sldMk cId="2886708014" sldId="262"/>
            <ac:spMk id="10" creationId="{742DE8ED-0261-499B-A679-DE876153A24B}"/>
          </ac:spMkLst>
        </pc:spChg>
      </pc:sldChg>
      <pc:sldChg chg="modSp del delCm modNotes">
        <pc:chgData name="Nguyen, Trisa" userId="S::trisanguyen@my.unt.edu::16ffc561-77d5-4c54-bc7b-34ad884dbd06" providerId="AD" clId="Web-{282213C1-1FE2-4220-8CF2-8AA968001E30}" dt="2020-12-09T03:18:12.841" v="1273"/>
        <pc:sldMkLst>
          <pc:docMk/>
          <pc:sldMk cId="2841271850" sldId="266"/>
        </pc:sldMkLst>
        <pc:spChg chg="mod">
          <ac:chgData name="Nguyen, Trisa" userId="S::trisanguyen@my.unt.edu::16ffc561-77d5-4c54-bc7b-34ad884dbd06" providerId="AD" clId="Web-{282213C1-1FE2-4220-8CF2-8AA968001E30}" dt="2020-12-09T03:16:07.614" v="1180" actId="20577"/>
          <ac:spMkLst>
            <pc:docMk/>
            <pc:sldMk cId="2841271850" sldId="266"/>
            <ac:spMk id="3" creationId="{92F4CE45-5B6C-425D-8537-243070B4E19A}"/>
          </ac:spMkLst>
        </pc:spChg>
        <pc:spChg chg="mod">
          <ac:chgData name="Nguyen, Trisa" userId="S::trisanguyen@my.unt.edu::16ffc561-77d5-4c54-bc7b-34ad884dbd06" providerId="AD" clId="Web-{282213C1-1FE2-4220-8CF2-8AA968001E30}" dt="2020-12-09T02:23:16.597" v="1033" actId="20577"/>
          <ac:spMkLst>
            <pc:docMk/>
            <pc:sldMk cId="2841271850" sldId="266"/>
            <ac:spMk id="4" creationId="{C96D0EDB-3830-4C25-8CEC-0E9E30EE4CED}"/>
          </ac:spMkLst>
        </pc:spChg>
      </pc:sldChg>
      <pc:sldChg chg="modSp del modNotes">
        <pc:chgData name="Nguyen, Trisa" userId="S::trisanguyen@my.unt.edu::16ffc561-77d5-4c54-bc7b-34ad884dbd06" providerId="AD" clId="Web-{282213C1-1FE2-4220-8CF2-8AA968001E30}" dt="2020-12-09T03:50:30.401" v="1526"/>
        <pc:sldMkLst>
          <pc:docMk/>
          <pc:sldMk cId="1081076148" sldId="268"/>
        </pc:sldMkLst>
        <pc:spChg chg="mod">
          <ac:chgData name="Nguyen, Trisa" userId="S::trisanguyen@my.unt.edu::16ffc561-77d5-4c54-bc7b-34ad884dbd06" providerId="AD" clId="Web-{282213C1-1FE2-4220-8CF2-8AA968001E30}" dt="2020-12-09T02:23:09.472" v="1030" actId="20577"/>
          <ac:spMkLst>
            <pc:docMk/>
            <pc:sldMk cId="1081076148" sldId="268"/>
            <ac:spMk id="3" creationId="{92F4CE45-5B6C-425D-8537-243070B4E19A}"/>
          </ac:spMkLst>
        </pc:spChg>
      </pc:sldChg>
      <pc:sldChg chg="addSp modSp modNotes">
        <pc:chgData name="Nguyen, Trisa" userId="S::trisanguyen@my.unt.edu::16ffc561-77d5-4c54-bc7b-34ad884dbd06" providerId="AD" clId="Web-{282213C1-1FE2-4220-8CF2-8AA968001E30}" dt="2020-12-09T04:17:53.739" v="1870"/>
        <pc:sldMkLst>
          <pc:docMk/>
          <pc:sldMk cId="817183553" sldId="269"/>
        </pc:sldMkLst>
        <pc:spChg chg="add mod">
          <ac:chgData name="Nguyen, Trisa" userId="S::trisanguyen@my.unt.edu::16ffc561-77d5-4c54-bc7b-34ad884dbd06" providerId="AD" clId="Web-{282213C1-1FE2-4220-8CF2-8AA968001E30}" dt="2020-12-09T03:42:34.480" v="1362" actId="1076"/>
          <ac:spMkLst>
            <pc:docMk/>
            <pc:sldMk cId="817183553" sldId="269"/>
            <ac:spMk id="4" creationId="{BD417E03-1C5B-4BC1-8D95-ABFDBD67A366}"/>
          </ac:spMkLst>
        </pc:spChg>
      </pc:sldChg>
      <pc:sldChg chg="add del">
        <pc:chgData name="Nguyen, Trisa" userId="S::trisanguyen@my.unt.edu::16ffc561-77d5-4c54-bc7b-34ad884dbd06" providerId="AD" clId="Web-{282213C1-1FE2-4220-8CF2-8AA968001E30}" dt="2020-12-09T00:11:15.106" v="215"/>
        <pc:sldMkLst>
          <pc:docMk/>
          <pc:sldMk cId="469784589" sldId="270"/>
        </pc:sldMkLst>
      </pc:sldChg>
      <pc:sldChg chg="modSp addCm delCm modNotes">
        <pc:chgData name="Nguyen, Trisa" userId="S::trisanguyen@my.unt.edu::16ffc561-77d5-4c54-bc7b-34ad884dbd06" providerId="AD" clId="Web-{282213C1-1FE2-4220-8CF2-8AA968001E30}" dt="2020-12-09T04:15:56.356" v="1834"/>
        <pc:sldMkLst>
          <pc:docMk/>
          <pc:sldMk cId="564540735" sldId="274"/>
        </pc:sldMkLst>
        <pc:spChg chg="mod">
          <ac:chgData name="Nguyen, Trisa" userId="S::trisanguyen@my.unt.edu::16ffc561-77d5-4c54-bc7b-34ad884dbd06" providerId="AD" clId="Web-{282213C1-1FE2-4220-8CF2-8AA968001E30}" dt="2020-12-09T00:11:20.575" v="245" actId="20577"/>
          <ac:spMkLst>
            <pc:docMk/>
            <pc:sldMk cId="564540735" sldId="274"/>
            <ac:spMk id="3" creationId="{92F4CE45-5B6C-425D-8537-243070B4E19A}"/>
          </ac:spMkLst>
        </pc:spChg>
        <pc:spChg chg="mod">
          <ac:chgData name="Nguyen, Trisa" userId="S::trisanguyen@my.unt.edu::16ffc561-77d5-4c54-bc7b-34ad884dbd06" providerId="AD" clId="Web-{282213C1-1FE2-4220-8CF2-8AA968001E30}" dt="2020-12-09T00:11:25.263" v="321" actId="1076"/>
          <ac:spMkLst>
            <pc:docMk/>
            <pc:sldMk cId="564540735" sldId="274"/>
            <ac:spMk id="18" creationId="{0D8E5FF2-375B-4E4F-A48F-CAABDC167DD6}"/>
          </ac:spMkLst>
        </pc:spChg>
        <pc:spChg chg="mod">
          <ac:chgData name="Nguyen, Trisa" userId="S::trisanguyen@my.unt.edu::16ffc561-77d5-4c54-bc7b-34ad884dbd06" providerId="AD" clId="Web-{282213C1-1FE2-4220-8CF2-8AA968001E30}" dt="2020-12-09T00:11:16.091" v="226" actId="20577"/>
          <ac:spMkLst>
            <pc:docMk/>
            <pc:sldMk cId="564540735" sldId="274"/>
            <ac:spMk id="21" creationId="{D270D8B4-334E-4E46-9C1C-66971EB14D1D}"/>
          </ac:spMkLst>
        </pc:spChg>
      </pc:sldChg>
      <pc:sldChg chg="addSp delSp modSp addCm delCm modNotes">
        <pc:chgData name="Nguyen, Trisa" userId="S::trisanguyen@my.unt.edu::16ffc561-77d5-4c54-bc7b-34ad884dbd06" providerId="AD" clId="Web-{282213C1-1FE2-4220-8CF2-8AA968001E30}" dt="2020-12-09T04:04:41.361" v="1792"/>
        <pc:sldMkLst>
          <pc:docMk/>
          <pc:sldMk cId="4125002384" sldId="278"/>
        </pc:sldMkLst>
        <pc:spChg chg="add mod">
          <ac:chgData name="Nguyen, Trisa" userId="S::trisanguyen@my.unt.edu::16ffc561-77d5-4c54-bc7b-34ad884dbd06" providerId="AD" clId="Web-{282213C1-1FE2-4220-8CF2-8AA968001E30}" dt="2020-12-09T03:49:33.616" v="1524" actId="14100"/>
          <ac:spMkLst>
            <pc:docMk/>
            <pc:sldMk cId="4125002384" sldId="278"/>
            <ac:spMk id="11" creationId="{EF1D2C73-17A5-49D9-9CFF-5E298833F702}"/>
          </ac:spMkLst>
        </pc:spChg>
        <pc:graphicFrameChg chg="add del mod">
          <ac:chgData name="Nguyen, Trisa" userId="S::trisanguyen@my.unt.edu::16ffc561-77d5-4c54-bc7b-34ad884dbd06" providerId="AD" clId="Web-{282213C1-1FE2-4220-8CF2-8AA968001E30}" dt="2020-12-09T03:33:01.788" v="1308"/>
          <ac:graphicFrameMkLst>
            <pc:docMk/>
            <pc:sldMk cId="4125002384" sldId="278"/>
            <ac:graphicFrameMk id="5" creationId="{F6D781B3-FA4D-4FE5-A22A-A53B03EC5F3C}"/>
          </ac:graphicFrameMkLst>
        </pc:graphicFrameChg>
        <pc:picChg chg="add del">
          <ac:chgData name="Nguyen, Trisa" userId="S::trisanguyen@my.unt.edu::16ffc561-77d5-4c54-bc7b-34ad884dbd06" providerId="AD" clId="Web-{282213C1-1FE2-4220-8CF2-8AA968001E30}" dt="2020-12-09T03:34:25.996" v="1319"/>
          <ac:picMkLst>
            <pc:docMk/>
            <pc:sldMk cId="4125002384" sldId="278"/>
            <ac:picMk id="4" creationId="{286AE25A-BDFD-48CD-8C4E-8BD9D059168B}"/>
          </ac:picMkLst>
        </pc:picChg>
        <pc:picChg chg="add del mod">
          <ac:chgData name="Nguyen, Trisa" userId="S::trisanguyen@my.unt.edu::16ffc561-77d5-4c54-bc7b-34ad884dbd06" providerId="AD" clId="Web-{282213C1-1FE2-4220-8CF2-8AA968001E30}" dt="2020-12-09T03:33:49.931" v="1311"/>
          <ac:picMkLst>
            <pc:docMk/>
            <pc:sldMk cId="4125002384" sldId="278"/>
            <ac:picMk id="6" creationId="{8F731233-EE97-415E-9C95-58BF35AC2DE5}"/>
          </ac:picMkLst>
        </pc:picChg>
        <pc:picChg chg="add del mod">
          <ac:chgData name="Nguyen, Trisa" userId="S::trisanguyen@my.unt.edu::16ffc561-77d5-4c54-bc7b-34ad884dbd06" providerId="AD" clId="Web-{282213C1-1FE2-4220-8CF2-8AA968001E30}" dt="2020-12-09T03:34:10.339" v="1314"/>
          <ac:picMkLst>
            <pc:docMk/>
            <pc:sldMk cId="4125002384" sldId="278"/>
            <ac:picMk id="7" creationId="{32409551-7C00-42E2-BB4E-6458E645F62A}"/>
          </ac:picMkLst>
        </pc:picChg>
        <pc:picChg chg="add mod modCrop">
          <ac:chgData name="Nguyen, Trisa" userId="S::trisanguyen@my.unt.edu::16ffc561-77d5-4c54-bc7b-34ad884dbd06" providerId="AD" clId="Web-{282213C1-1FE2-4220-8CF2-8AA968001E30}" dt="2020-12-09T03:34:50.154" v="1326" actId="1076"/>
          <ac:picMkLst>
            <pc:docMk/>
            <pc:sldMk cId="4125002384" sldId="278"/>
            <ac:picMk id="8" creationId="{6B467090-7EA7-4EB1-AA39-66983129F81D}"/>
          </ac:picMkLst>
        </pc:picChg>
        <pc:picChg chg="add del mod">
          <ac:chgData name="Nguyen, Trisa" userId="S::trisanguyen@my.unt.edu::16ffc561-77d5-4c54-bc7b-34ad884dbd06" providerId="AD" clId="Web-{282213C1-1FE2-4220-8CF2-8AA968001E30}" dt="2020-12-09T03:36:00.236" v="1332"/>
          <ac:picMkLst>
            <pc:docMk/>
            <pc:sldMk cId="4125002384" sldId="278"/>
            <ac:picMk id="9" creationId="{E9524614-9659-4FD4-9FF7-A1A37C552BD4}"/>
          </ac:picMkLst>
        </pc:picChg>
        <pc:picChg chg="add mod">
          <ac:chgData name="Nguyen, Trisa" userId="S::trisanguyen@my.unt.edu::16ffc561-77d5-4c54-bc7b-34ad884dbd06" providerId="AD" clId="Web-{282213C1-1FE2-4220-8CF2-8AA968001E30}" dt="2020-12-09T03:36:30.269" v="1337" actId="1076"/>
          <ac:picMkLst>
            <pc:docMk/>
            <pc:sldMk cId="4125002384" sldId="278"/>
            <ac:picMk id="10" creationId="{03DD33C8-A376-442C-9FF3-A596235E8CB7}"/>
          </ac:picMkLst>
        </pc:picChg>
      </pc:sldChg>
    </pc:docChg>
  </pc:docChgLst>
  <pc:docChgLst>
    <pc:chgData name="Nguyen, Trisa" userId="S::trisanguyen@my.unt.edu::16ffc561-77d5-4c54-bc7b-34ad884dbd06" providerId="AD" clId="Web-{4F38149B-B974-41F3-A555-C1376D380417}"/>
    <pc:docChg chg="modSld">
      <pc:chgData name="Nguyen, Trisa" userId="S::trisanguyen@my.unt.edu::16ffc561-77d5-4c54-bc7b-34ad884dbd06" providerId="AD" clId="Web-{4F38149B-B974-41F3-A555-C1376D380417}" dt="2020-12-10T01:16:18.028" v="48"/>
      <pc:docMkLst>
        <pc:docMk/>
      </pc:docMkLst>
      <pc:sldChg chg="delCm modCm modNotes">
        <pc:chgData name="Nguyen, Trisa" userId="S::trisanguyen@my.unt.edu::16ffc561-77d5-4c54-bc7b-34ad884dbd06" providerId="AD" clId="Web-{4F38149B-B974-41F3-A555-C1376D380417}" dt="2020-12-10T01:16:18.028" v="48"/>
        <pc:sldMkLst>
          <pc:docMk/>
          <pc:sldMk cId="3939724236" sldId="259"/>
        </pc:sldMkLst>
      </pc:sldChg>
      <pc:sldChg chg="modSp modNotes">
        <pc:chgData name="Nguyen, Trisa" userId="S::trisanguyen@my.unt.edu::16ffc561-77d5-4c54-bc7b-34ad884dbd06" providerId="AD" clId="Web-{4F38149B-B974-41F3-A555-C1376D380417}" dt="2020-12-10T00:51:47.950" v="42"/>
        <pc:sldMkLst>
          <pc:docMk/>
          <pc:sldMk cId="289759424" sldId="261"/>
        </pc:sldMkLst>
        <pc:spChg chg="mod">
          <ac:chgData name="Nguyen, Trisa" userId="S::trisanguyen@my.unt.edu::16ffc561-77d5-4c54-bc7b-34ad884dbd06" providerId="AD" clId="Web-{4F38149B-B974-41F3-A555-C1376D380417}" dt="2020-12-10T00:51:08.277" v="31" actId="20577"/>
          <ac:spMkLst>
            <pc:docMk/>
            <pc:sldMk cId="289759424" sldId="261"/>
            <ac:spMk id="3" creationId="{25052F1A-2849-468A-8CFD-CD8F3C43B55D}"/>
          </ac:spMkLst>
        </pc:spChg>
      </pc:sldChg>
    </pc:docChg>
  </pc:docChgLst>
  <pc:docChgLst>
    <pc:chgData name="Faz, Jose" userId="S::josefaz2@my.unt.edu::b3d0b7d4-4614-49f4-b915-450f31e25903" providerId="AD" clId="Web-{EFECE8E9-AEE3-430D-91DF-0C0A3DAE779F}"/>
    <pc:docChg chg="addSld modSld">
      <pc:chgData name="Faz, Jose" userId="S::josefaz2@my.unt.edu::b3d0b7d4-4614-49f4-b915-450f31e25903" providerId="AD" clId="Web-{EFECE8E9-AEE3-430D-91DF-0C0A3DAE779F}" dt="2020-12-08T19:23:40.046" v="226" actId="20577"/>
      <pc:docMkLst>
        <pc:docMk/>
      </pc:docMkLst>
      <pc:sldChg chg="modSp">
        <pc:chgData name="Faz, Jose" userId="S::josefaz2@my.unt.edu::b3d0b7d4-4614-49f4-b915-450f31e25903" providerId="AD" clId="Web-{EFECE8E9-AEE3-430D-91DF-0C0A3DAE779F}" dt="2020-12-08T19:23:21.233" v="221" actId="20577"/>
        <pc:sldMkLst>
          <pc:docMk/>
          <pc:sldMk cId="1308602268" sldId="273"/>
        </pc:sldMkLst>
        <pc:spChg chg="mod">
          <ac:chgData name="Faz, Jose" userId="S::josefaz2@my.unt.edu::b3d0b7d4-4614-49f4-b915-450f31e25903" providerId="AD" clId="Web-{EFECE8E9-AEE3-430D-91DF-0C0A3DAE779F}" dt="2020-12-08T19:23:21.233" v="221" actId="20577"/>
          <ac:spMkLst>
            <pc:docMk/>
            <pc:sldMk cId="1308602268" sldId="273"/>
            <ac:spMk id="6" creationId="{B4F0595F-AF05-485F-BA7D-CB2F41B7CBFF}"/>
          </ac:spMkLst>
        </pc:spChg>
      </pc:sldChg>
      <pc:sldChg chg="modSp">
        <pc:chgData name="Faz, Jose" userId="S::josefaz2@my.unt.edu::b3d0b7d4-4614-49f4-b915-450f31e25903" providerId="AD" clId="Web-{EFECE8E9-AEE3-430D-91DF-0C0A3DAE779F}" dt="2020-12-08T19:23:36.155" v="224" actId="20577"/>
        <pc:sldMkLst>
          <pc:docMk/>
          <pc:sldMk cId="564540735" sldId="274"/>
        </pc:sldMkLst>
        <pc:spChg chg="mod">
          <ac:chgData name="Faz, Jose" userId="S::josefaz2@my.unt.edu::b3d0b7d4-4614-49f4-b915-450f31e25903" providerId="AD" clId="Web-{EFECE8E9-AEE3-430D-91DF-0C0A3DAE779F}" dt="2020-12-08T19:23:36.155" v="224" actId="20577"/>
          <ac:spMkLst>
            <pc:docMk/>
            <pc:sldMk cId="564540735" sldId="274"/>
            <ac:spMk id="21" creationId="{D270D8B4-334E-4E46-9C1C-66971EB14D1D}"/>
          </ac:spMkLst>
        </pc:spChg>
      </pc:sldChg>
      <pc:sldChg chg="addSp delSp modSp add replId modNotes">
        <pc:chgData name="Faz, Jose" userId="S::josefaz2@my.unt.edu::b3d0b7d4-4614-49f4-b915-450f31e25903" providerId="AD" clId="Web-{EFECE8E9-AEE3-430D-91DF-0C0A3DAE779F}" dt="2020-12-08T19:12:51.408" v="220"/>
        <pc:sldMkLst>
          <pc:docMk/>
          <pc:sldMk cId="947117631" sldId="277"/>
        </pc:sldMkLst>
        <pc:spChg chg="del">
          <ac:chgData name="Faz, Jose" userId="S::josefaz2@my.unt.edu::b3d0b7d4-4614-49f4-b915-450f31e25903" providerId="AD" clId="Web-{EFECE8E9-AEE3-430D-91DF-0C0A3DAE779F}" dt="2020-12-08T18:55:23.102" v="14"/>
          <ac:spMkLst>
            <pc:docMk/>
            <pc:sldMk cId="947117631" sldId="277"/>
            <ac:spMk id="2" creationId="{3FB458D6-00C6-45FF-9CE0-0A80593260D8}"/>
          </ac:spMkLst>
        </pc:spChg>
        <pc:spChg chg="del mod">
          <ac:chgData name="Faz, Jose" userId="S::josefaz2@my.unt.edu::b3d0b7d4-4614-49f4-b915-450f31e25903" providerId="AD" clId="Web-{EFECE8E9-AEE3-430D-91DF-0C0A3DAE779F}" dt="2020-12-08T18:55:23.836" v="15"/>
          <ac:spMkLst>
            <pc:docMk/>
            <pc:sldMk cId="947117631" sldId="277"/>
            <ac:spMk id="3" creationId="{92F4CE45-5B6C-425D-8537-243070B4E19A}"/>
          </ac:spMkLst>
        </pc:spChg>
        <pc:spChg chg="add del mod">
          <ac:chgData name="Faz, Jose" userId="S::josefaz2@my.unt.edu::b3d0b7d4-4614-49f4-b915-450f31e25903" providerId="AD" clId="Web-{EFECE8E9-AEE3-430D-91DF-0C0A3DAE779F}" dt="2020-12-08T18:56:36.712" v="40"/>
          <ac:spMkLst>
            <pc:docMk/>
            <pc:sldMk cId="947117631" sldId="277"/>
            <ac:spMk id="5" creationId="{EE156E80-28F9-4A8B-877E-9215D2D2421E}"/>
          </ac:spMkLst>
        </pc:spChg>
        <pc:spChg chg="mod">
          <ac:chgData name="Faz, Jose" userId="S::josefaz2@my.unt.edu::b3d0b7d4-4614-49f4-b915-450f31e25903" providerId="AD" clId="Web-{EFECE8E9-AEE3-430D-91DF-0C0A3DAE779F}" dt="2020-12-08T18:55:59.337" v="36" actId="20577"/>
          <ac:spMkLst>
            <pc:docMk/>
            <pc:sldMk cId="947117631" sldId="277"/>
            <ac:spMk id="6" creationId="{B4F0595F-AF05-485F-BA7D-CB2F41B7CBFF}"/>
          </ac:spMkLst>
        </pc:spChg>
        <pc:spChg chg="add mod">
          <ac:chgData name="Faz, Jose" userId="S::josefaz2@my.unt.edu::b3d0b7d4-4614-49f4-b915-450f31e25903" providerId="AD" clId="Web-{EFECE8E9-AEE3-430D-91DF-0C0A3DAE779F}" dt="2020-12-08T19:10:16.700" v="140" actId="20577"/>
          <ac:spMkLst>
            <pc:docMk/>
            <pc:sldMk cId="947117631" sldId="277"/>
            <ac:spMk id="8" creationId="{FE1B2498-D9D5-40F4-89B6-DDF2621F7AC3}"/>
          </ac:spMkLst>
        </pc:spChg>
        <pc:spChg chg="add del mod">
          <ac:chgData name="Faz, Jose" userId="S::josefaz2@my.unt.edu::b3d0b7d4-4614-49f4-b915-450f31e25903" providerId="AD" clId="Web-{EFECE8E9-AEE3-430D-91DF-0C0A3DAE779F}" dt="2020-12-08T18:56:28.759" v="39"/>
          <ac:spMkLst>
            <pc:docMk/>
            <pc:sldMk cId="947117631" sldId="277"/>
            <ac:spMk id="10" creationId="{0DB85040-DEAF-416C-8C0A-4B5B161884C4}"/>
          </ac:spMkLst>
        </pc:spChg>
        <pc:spChg chg="del">
          <ac:chgData name="Faz, Jose" userId="S::josefaz2@my.unt.edu::b3d0b7d4-4614-49f4-b915-450f31e25903" providerId="AD" clId="Web-{EFECE8E9-AEE3-430D-91DF-0C0A3DAE779F}" dt="2020-12-08T18:55:27.258" v="16"/>
          <ac:spMkLst>
            <pc:docMk/>
            <pc:sldMk cId="947117631" sldId="277"/>
            <ac:spMk id="15" creationId="{249F2724-65BA-410C-A5A4-A24351739F5D}"/>
          </ac:spMkLst>
        </pc:spChg>
        <pc:spChg chg="add mod">
          <ac:chgData name="Faz, Jose" userId="S::josefaz2@my.unt.edu::b3d0b7d4-4614-49f4-b915-450f31e25903" providerId="AD" clId="Web-{EFECE8E9-AEE3-430D-91DF-0C0A3DAE779F}" dt="2020-12-08T19:10:28.623" v="160" actId="20577"/>
          <ac:spMkLst>
            <pc:docMk/>
            <pc:sldMk cId="947117631" sldId="277"/>
            <ac:spMk id="17" creationId="{D1AD08C2-73EF-4E88-874F-A387949A859C}"/>
          </ac:spMkLst>
        </pc:spChg>
        <pc:spChg chg="add del mod">
          <ac:chgData name="Faz, Jose" userId="S::josefaz2@my.unt.edu::b3d0b7d4-4614-49f4-b915-450f31e25903" providerId="AD" clId="Web-{EFECE8E9-AEE3-430D-91DF-0C0A3DAE779F}" dt="2020-12-08T19:02:41.144" v="100"/>
          <ac:spMkLst>
            <pc:docMk/>
            <pc:sldMk cId="947117631" sldId="277"/>
            <ac:spMk id="18" creationId="{D7D07BC5-B8F8-4725-AEEC-68E9F89A07F4}"/>
          </ac:spMkLst>
        </pc:spChg>
        <pc:spChg chg="add mod">
          <ac:chgData name="Faz, Jose" userId="S::josefaz2@my.unt.edu::b3d0b7d4-4614-49f4-b915-450f31e25903" providerId="AD" clId="Web-{EFECE8E9-AEE3-430D-91DF-0C0A3DAE779F}" dt="2020-12-08T19:10:43.717" v="179" actId="20577"/>
          <ac:spMkLst>
            <pc:docMk/>
            <pc:sldMk cId="947117631" sldId="277"/>
            <ac:spMk id="19" creationId="{97F6FEAF-7D00-4815-A8BD-D2D0D43181E4}"/>
          </ac:spMkLst>
        </pc:spChg>
        <pc:spChg chg="del topLvl">
          <ac:chgData name="Faz, Jose" userId="S::josefaz2@my.unt.edu::b3d0b7d4-4614-49f4-b915-450f31e25903" providerId="AD" clId="Web-{EFECE8E9-AEE3-430D-91DF-0C0A3DAE779F}" dt="2020-12-08T18:55:14.164" v="8"/>
          <ac:spMkLst>
            <pc:docMk/>
            <pc:sldMk cId="947117631" sldId="277"/>
            <ac:spMk id="21" creationId="{40F4E52C-B783-4191-8287-63298B9D5065}"/>
          </ac:spMkLst>
        </pc:spChg>
        <pc:spChg chg="del topLvl">
          <ac:chgData name="Faz, Jose" userId="S::josefaz2@my.unt.edu::b3d0b7d4-4614-49f4-b915-450f31e25903" providerId="AD" clId="Web-{EFECE8E9-AEE3-430D-91DF-0C0A3DAE779F}" dt="2020-12-08T18:55:15.805" v="9"/>
          <ac:spMkLst>
            <pc:docMk/>
            <pc:sldMk cId="947117631" sldId="277"/>
            <ac:spMk id="22" creationId="{DAD8A5D7-57C1-428D-B2D2-636FB62F89C7}"/>
          </ac:spMkLst>
        </pc:spChg>
        <pc:spChg chg="add mod">
          <ac:chgData name="Faz, Jose" userId="S::josefaz2@my.unt.edu::b3d0b7d4-4614-49f4-b915-450f31e25903" providerId="AD" clId="Web-{EFECE8E9-AEE3-430D-91DF-0C0A3DAE779F}" dt="2020-12-08T19:04:05.349" v="108"/>
          <ac:spMkLst>
            <pc:docMk/>
            <pc:sldMk cId="947117631" sldId="277"/>
            <ac:spMk id="29" creationId="{8C08CD93-9852-4CDE-8E85-9B45449BFA25}"/>
          </ac:spMkLst>
        </pc:spChg>
        <pc:spChg chg="del">
          <ac:chgData name="Faz, Jose" userId="S::josefaz2@my.unt.edu::b3d0b7d4-4614-49f4-b915-450f31e25903" providerId="AD" clId="Web-{EFECE8E9-AEE3-430D-91DF-0C0A3DAE779F}" dt="2020-12-08T18:55:28.430" v="17"/>
          <ac:spMkLst>
            <pc:docMk/>
            <pc:sldMk cId="947117631" sldId="277"/>
            <ac:spMk id="30" creationId="{AECE4DEC-6C61-40A0-A97D-0E7C536313AC}"/>
          </ac:spMkLst>
        </pc:spChg>
        <pc:grpChg chg="del">
          <ac:chgData name="Faz, Jose" userId="S::josefaz2@my.unt.edu::b3d0b7d4-4614-49f4-b915-450f31e25903" providerId="AD" clId="Web-{EFECE8E9-AEE3-430D-91DF-0C0A3DAE779F}" dt="2020-12-08T18:55:14.164" v="8"/>
          <ac:grpSpMkLst>
            <pc:docMk/>
            <pc:sldMk cId="947117631" sldId="277"/>
            <ac:grpSpMk id="23" creationId="{A0A8C2D5-7462-4BCC-AB7B-56EB2749BE31}"/>
          </ac:grpSpMkLst>
        </pc:grpChg>
        <pc:picChg chg="del">
          <ac:chgData name="Faz, Jose" userId="S::josefaz2@my.unt.edu::b3d0b7d4-4614-49f4-b915-450f31e25903" providerId="AD" clId="Web-{EFECE8E9-AEE3-430D-91DF-0C0A3DAE779F}" dt="2020-12-08T18:55:11.773" v="7"/>
          <ac:picMkLst>
            <pc:docMk/>
            <pc:sldMk cId="947117631" sldId="277"/>
            <ac:picMk id="11" creationId="{0E421196-A2E4-46A5-A262-0F66075EACAF}"/>
          </ac:picMkLst>
        </pc:picChg>
        <pc:picChg chg="add del mod ord">
          <ac:chgData name="Faz, Jose" userId="S::josefaz2@my.unt.edu::b3d0b7d4-4614-49f4-b915-450f31e25903" providerId="AD" clId="Web-{EFECE8E9-AEE3-430D-91DF-0C0A3DAE779F}" dt="2020-12-08T19:04:05.349" v="108"/>
          <ac:picMkLst>
            <pc:docMk/>
            <pc:sldMk cId="947117631" sldId="277"/>
            <ac:picMk id="12" creationId="{FEFADF36-BEBA-46B5-B1F6-0E3C5F99DF2F}"/>
          </ac:picMkLst>
        </pc:picChg>
        <pc:picChg chg="add mod ord">
          <ac:chgData name="Faz, Jose" userId="S::josefaz2@my.unt.edu::b3d0b7d4-4614-49f4-b915-450f31e25903" providerId="AD" clId="Web-{EFECE8E9-AEE3-430D-91DF-0C0A3DAE779F}" dt="2020-12-08T19:04:31.474" v="112" actId="14100"/>
          <ac:picMkLst>
            <pc:docMk/>
            <pc:sldMk cId="947117631" sldId="277"/>
            <ac:picMk id="13" creationId="{15E17821-CCEE-48D1-98D6-26E3CA15D4D7}"/>
          </ac:picMkLst>
        </pc:picChg>
        <pc:picChg chg="add mod ord">
          <ac:chgData name="Faz, Jose" userId="S::josefaz2@my.unt.edu::b3d0b7d4-4614-49f4-b915-450f31e25903" providerId="AD" clId="Web-{EFECE8E9-AEE3-430D-91DF-0C0A3DAE779F}" dt="2020-12-08T19:04:24.615" v="111" actId="14100"/>
          <ac:picMkLst>
            <pc:docMk/>
            <pc:sldMk cId="947117631" sldId="277"/>
            <ac:picMk id="14" creationId="{3D519177-F971-46DA-93E4-8429D33ACC01}"/>
          </ac:picMkLst>
        </pc:picChg>
        <pc:picChg chg="add mod">
          <ac:chgData name="Faz, Jose" userId="S::josefaz2@my.unt.edu::b3d0b7d4-4614-49f4-b915-450f31e25903" providerId="AD" clId="Web-{EFECE8E9-AEE3-430D-91DF-0C0A3DAE779F}" dt="2020-12-08T19:04:19.552" v="110" actId="1076"/>
          <ac:picMkLst>
            <pc:docMk/>
            <pc:sldMk cId="947117631" sldId="277"/>
            <ac:picMk id="16" creationId="{0EBC67F0-8375-4144-A302-2D830FA4AFDF}"/>
          </ac:picMkLst>
        </pc:picChg>
        <pc:picChg chg="del">
          <ac:chgData name="Faz, Jose" userId="S::josefaz2@my.unt.edu::b3d0b7d4-4614-49f4-b915-450f31e25903" providerId="AD" clId="Web-{EFECE8E9-AEE3-430D-91DF-0C0A3DAE779F}" dt="2020-12-08T18:55:32.070" v="19"/>
          <ac:picMkLst>
            <pc:docMk/>
            <pc:sldMk cId="947117631" sldId="277"/>
            <ac:picMk id="24" creationId="{CB6AA70C-5CF9-4247-86E4-84994AC93245}"/>
          </ac:picMkLst>
        </pc:picChg>
        <pc:picChg chg="del">
          <ac:chgData name="Faz, Jose" userId="S::josefaz2@my.unt.edu::b3d0b7d4-4614-49f4-b915-450f31e25903" providerId="AD" clId="Web-{EFECE8E9-AEE3-430D-91DF-0C0A3DAE779F}" dt="2020-12-08T18:55:29.133" v="18"/>
          <ac:picMkLst>
            <pc:docMk/>
            <pc:sldMk cId="947117631" sldId="277"/>
            <ac:picMk id="25" creationId="{33D6582F-D114-449C-A56C-8E0E556FAFF8}"/>
          </ac:picMkLst>
        </pc:picChg>
      </pc:sldChg>
    </pc:docChg>
  </pc:docChgLst>
  <pc:docChgLst>
    <pc:chgData name="Nguyen, Trisa" userId="S::trisanguyen@my.unt.edu::16ffc561-77d5-4c54-bc7b-34ad884dbd06" providerId="AD" clId="Web-{F6D1B395-DB27-4D27-A27B-18F7CB8820BB}"/>
    <pc:docChg chg="modSld">
      <pc:chgData name="Nguyen, Trisa" userId="S::trisanguyen@my.unt.edu::16ffc561-77d5-4c54-bc7b-34ad884dbd06" providerId="AD" clId="Web-{F6D1B395-DB27-4D27-A27B-18F7CB8820BB}" dt="2020-12-09T19:32:02.973" v="268"/>
      <pc:docMkLst>
        <pc:docMk/>
      </pc:docMkLst>
      <pc:sldChg chg="addCm">
        <pc:chgData name="Nguyen, Trisa" userId="S::trisanguyen@my.unt.edu::16ffc561-77d5-4c54-bc7b-34ad884dbd06" providerId="AD" clId="Web-{F6D1B395-DB27-4D27-A27B-18F7CB8820BB}" dt="2020-12-09T19:32:02.973" v="268"/>
        <pc:sldMkLst>
          <pc:docMk/>
          <pc:sldMk cId="3939724236" sldId="259"/>
        </pc:sldMkLst>
      </pc:sldChg>
      <pc:sldChg chg="modNotes">
        <pc:chgData name="Nguyen, Trisa" userId="S::trisanguyen@my.unt.edu::16ffc561-77d5-4c54-bc7b-34ad884dbd06" providerId="AD" clId="Web-{F6D1B395-DB27-4D27-A27B-18F7CB8820BB}" dt="2020-12-09T19:31:00.659" v="267"/>
        <pc:sldMkLst>
          <pc:docMk/>
          <pc:sldMk cId="3259240182" sldId="260"/>
        </pc:sldMkLst>
      </pc:sldChg>
      <pc:sldChg chg="modNotes">
        <pc:chgData name="Nguyen, Trisa" userId="S::trisanguyen@my.unt.edu::16ffc561-77d5-4c54-bc7b-34ad884dbd06" providerId="AD" clId="Web-{F6D1B395-DB27-4D27-A27B-18F7CB8820BB}" dt="2020-12-09T19:29:34.954" v="152"/>
        <pc:sldMkLst>
          <pc:docMk/>
          <pc:sldMk cId="817183553"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C54E6-8ED8-4BF1-88E6-0C5AF7BA51AD}"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C3365-1580-448C-AE5D-AEB52C3385FA}" type="slidenum">
              <a:rPr lang="en-US" smtClean="0"/>
              <a:t>‹#›</a:t>
            </a:fld>
            <a:endParaRPr lang="en-US"/>
          </a:p>
        </p:txBody>
      </p:sp>
    </p:spTree>
    <p:extLst>
      <p:ext uri="{BB962C8B-B14F-4D97-AF65-F5344CB8AC3E}">
        <p14:creationId xmlns:p14="http://schemas.microsoft.com/office/powerpoint/2010/main" val="177784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 you for joining us today, as we review the study results for optimizing Nonprofit Organization ABC's mail campaigns. This presentation will cover the analysis process and findings from the study, as well as our recommendations for future campaigns. Questions will be welcomed at the end of the presentation. </a:t>
            </a:r>
          </a:p>
        </p:txBody>
      </p:sp>
      <p:sp>
        <p:nvSpPr>
          <p:cNvPr id="4" name="Slide Number Placeholder 3"/>
          <p:cNvSpPr>
            <a:spLocks noGrp="1"/>
          </p:cNvSpPr>
          <p:nvPr>
            <p:ph type="sldNum" sz="quarter" idx="5"/>
          </p:nvPr>
        </p:nvSpPr>
        <p:spPr/>
        <p:txBody>
          <a:bodyPr/>
          <a:lstStyle/>
          <a:p>
            <a:fld id="{FB5C3365-1580-448C-AE5D-AEB52C3385FA}" type="slidenum">
              <a:rPr lang="en-US" smtClean="0"/>
              <a:t>1</a:t>
            </a:fld>
            <a:endParaRPr lang="en-US"/>
          </a:p>
        </p:txBody>
      </p:sp>
    </p:spTree>
    <p:extLst>
      <p:ext uri="{BB962C8B-B14F-4D97-AF65-F5344CB8AC3E}">
        <p14:creationId xmlns:p14="http://schemas.microsoft.com/office/powerpoint/2010/main" val="327301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best classification model for this dataset is a Nominal Logistic Regression, because Sensitivity is 90.2%, False Positive = Error Type I = 12.8% (lowest), and Accuracy is 88.6% (the best). For the current dataset, this model is predicting that 416 donors.</a:t>
            </a:r>
          </a:p>
          <a:p>
            <a:endParaRPr lang="en-US"/>
          </a:p>
          <a:p>
            <a:r>
              <a:rPr lang="en-US"/>
              <a:t>Advantages: Linear relationship between dependent and independent variables, normality and homoscedasticity are not needed. </a:t>
            </a:r>
            <a:endParaRPr lang="en-US">
              <a:cs typeface="Calibri"/>
            </a:endParaRPr>
          </a:p>
          <a:p>
            <a:r>
              <a:rPr lang="en-US"/>
              <a:t>However other assumptions still apply: </a:t>
            </a:r>
            <a:endParaRPr lang="en-US">
              <a:cs typeface="Calibri"/>
            </a:endParaRPr>
          </a:p>
          <a:p>
            <a:pPr marL="228600" indent="-228600">
              <a:buAutoNum type="arabicPeriod"/>
            </a:pPr>
            <a:r>
              <a:rPr lang="en-US"/>
              <a:t>- A large amount of observations is required, </a:t>
            </a:r>
            <a:endParaRPr lang="en-US">
              <a:cs typeface="Calibri"/>
            </a:endParaRPr>
          </a:p>
          <a:p>
            <a:pPr marL="228600" indent="-228600">
              <a:buAutoNum type="arabicPeriod"/>
            </a:pPr>
            <a:r>
              <a:rPr lang="en-US"/>
              <a:t>- Our predicted variable is binary, hence is dichotomous, and it will score an outcome as: “non-donor = 0” and “donor = 1”. </a:t>
            </a:r>
            <a:endParaRPr lang="en-US">
              <a:cs typeface="Calibri"/>
            </a:endParaRPr>
          </a:p>
          <a:p>
            <a:pPr marL="228600" indent="-228600">
              <a:buAutoNum type="arabicPeriod"/>
            </a:pPr>
            <a:r>
              <a:rPr lang="en-US"/>
              <a:t>- Our scores are independent of each other. </a:t>
            </a:r>
            <a:endParaRPr lang="en-US">
              <a:cs typeface="Calibri"/>
            </a:endParaRPr>
          </a:p>
          <a:p>
            <a:pPr marL="228600" indent="-228600">
              <a:buAutoNum type="arabicPeriod"/>
            </a:pPr>
            <a:r>
              <a:rPr lang="en-US"/>
              <a:t>- Only relevant and non-collinear predictors are selected to be used in this model, and </a:t>
            </a:r>
            <a:endParaRPr lang="en-US">
              <a:cs typeface="Calibri"/>
            </a:endParaRPr>
          </a:p>
          <a:p>
            <a:pPr marL="228600" indent="-228600">
              <a:buAutoNum type="arabicPeriod"/>
            </a:pPr>
            <a:r>
              <a:rPr lang="en-US"/>
              <a:t>- The two categories of the outcome variables are exhaustive and mutually exclusive, so a responder will be categorized as donor or non-donor, but not both</a:t>
            </a:r>
            <a:endParaRPr lang="en-US">
              <a:cs typeface="Calibri"/>
            </a:endParaRPr>
          </a:p>
        </p:txBody>
      </p:sp>
      <p:sp>
        <p:nvSpPr>
          <p:cNvPr id="4" name="Slide Number Placeholder 3"/>
          <p:cNvSpPr>
            <a:spLocks noGrp="1"/>
          </p:cNvSpPr>
          <p:nvPr>
            <p:ph type="sldNum" sz="quarter" idx="5"/>
          </p:nvPr>
        </p:nvSpPr>
        <p:spPr/>
        <p:txBody>
          <a:bodyPr/>
          <a:lstStyle/>
          <a:p>
            <a:fld id="{FB5C3365-1580-448C-AE5D-AEB52C3385FA}" type="slidenum">
              <a:rPr lang="en-US" smtClean="0"/>
              <a:t>10</a:t>
            </a:fld>
            <a:endParaRPr lang="en-US"/>
          </a:p>
        </p:txBody>
      </p:sp>
    </p:spTree>
    <p:extLst>
      <p:ext uri="{BB962C8B-B14F-4D97-AF65-F5344CB8AC3E}">
        <p14:creationId xmlns:p14="http://schemas.microsoft.com/office/powerpoint/2010/main" val="224053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far as Prediction Models, Stepwise Regression is our best option because of the Lowest </a:t>
            </a:r>
            <a:r>
              <a:rPr lang="en-US" err="1">
                <a:cs typeface="Calibri"/>
              </a:rPr>
              <a:t>RSquare</a:t>
            </a:r>
            <a:r>
              <a:rPr lang="en-US">
                <a:cs typeface="Calibri"/>
              </a:rPr>
              <a:t> and Root Average Squared Error, 0.603 and 1.308 respectively.</a:t>
            </a:r>
            <a:endParaRPr lang="en-US"/>
          </a:p>
          <a:p>
            <a:endParaRPr lang="en-US"/>
          </a:p>
          <a:p>
            <a:r>
              <a:rPr lang="en-US"/>
              <a:t>Stepwise Regression follows some key assumptions:</a:t>
            </a:r>
            <a:endParaRPr lang="en-US">
              <a:cs typeface="Calibri"/>
            </a:endParaRPr>
          </a:p>
          <a:p>
            <a:pPr marL="228600" indent="-228600">
              <a:buAutoNum type="arabicPeriod"/>
            </a:pPr>
            <a:r>
              <a:rPr lang="en-US"/>
              <a:t>Scatterplots show a linear relationship between the variable DAMT and the independent variables.</a:t>
            </a:r>
            <a:endParaRPr lang="en-US">
              <a:cs typeface="Calibri"/>
            </a:endParaRPr>
          </a:p>
          <a:p>
            <a:pPr marL="228600" indent="-228600">
              <a:buAutoNum type="arabicPeriod"/>
            </a:pPr>
            <a:r>
              <a:rPr lang="en-US"/>
              <a:t>A Normal Quantile Plot confirmed Multivariate Normality, since residuals follow a line and are normally distributed.</a:t>
            </a:r>
            <a:endParaRPr lang="en-US">
              <a:cs typeface="Calibri"/>
            </a:endParaRPr>
          </a:p>
          <a:p>
            <a:pPr marL="228600" indent="-228600">
              <a:buAutoNum type="arabicPeriod"/>
            </a:pPr>
            <a:r>
              <a:rPr lang="en-US"/>
              <a:t>Variance Inflation Factor (VIF) &gt; 10, therefore no Multicollinearity is present.</a:t>
            </a:r>
            <a:endParaRPr lang="en-US">
              <a:cs typeface="Calibri"/>
            </a:endParaRPr>
          </a:p>
          <a:p>
            <a:pPr marL="228600" indent="-228600">
              <a:buAutoNum type="arabicPeriod"/>
            </a:pPr>
            <a:r>
              <a:rPr lang="en-US"/>
              <a:t>The Standardized Residuals vs Predicted Values showed that points are equally distributed across all values of the independent variables, confirming Homoscedasticity</a:t>
            </a:r>
            <a:endParaRPr lang="en-US">
              <a:cs typeface="Calibri"/>
            </a:endParaRPr>
          </a:p>
        </p:txBody>
      </p:sp>
      <p:sp>
        <p:nvSpPr>
          <p:cNvPr id="4" name="Slide Number Placeholder 3"/>
          <p:cNvSpPr>
            <a:spLocks noGrp="1"/>
          </p:cNvSpPr>
          <p:nvPr>
            <p:ph type="sldNum" sz="quarter" idx="5"/>
          </p:nvPr>
        </p:nvSpPr>
        <p:spPr/>
        <p:txBody>
          <a:bodyPr/>
          <a:lstStyle/>
          <a:p>
            <a:fld id="{FB5C3365-1580-448C-AE5D-AEB52C3385FA}" type="slidenum">
              <a:rPr lang="en-US" smtClean="0"/>
              <a:t>11</a:t>
            </a:fld>
            <a:endParaRPr lang="en-US"/>
          </a:p>
        </p:txBody>
      </p:sp>
    </p:spTree>
    <p:extLst>
      <p:ext uri="{BB962C8B-B14F-4D97-AF65-F5344CB8AC3E}">
        <p14:creationId xmlns:p14="http://schemas.microsoft.com/office/powerpoint/2010/main" val="317101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improve cost-effectiveness and obtain maximum net proceeds and ROI:</a:t>
            </a:r>
          </a:p>
          <a:p>
            <a:endParaRPr lang="en-US"/>
          </a:p>
          <a:p>
            <a:r>
              <a:rPr lang="en-US"/>
              <a:t>1- Accurately target responders in our sample who are most likely to donate – using Nominal Logistic Regression – Accuracy 88.6% and misclassifies 12.8%. These are important rates that affect net profits and capital investment and ultimately ROI.</a:t>
            </a:r>
            <a:endParaRPr lang="en-US">
              <a:cs typeface="Calibri"/>
            </a:endParaRPr>
          </a:p>
          <a:p>
            <a:endParaRPr lang="en-US"/>
          </a:p>
          <a:p>
            <a:r>
              <a:rPr lang="en-US"/>
              <a:t>2- Accurately predict the expected gift amounts from our likely donors – using Stepwise Regression we can achieve the highest predictive ability of expected gift amounts from likely donors.</a:t>
            </a:r>
            <a:endParaRPr lang="en-US">
              <a:cs typeface="Calibri"/>
            </a:endParaRPr>
          </a:p>
          <a:p>
            <a:endParaRPr lang="en-US">
              <a:cs typeface="Calibri"/>
            </a:endParaRPr>
          </a:p>
          <a:p>
            <a:r>
              <a:rPr lang="en-US"/>
              <a:t>By combining the classification and prediction models, an estimate of 416 donors would require the organization’s capital investment of $832, the estimated net proceeds would be $5096.92 after receiving an estimated average of $14.25 per donor, we can achieve up to 532% ROI. While this average is lower than $14.50 as stated in the beginning, the expected lift indicates that the nominal logistic regression model correctly identifies approximately 2 times the number of donors than random sampling when looking at the top 10% (portion 0.1) of a new sample of the same size (Lift Graph). </a:t>
            </a:r>
            <a:endParaRPr lang="en-US">
              <a:cs typeface="Calibri"/>
            </a:endParaRPr>
          </a:p>
          <a:p>
            <a:endParaRPr lang="en-US"/>
          </a:p>
          <a:p>
            <a:r>
              <a:rPr lang="en-US"/>
              <a:t>In conclusion, a direct marketing campaign utilizing these models would reach those who are likely to donate, thus maximizing net proceeds by keeping costs low.</a:t>
            </a:r>
            <a:endParaRPr lang="en-US">
              <a:cs typeface="Calibri"/>
            </a:endParaRPr>
          </a:p>
          <a:p>
            <a:endParaRPr lang="en-US">
              <a:cs typeface="Calibri"/>
            </a:endParaRPr>
          </a:p>
          <a:p>
            <a:r>
              <a:rPr lang="en-US">
                <a:cs typeface="Calibri"/>
              </a:rPr>
              <a:t>Thank you</a:t>
            </a:r>
          </a:p>
          <a:p>
            <a:endParaRPr lang="en-US">
              <a:cs typeface="Calibri"/>
            </a:endParaRPr>
          </a:p>
        </p:txBody>
      </p:sp>
      <p:sp>
        <p:nvSpPr>
          <p:cNvPr id="4" name="Slide Number Placeholder 3"/>
          <p:cNvSpPr>
            <a:spLocks noGrp="1"/>
          </p:cNvSpPr>
          <p:nvPr>
            <p:ph type="sldNum" sz="quarter" idx="5"/>
          </p:nvPr>
        </p:nvSpPr>
        <p:spPr/>
        <p:txBody>
          <a:bodyPr/>
          <a:lstStyle/>
          <a:p>
            <a:fld id="{FB5C3365-1580-448C-AE5D-AEB52C3385FA}" type="slidenum">
              <a:rPr lang="en-US" smtClean="0"/>
              <a:t>12</a:t>
            </a:fld>
            <a:endParaRPr lang="en-US"/>
          </a:p>
        </p:txBody>
      </p:sp>
    </p:spTree>
    <p:extLst>
      <p:ext uri="{BB962C8B-B14F-4D97-AF65-F5344CB8AC3E}">
        <p14:creationId xmlns:p14="http://schemas.microsoft.com/office/powerpoint/2010/main" val="21518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Morgan (3.5 min total)</a:t>
            </a:r>
          </a:p>
          <a:p>
            <a:endParaRPr lang="en-US">
              <a:cs typeface="Calibri"/>
            </a:endParaRPr>
          </a:p>
          <a:p>
            <a:r>
              <a:rPr lang="en-US">
                <a:cs typeface="Calibri"/>
              </a:rPr>
              <a:t>The overall goal of this analysis is to optimize the cost effectiveness for Nonprofit ABC's mailing campaigns. While cost effectiveness could be measured with a variety of metrics – such as profit per mailing or net profits for campaign – for the purposes of this project "cost effectiveness" is defined as the return on interest ratio. We are calculating ROI by net proceeds ("profits" or total funds gained minus total funds invested) over the total funds invested. Furthermore, invested funds, sometimes referred to as capital investment, is calculated using an estimated $2.00 per mailing. The current state response rate is captured at 10%. </a:t>
            </a:r>
          </a:p>
          <a:p>
            <a:endParaRPr lang="en-US">
              <a:cs typeface="Calibri"/>
            </a:endParaRPr>
          </a:p>
          <a:p>
            <a:r>
              <a:rPr lang="en-US">
                <a:cs typeface="Calibri"/>
              </a:rPr>
              <a:t>So as the old saying goes, "you have to spend money to make money." But how can we ensure that not only do we make more money than we spend, but we optimize those earnings? Looking at the flow of our investments, there are two primary factors the determine the success of the campaign: does the mailing recipient respond with a donation, and of those that do respond what is the donation amount? Obviously we want to target those that most likely to respond, but we also want to understand what those potential donor's expected donations are. Analyzing these predictions together will allow us to better understand the expected risks and returns as we select recipients for our next mailing campaign. </a:t>
            </a:r>
          </a:p>
        </p:txBody>
      </p:sp>
      <p:sp>
        <p:nvSpPr>
          <p:cNvPr id="4" name="Slide Number Placeholder 3"/>
          <p:cNvSpPr>
            <a:spLocks noGrp="1"/>
          </p:cNvSpPr>
          <p:nvPr>
            <p:ph type="sldNum" sz="quarter" idx="5"/>
          </p:nvPr>
        </p:nvSpPr>
        <p:spPr/>
        <p:txBody>
          <a:bodyPr/>
          <a:lstStyle/>
          <a:p>
            <a:fld id="{FB5C3365-1580-448C-AE5D-AEB52C3385FA}" type="slidenum">
              <a:rPr lang="en-US" smtClean="0"/>
              <a:t>2</a:t>
            </a:fld>
            <a:endParaRPr lang="en-US"/>
          </a:p>
        </p:txBody>
      </p:sp>
    </p:spTree>
    <p:extLst>
      <p:ext uri="{BB962C8B-B14F-4D97-AF65-F5344CB8AC3E}">
        <p14:creationId xmlns:p14="http://schemas.microsoft.com/office/powerpoint/2010/main" val="219716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Morgan </a:t>
            </a:r>
            <a:r>
              <a:rPr lang="en-US"/>
              <a:t>(3.5 min total)</a:t>
            </a:r>
            <a:endParaRPr lang="en-US">
              <a:cs typeface="Calibri"/>
            </a:endParaRPr>
          </a:p>
          <a:p>
            <a:endParaRPr lang="en-US">
              <a:cs typeface="Calibri"/>
            </a:endParaRPr>
          </a:p>
          <a:p>
            <a:r>
              <a:rPr lang="en-US">
                <a:cs typeface="Calibri"/>
              </a:rPr>
              <a:t>The available data on the previous mailing campaign contained 8,009 observations, or prior donors that were contacted during the campaign, each measured by 22 variables. As previously mentioned, the target variables for the models are donor response and donation amount. The classification target variable (donor response) is represented by "DONR," and the target prediction variable (donation amount) is represented as "DAMT" - this is how they will be referenced throughout the analysis. </a:t>
            </a:r>
          </a:p>
          <a:p>
            <a:endParaRPr lang="en-US">
              <a:cs typeface="Calibri"/>
            </a:endParaRPr>
          </a:p>
          <a:p>
            <a:r>
              <a:rPr lang="en-US">
                <a:cs typeface="Calibri"/>
              </a:rPr>
              <a:t>While it is already known that the average response rate is 10%, more exploration was required for DAMT. A quick visual review reveals that donations were most concentrated at approximately $14.00, with a slight positive skew. This indicates that while the donations are mostly normally distributed, there are a few generous donations that cause the data mean to exceed the median donation. An initial review of each variable and it's relationship with the target variables also revealed some interesting points. For example: homeowners had a significantly higher donor rate than non-homeowners, those with average incomes had higher donor rates than those with the highest and lowest incomes, and donation amounts tended to increase as the total dollar amount of gifts to the donor increased. </a:t>
            </a:r>
          </a:p>
          <a:p>
            <a:endParaRPr lang="en-US">
              <a:cs typeface="Calibri"/>
            </a:endParaRPr>
          </a:p>
          <a:p>
            <a:r>
              <a:rPr lang="en-US">
                <a:cs typeface="Calibri"/>
              </a:rPr>
              <a:t>It is important to note that for the purpose of this analysis the available data was divided into 3 groups: training, validation, and testing. To ensure each group was well represented, the training and validation sets were weighted to be equally balanced between donors and non-donors. The testing data set was not weighted. We then proceeded to prepare our data for the study, which Trisa will now review. </a:t>
            </a:r>
          </a:p>
        </p:txBody>
      </p:sp>
      <p:sp>
        <p:nvSpPr>
          <p:cNvPr id="4" name="Slide Number Placeholder 3"/>
          <p:cNvSpPr>
            <a:spLocks noGrp="1"/>
          </p:cNvSpPr>
          <p:nvPr>
            <p:ph type="sldNum" sz="quarter" idx="5"/>
          </p:nvPr>
        </p:nvSpPr>
        <p:spPr/>
        <p:txBody>
          <a:bodyPr/>
          <a:lstStyle/>
          <a:p>
            <a:fld id="{FB5C3365-1580-448C-AE5D-AEB52C3385FA}" type="slidenum">
              <a:rPr lang="en-US" smtClean="0"/>
              <a:t>3</a:t>
            </a:fld>
            <a:endParaRPr lang="en-US"/>
          </a:p>
        </p:txBody>
      </p:sp>
    </p:spTree>
    <p:extLst>
      <p:ext uri="{BB962C8B-B14F-4D97-AF65-F5344CB8AC3E}">
        <p14:creationId xmlns:p14="http://schemas.microsoft.com/office/powerpoint/2010/main" val="229797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Ashley (2-2.5 min)</a:t>
            </a:r>
          </a:p>
          <a:p>
            <a:endParaRPr lang="en-US"/>
          </a:p>
          <a:p>
            <a:r>
              <a:rPr lang="en-US"/>
              <a:t>To ensure our data was ready to apply classification and prediction models, we went through various steps of data-cleanup and exploration. To start, we ensured each variable was coded correctly in JMP. Next, we ensured all monetary values were coded in the same units, as the raw data had some listed in dollars and others in thousands of dollars. This step yielded 3 new variables – </a:t>
            </a:r>
            <a:r>
              <a:rPr lang="en-US" b="0" i="0">
                <a:solidFill>
                  <a:srgbClr val="000000"/>
                </a:solidFill>
                <a:effectLst/>
                <a:latin typeface="WordVisi_MSFontService"/>
              </a:rPr>
              <a:t>HV_DOLLARS, INCMED_DOLLARS, and INCAVG_DOLLARS. We also added a binary nominal variable for whether potential donors were parents or not using the original KIDS variable.</a:t>
            </a:r>
            <a:r>
              <a:rPr lang="en-US">
                <a:solidFill>
                  <a:srgbClr val="000000"/>
                </a:solidFill>
                <a:latin typeface="WordVisi_MSFontService"/>
              </a:rPr>
              <a:t> </a:t>
            </a:r>
            <a:endParaRPr lang="en-US" b="0" i="0">
              <a:solidFill>
                <a:srgbClr val="000000"/>
              </a:solidFill>
              <a:effectLst/>
              <a:latin typeface="Calibri" panose="020F0502020204030204"/>
              <a:cs typeface="Calibri" panose="020F0502020204030204"/>
            </a:endParaRPr>
          </a:p>
          <a:p>
            <a:endParaRPr lang="en-US" b="0" i="0">
              <a:solidFill>
                <a:srgbClr val="000000"/>
              </a:solidFill>
              <a:effectLst/>
              <a:latin typeface="WordVisi_MSFontService"/>
            </a:endParaRPr>
          </a:p>
          <a:p>
            <a:r>
              <a:rPr lang="en-US" b="0" i="0">
                <a:solidFill>
                  <a:srgbClr val="000000"/>
                </a:solidFill>
                <a:effectLst/>
                <a:latin typeface="WordVisi_MSFontService"/>
              </a:rPr>
              <a:t>After these initial updates to the dataset, we began reviewing the data for potential errors within variables. In exploring GIFDOL, GIFL, GIFR, and GIFA, we discovered several inconsistencies in these variables that introduced distrust. To determine which of these variables we wanted to keep, we analyzed the correlations between these variables and DAMT. GIFA had the strongest relationship with DAMT so we chose to keep using this variable and exclude GIFDOL, GIFL, and GIFR from further analysis.</a:t>
            </a:r>
            <a:r>
              <a:rPr lang="en-US">
                <a:solidFill>
                  <a:srgbClr val="000000"/>
                </a:solidFill>
                <a:latin typeface="WordVisi_MSFontService"/>
              </a:rPr>
              <a:t> </a:t>
            </a:r>
          </a:p>
          <a:p>
            <a:endParaRPr lang="en-US">
              <a:solidFill>
                <a:srgbClr val="000000"/>
              </a:solidFill>
              <a:latin typeface="WordVisi_MSFontService"/>
            </a:endParaRPr>
          </a:p>
          <a:p>
            <a:r>
              <a:rPr lang="en-US"/>
              <a:t>After excluding those variables, we reviewed the correlation of all numeric variables, excluding KIDS. The results of this revealed a strong correlation between INCMED_DOLLARS and INCAVG_DOLLARS, HV_DOLLARS and LOW. Based on these results and the understanding that the median is less influenced by outliers or skewed data, we decided to exclude INCAVG_DOLLARS from future analysis. We also determined HV_DOLLARS and LOW would be excluded in models that assumed no multicollinearity among variables. </a:t>
            </a:r>
            <a:endParaRPr lang="en-US">
              <a:cs typeface="Calibri"/>
            </a:endParaRPr>
          </a:p>
          <a:p>
            <a:endParaRPr lang="en-US"/>
          </a:p>
          <a:p>
            <a:r>
              <a:rPr lang="en-US"/>
              <a:t>The last steps we took prior to applying models to our data was determining the distribution of our numeric variables and applying transformations to ensure more normally distributed variables. The initial review of distributions revealed most numeric variables had a slight to significant positive skew. Using a log transformation, we created new numeric variable. In most cases, these log transformed variables exhibited a normal distribution. </a:t>
            </a:r>
            <a:endParaRPr lang="en-US">
              <a:cs typeface="Calibri"/>
            </a:endParaRPr>
          </a:p>
          <a:p>
            <a:endParaRPr lang="en-US"/>
          </a:p>
          <a:p>
            <a:r>
              <a:rPr lang="en-US"/>
              <a:t>At this point, we were ready to apply classification and prediction models. To ensure the test data set was not considered during the initial model application, we excluded this partition from analysis. </a:t>
            </a:r>
            <a:endParaRPr lang="en-US">
              <a:cs typeface="Calibri"/>
            </a:endParaRPr>
          </a:p>
          <a:p>
            <a:endParaRPr lang="en-US">
              <a:cs typeface="Calibri"/>
            </a:endParaRPr>
          </a:p>
          <a:p>
            <a:r>
              <a:rPr lang="en-US">
                <a:cs typeface="Calibri"/>
              </a:rPr>
              <a:t>Next, Trisa will discuss our modeling process as well as touching upon the key findings.</a:t>
            </a:r>
          </a:p>
        </p:txBody>
      </p:sp>
      <p:sp>
        <p:nvSpPr>
          <p:cNvPr id="4" name="Slide Number Placeholder 3"/>
          <p:cNvSpPr>
            <a:spLocks noGrp="1"/>
          </p:cNvSpPr>
          <p:nvPr>
            <p:ph type="sldNum" sz="quarter" idx="5"/>
          </p:nvPr>
        </p:nvSpPr>
        <p:spPr/>
        <p:txBody>
          <a:bodyPr/>
          <a:lstStyle/>
          <a:p>
            <a:fld id="{FB5C3365-1580-448C-AE5D-AEB52C3385FA}" type="slidenum">
              <a:rPr lang="en-US" smtClean="0"/>
              <a:t>4</a:t>
            </a:fld>
            <a:endParaRPr lang="en-US"/>
          </a:p>
        </p:txBody>
      </p:sp>
    </p:spTree>
    <p:extLst>
      <p:ext uri="{BB962C8B-B14F-4D97-AF65-F5344CB8AC3E}">
        <p14:creationId xmlns:p14="http://schemas.microsoft.com/office/powerpoint/2010/main" val="312573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Trisa (2.5-3 min total)</a:t>
            </a:r>
          </a:p>
          <a:p>
            <a:endParaRPr lang="en-US"/>
          </a:p>
          <a:p>
            <a:r>
              <a:rPr lang="en-US"/>
              <a:t>To predict likely donors in our test dataset, we applied 4 classification models for the DONR variable to the training and validation data and then we determined the best fit based on measures of accuracy and the maximum ROI associated with each model. </a:t>
            </a:r>
          </a:p>
          <a:p>
            <a:endParaRPr lang="en-US"/>
          </a:p>
          <a:p>
            <a:r>
              <a:rPr lang="en-US"/>
              <a:t>To predict donation amounts, we applied 4 prediction models for the DAMT variable to only donors in the training and validation data and then we determined the best fit model by comparing the predictive performance of each model.</a:t>
            </a:r>
          </a:p>
        </p:txBody>
      </p:sp>
      <p:sp>
        <p:nvSpPr>
          <p:cNvPr id="4" name="Slide Number Placeholder 3"/>
          <p:cNvSpPr>
            <a:spLocks noGrp="1"/>
          </p:cNvSpPr>
          <p:nvPr>
            <p:ph type="sldNum" sz="quarter" idx="5"/>
          </p:nvPr>
        </p:nvSpPr>
        <p:spPr/>
        <p:txBody>
          <a:bodyPr/>
          <a:lstStyle/>
          <a:p>
            <a:fld id="{FB5C3365-1580-448C-AE5D-AEB52C3385FA}" type="slidenum">
              <a:rPr lang="en-US" smtClean="0"/>
              <a:t>5</a:t>
            </a:fld>
            <a:endParaRPr lang="en-US"/>
          </a:p>
        </p:txBody>
      </p:sp>
    </p:spTree>
    <p:extLst>
      <p:ext uri="{BB962C8B-B14F-4D97-AF65-F5344CB8AC3E}">
        <p14:creationId xmlns:p14="http://schemas.microsoft.com/office/powerpoint/2010/main" val="85523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Trisa (2.5-3 min total)</a:t>
            </a:r>
          </a:p>
          <a:p>
            <a:endParaRPr lang="en-US">
              <a:cs typeface="Calibri"/>
            </a:endParaRPr>
          </a:p>
          <a:p>
            <a:r>
              <a:rPr lang="en-US">
                <a:cs typeface="Calibri"/>
              </a:rPr>
              <a:t>The evaluation criteria we used for our classification models included assessing:</a:t>
            </a:r>
          </a:p>
          <a:p>
            <a:endParaRPr lang="en-US">
              <a:cs typeface="Calibri"/>
            </a:endParaRPr>
          </a:p>
          <a:p>
            <a:r>
              <a:rPr lang="en-US">
                <a:cs typeface="Calibri"/>
              </a:rPr>
              <a:t>The measures of accuracy which includes:</a:t>
            </a:r>
          </a:p>
          <a:p>
            <a:pPr marL="171450" indent="-171450">
              <a:buFont typeface="Arial"/>
              <a:buChar char="•"/>
            </a:pPr>
            <a:r>
              <a:rPr lang="en-US">
                <a:cs typeface="Calibri"/>
              </a:rPr>
              <a:t>Sensitivity, which indicates the model's ability to correctly classify donors.</a:t>
            </a:r>
          </a:p>
          <a:p>
            <a:pPr marL="171450" indent="-171450">
              <a:buFont typeface="Arial"/>
              <a:buChar char="•"/>
            </a:pPr>
            <a:r>
              <a:rPr lang="en-US">
                <a:cs typeface="Calibri"/>
              </a:rPr>
              <a:t>Specifity, which tells us the model's accuracy to rule out non-donors.</a:t>
            </a:r>
          </a:p>
          <a:p>
            <a:pPr marL="171450" indent="-171450">
              <a:buFont typeface="Arial"/>
              <a:buChar char="•"/>
            </a:pPr>
            <a:r>
              <a:rPr lang="en-US">
                <a:cs typeface="Calibri"/>
              </a:rPr>
              <a:t>Overall accuracy, which judges the ability of the model to correctly separate donors and non-donors.</a:t>
            </a:r>
          </a:p>
          <a:p>
            <a:endParaRPr lang="en-US">
              <a:cs typeface="Calibri"/>
            </a:endParaRPr>
          </a:p>
          <a:p>
            <a:r>
              <a:rPr lang="en-US">
                <a:cs typeface="Calibri"/>
              </a:rPr>
              <a:t>And finally, the rate of ROI.</a:t>
            </a:r>
          </a:p>
          <a:p>
            <a:pPr marL="171450" indent="-171450">
              <a:buFont typeface="Arial"/>
              <a:buChar char="•"/>
            </a:pPr>
            <a:endParaRPr lang="en-US">
              <a:cs typeface="Calibri"/>
            </a:endParaRPr>
          </a:p>
          <a:p>
            <a:r>
              <a:rPr lang="en-US">
                <a:cs typeface="Calibri"/>
              </a:rPr>
              <a:t>To assess our prediction models, we looked for high predictive accuracy by comparing the root average squared errors. The lower the RASE indicates better predictive accuracy.</a:t>
            </a:r>
          </a:p>
        </p:txBody>
      </p:sp>
      <p:sp>
        <p:nvSpPr>
          <p:cNvPr id="4" name="Slide Number Placeholder 3"/>
          <p:cNvSpPr>
            <a:spLocks noGrp="1"/>
          </p:cNvSpPr>
          <p:nvPr>
            <p:ph type="sldNum" sz="quarter" idx="5"/>
          </p:nvPr>
        </p:nvSpPr>
        <p:spPr/>
        <p:txBody>
          <a:bodyPr/>
          <a:lstStyle/>
          <a:p>
            <a:fld id="{FB5C3365-1580-448C-AE5D-AEB52C3385FA}" type="slidenum">
              <a:rPr lang="en-US" smtClean="0"/>
              <a:t>6</a:t>
            </a:fld>
            <a:endParaRPr lang="en-US"/>
          </a:p>
        </p:txBody>
      </p:sp>
    </p:spTree>
    <p:extLst>
      <p:ext uri="{BB962C8B-B14F-4D97-AF65-F5344CB8AC3E}">
        <p14:creationId xmlns:p14="http://schemas.microsoft.com/office/powerpoint/2010/main" val="276985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r>
              <a:rPr lang="en-US"/>
              <a:t>Trisa (2.5-3 min total)</a:t>
            </a:r>
          </a:p>
          <a:p>
            <a:pPr>
              <a:spcBef>
                <a:spcPts val="1000"/>
              </a:spcBef>
            </a:pPr>
            <a:endParaRPr lang="en-US"/>
          </a:p>
          <a:p>
            <a:pPr marL="171450" indent="-171450">
              <a:spcBef>
                <a:spcPts val="1000"/>
              </a:spcBef>
              <a:buFont typeface="Arial"/>
              <a:buChar char="•"/>
            </a:pPr>
            <a:r>
              <a:rPr lang="en-US"/>
              <a:t>To reiterate, to determine the best classification model, we evaluated the models based on measures of accuracy and the rate of return on interest (ROI) (net profit/cost of invest x 100%).</a:t>
            </a:r>
            <a:endParaRPr lang="en-US">
              <a:cs typeface="Calibri" panose="020F0502020204030204"/>
            </a:endParaRPr>
          </a:p>
          <a:p>
            <a:pPr marL="171450" indent="-171450">
              <a:spcBef>
                <a:spcPts val="1000"/>
              </a:spcBef>
              <a:buFont typeface="Arial"/>
              <a:buChar char="•"/>
            </a:pPr>
            <a:r>
              <a:rPr lang="en-US"/>
              <a:t>These cost and benefits matrices were created using the confusion matrixes of our classification models. According to our figures, the Nominal Logistic Regression model would be the most suitable classifier as it results in the highest rate of ROI and overall accuracy as well with a value of 88.6%. </a:t>
            </a:r>
          </a:p>
          <a:p>
            <a:pPr marL="171450" indent="-171450">
              <a:spcBef>
                <a:spcPts val="1000"/>
              </a:spcBef>
              <a:buFont typeface="Arial"/>
              <a:buChar char="•"/>
            </a:pPr>
            <a:r>
              <a:rPr lang="en-US"/>
              <a:t>While the sensitivity rate is lowest, suggesting a higher number of true donors classified as non-donors, the specificity rate is highest which means the least number of non-donors were wrongly classified as donors. These rates are important to consider when the goal is to maximize profits and minimize costs. We want to minimize false positives as this would lead to increased mailing cost and thus less profit per mailing. </a:t>
            </a:r>
          </a:p>
          <a:p>
            <a:pPr marL="171450" indent="-171450">
              <a:spcBef>
                <a:spcPts val="1000"/>
              </a:spcBef>
              <a:buFont typeface="Arial"/>
              <a:buChar char="•"/>
            </a:pPr>
            <a:r>
              <a:rPr lang="en-US"/>
              <a:t>For example, k-NN appears to have the highest net profit, however, this model misclassified more non-donors as donors, which increases mailing costs and lowers the specificity. This in turn decreases the rate of ROI as more capital needs to be invested. </a:t>
            </a:r>
          </a:p>
          <a:p>
            <a:pPr marL="171450" indent="-171450">
              <a:spcBef>
                <a:spcPts val="1000"/>
              </a:spcBef>
              <a:buFont typeface="Arial"/>
              <a:buChar char="•"/>
            </a:pPr>
            <a:endParaRPr lang="en-US"/>
          </a:p>
          <a:p>
            <a:pPr>
              <a:spcBef>
                <a:spcPts val="1000"/>
              </a:spcBef>
            </a:pPr>
            <a:r>
              <a:rPr lang="en-US"/>
              <a:t>Therefore, the Nominal Logistic Regression model is the best classification model as it is the most accurate and results in the highest rate of ROI of 532%.</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FB5C3365-1580-448C-AE5D-AEB52C3385FA}" type="slidenum">
              <a:rPr lang="en-US" smtClean="0"/>
              <a:t>7</a:t>
            </a:fld>
            <a:endParaRPr lang="en-US"/>
          </a:p>
        </p:txBody>
      </p:sp>
    </p:spTree>
    <p:extLst>
      <p:ext uri="{BB962C8B-B14F-4D97-AF65-F5344CB8AC3E}">
        <p14:creationId xmlns:p14="http://schemas.microsoft.com/office/powerpoint/2010/main" val="310310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Trisa (2.5-3 min total)</a:t>
            </a:r>
          </a:p>
          <a:p>
            <a:endParaRPr lang="en-US"/>
          </a:p>
          <a:p>
            <a:pPr marL="171450" indent="-171450">
              <a:buFont typeface="Arial"/>
              <a:buChar char="•"/>
            </a:pPr>
            <a:r>
              <a:rPr lang="en-US"/>
              <a:t>To determine the best prediction model, we evaluated the models based on the root average squared error (RASE) criteria as this measures the accuracy of the prediction models. The lower the RASE, the more accurate the predictive capabilities of that model are. </a:t>
            </a:r>
            <a:endParaRPr lang="en-US">
              <a:cs typeface="Calibri" panose="020F0502020204030204"/>
            </a:endParaRPr>
          </a:p>
          <a:p>
            <a:pPr marL="171450" indent="-171450">
              <a:buFont typeface="Arial"/>
              <a:buChar char="•"/>
            </a:pPr>
            <a:endParaRPr lang="en-US">
              <a:cs typeface="Calibri" panose="020F0502020204030204"/>
            </a:endParaRPr>
          </a:p>
          <a:p>
            <a:pPr marL="171450" indent="-171450">
              <a:buFont typeface="Arial"/>
              <a:buChar char="•"/>
            </a:pPr>
            <a:r>
              <a:rPr lang="en-US"/>
              <a:t>Therefore, by looking at the model comparison output here of just our likely donors in the validation dataset, the model with the lowest RASE, and therefore better predictive accuracy, is the Stepwise Linear Regression model. </a:t>
            </a:r>
            <a:endParaRPr lang="en-US">
              <a:cs typeface="Calibri" panose="020F0502020204030204"/>
            </a:endParaRPr>
          </a:p>
          <a:p>
            <a:pPr marL="171450" indent="-171450">
              <a:buFont typeface="Arial"/>
              <a:buChar char="•"/>
            </a:pPr>
            <a:endParaRPr lang="en-US">
              <a:cs typeface="Calibri" panose="020F0502020204030204"/>
            </a:endParaRPr>
          </a:p>
          <a:p>
            <a:r>
              <a:rPr lang="en-US">
                <a:cs typeface="Calibri" panose="020F0502020204030204"/>
              </a:rPr>
              <a:t>Next, Jose will be discussing the overall evaluation of our study and discuss further insights as to what our models can achieve.</a:t>
            </a:r>
          </a:p>
        </p:txBody>
      </p:sp>
      <p:sp>
        <p:nvSpPr>
          <p:cNvPr id="4" name="Slide Number Placeholder 3"/>
          <p:cNvSpPr>
            <a:spLocks noGrp="1"/>
          </p:cNvSpPr>
          <p:nvPr>
            <p:ph type="sldNum" sz="quarter" idx="5"/>
          </p:nvPr>
        </p:nvSpPr>
        <p:spPr/>
        <p:txBody>
          <a:bodyPr/>
          <a:lstStyle/>
          <a:p>
            <a:fld id="{FB5C3365-1580-448C-AE5D-AEB52C3385FA}" type="slidenum">
              <a:rPr lang="en-US" smtClean="0"/>
              <a:t>8</a:t>
            </a:fld>
            <a:endParaRPr lang="en-US"/>
          </a:p>
        </p:txBody>
      </p:sp>
    </p:spTree>
    <p:extLst>
      <p:ext uri="{BB962C8B-B14F-4D97-AF65-F5344CB8AC3E}">
        <p14:creationId xmlns:p14="http://schemas.microsoft.com/office/powerpoint/2010/main" val="363669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 (3 min total)</a:t>
            </a:r>
          </a:p>
          <a:p>
            <a:r>
              <a:rPr lang="en-US"/>
              <a:t>The goals of this study are:</a:t>
            </a:r>
            <a:endParaRPr lang="en-US">
              <a:cs typeface="Calibri"/>
            </a:endParaRPr>
          </a:p>
          <a:p>
            <a:r>
              <a:rPr lang="en-US"/>
              <a:t>1) Improve cost-effectiveness of direct marketing campaigns by accurately classifying which donors are more likely to respond to the mailing campaign with a new donation, </a:t>
            </a:r>
            <a:endParaRPr lang="en-US">
              <a:cs typeface="Calibri"/>
            </a:endParaRPr>
          </a:p>
          <a:p>
            <a:r>
              <a:rPr lang="en-US"/>
              <a:t>2) Predict the donation amounts of responders that are in fact donors, </a:t>
            </a:r>
            <a:endParaRPr lang="en-US">
              <a:cs typeface="Calibri"/>
            </a:endParaRPr>
          </a:p>
          <a:p>
            <a:r>
              <a:rPr lang="en-US"/>
              <a:t>3) Maximize return on investment. By leveraging the resulting predictions from the two models, net proceeds and ultimately, ROI can be maximized.</a:t>
            </a:r>
            <a:endParaRPr lang="en-US">
              <a:cs typeface="Calibri"/>
            </a:endParaRPr>
          </a:p>
          <a:p>
            <a:r>
              <a:rPr lang="en-US">
                <a:cs typeface="Calibri"/>
              </a:rPr>
              <a:t>4) Implement algorithms that we can re-use with new datasets from futures campaigns</a:t>
            </a:r>
          </a:p>
          <a:p>
            <a:endParaRPr lang="en-US">
              <a:cs typeface="Calibri"/>
            </a:endParaRPr>
          </a:p>
        </p:txBody>
      </p:sp>
      <p:sp>
        <p:nvSpPr>
          <p:cNvPr id="4" name="Slide Number Placeholder 3"/>
          <p:cNvSpPr>
            <a:spLocks noGrp="1"/>
          </p:cNvSpPr>
          <p:nvPr>
            <p:ph type="sldNum" sz="quarter" idx="5"/>
          </p:nvPr>
        </p:nvSpPr>
        <p:spPr/>
        <p:txBody>
          <a:bodyPr/>
          <a:lstStyle/>
          <a:p>
            <a:fld id="{FB5C3365-1580-448C-AE5D-AEB52C3385FA}" type="slidenum">
              <a:rPr lang="en-US" smtClean="0"/>
              <a:t>9</a:t>
            </a:fld>
            <a:endParaRPr lang="en-US"/>
          </a:p>
        </p:txBody>
      </p:sp>
    </p:spTree>
    <p:extLst>
      <p:ext uri="{BB962C8B-B14F-4D97-AF65-F5344CB8AC3E}">
        <p14:creationId xmlns:p14="http://schemas.microsoft.com/office/powerpoint/2010/main" val="133101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7601110F-1B76-8242-AE2F-5F83B5239CF8}"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5824972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1110F-1B76-8242-AE2F-5F83B5239CF8}"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410186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1110F-1B76-8242-AE2F-5F83B5239CF8}"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64095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1110F-1B76-8242-AE2F-5F83B5239CF8}"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176278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01110F-1B76-8242-AE2F-5F83B5239CF8}"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7707687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601110F-1B76-8242-AE2F-5F83B5239CF8}" type="datetimeFigureOut">
              <a:rPr lang="en-US" smtClean="0"/>
              <a:t>12/9/2020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89386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01110F-1B76-8242-AE2F-5F83B5239CF8}"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C786-02F2-434A-8334-C10171D857E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1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1110F-1B76-8242-AE2F-5F83B5239CF8}"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69927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1110F-1B76-8242-AE2F-5F83B5239CF8}"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54903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01110F-1B76-8242-AE2F-5F83B5239CF8}" type="datetimeFigureOut">
              <a:rPr lang="en-US" smtClean="0"/>
              <a:t>12/9/2020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416335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01110F-1B76-8242-AE2F-5F83B5239CF8}" type="datetimeFigureOut">
              <a:rPr lang="en-US" smtClean="0"/>
              <a:t>12/9/2020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0FBC786-02F2-434A-8334-C10171D857E9}" type="slidenum">
              <a:rPr lang="en-US" smtClean="0"/>
              <a:t>‹#›</a:t>
            </a:fld>
            <a:endParaRPr lang="en-US"/>
          </a:p>
        </p:txBody>
      </p:sp>
    </p:spTree>
    <p:extLst>
      <p:ext uri="{BB962C8B-B14F-4D97-AF65-F5344CB8AC3E}">
        <p14:creationId xmlns:p14="http://schemas.microsoft.com/office/powerpoint/2010/main" val="337484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01110F-1B76-8242-AE2F-5F83B5239CF8}" type="datetimeFigureOut">
              <a:rPr lang="en-US" smtClean="0"/>
              <a:t>12/9/2020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0FBC786-02F2-434A-8334-C10171D857E9}" type="slidenum">
              <a:rPr lang="en-US" smtClean="0"/>
              <a:t>‹#›</a:t>
            </a:fld>
            <a:endParaRPr lang="en-US"/>
          </a:p>
        </p:txBody>
      </p:sp>
    </p:spTree>
    <p:extLst>
      <p:ext uri="{BB962C8B-B14F-4D97-AF65-F5344CB8AC3E}">
        <p14:creationId xmlns:p14="http://schemas.microsoft.com/office/powerpoint/2010/main" val="41364866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93876"/>
            <a:ext cx="8991600" cy="1502146"/>
          </a:xfrm>
        </p:spPr>
        <p:txBody>
          <a:bodyPr vert="horz" lIns="274320" tIns="182880" rIns="274320" bIns="182880" rtlCol="0" anchor="ctr" anchorCtr="1">
            <a:noAutofit/>
          </a:bodyPr>
          <a:lstStyle/>
          <a:p>
            <a:r>
              <a:rPr lang="en-US" sz="2400" b="1">
                <a:ea typeface="+mj-lt"/>
                <a:cs typeface="+mj-lt"/>
              </a:rPr>
              <a:t>Optimizing Mail Campaigns:</a:t>
            </a:r>
            <a:endParaRPr lang="en-US" sz="2400">
              <a:ea typeface="+mj-lt"/>
              <a:cs typeface="+mj-lt"/>
            </a:endParaRPr>
          </a:p>
          <a:p>
            <a:r>
              <a:rPr lang="en-US" sz="2400" b="1">
                <a:ea typeface="+mj-lt"/>
                <a:cs typeface="+mj-lt"/>
              </a:rPr>
              <a:t>An Analysis of Costs and Earnings for Nonprofit Organization ABC</a:t>
            </a:r>
            <a:endParaRPr lang="en-US" sz="2400">
              <a:ea typeface="+mj-lt"/>
              <a:cs typeface="+mj-lt"/>
            </a:endParaRPr>
          </a:p>
        </p:txBody>
      </p:sp>
      <p:sp>
        <p:nvSpPr>
          <p:cNvPr id="3" name="Subtitle 2"/>
          <p:cNvSpPr>
            <a:spLocks noGrp="1"/>
          </p:cNvSpPr>
          <p:nvPr>
            <p:ph type="subTitle" idx="1"/>
          </p:nvPr>
        </p:nvSpPr>
        <p:spPr>
          <a:xfrm>
            <a:off x="2695194" y="3419104"/>
            <a:ext cx="6801612" cy="2026300"/>
          </a:xfrm>
        </p:spPr>
        <p:txBody>
          <a:bodyPr>
            <a:normAutofit fontScale="92500" lnSpcReduction="20000"/>
          </a:bodyPr>
          <a:lstStyle/>
          <a:p>
            <a:pPr>
              <a:lnSpc>
                <a:spcPct val="170000"/>
              </a:lnSpc>
            </a:pPr>
            <a:r>
              <a:rPr lang="en-US" sz="1800" b="0" i="0">
                <a:solidFill>
                  <a:srgbClr val="000000"/>
                </a:solidFill>
                <a:effectLst/>
              </a:rPr>
              <a:t>Jose </a:t>
            </a:r>
            <a:r>
              <a:rPr lang="en-US" sz="1800" b="0" i="0" err="1">
                <a:solidFill>
                  <a:srgbClr val="000000"/>
                </a:solidFill>
                <a:effectLst/>
              </a:rPr>
              <a:t>Faz</a:t>
            </a:r>
            <a:r>
              <a:rPr lang="en-US" sz="1800" b="0" i="0">
                <a:solidFill>
                  <a:srgbClr val="000000"/>
                </a:solidFill>
                <a:effectLst/>
              </a:rPr>
              <a:t>, Morgan </a:t>
            </a:r>
            <a:r>
              <a:rPr lang="en-US" sz="1800" b="0" i="0" err="1">
                <a:solidFill>
                  <a:srgbClr val="000000"/>
                </a:solidFill>
                <a:effectLst/>
              </a:rPr>
              <a:t>Hellwig</a:t>
            </a:r>
            <a:r>
              <a:rPr lang="en-US" sz="1800" b="0" i="0">
                <a:solidFill>
                  <a:srgbClr val="000000"/>
                </a:solidFill>
                <a:effectLst/>
              </a:rPr>
              <a:t>, Trisa Nguyen, and Ashley Pita </a:t>
            </a:r>
            <a:br>
              <a:rPr lang="en-US" sz="1800" b="0" i="0">
                <a:solidFill>
                  <a:srgbClr val="000000"/>
                </a:solidFill>
                <a:effectLst/>
              </a:rPr>
            </a:br>
            <a:r>
              <a:rPr lang="en-US" sz="1800" b="0" i="0">
                <a:solidFill>
                  <a:srgbClr val="000000"/>
                </a:solidFill>
                <a:effectLst/>
              </a:rPr>
              <a:t>University of North Texas </a:t>
            </a:r>
            <a:br>
              <a:rPr lang="en-US" sz="1800" b="0" i="0">
                <a:solidFill>
                  <a:srgbClr val="000000"/>
                </a:solidFill>
                <a:effectLst/>
              </a:rPr>
            </a:br>
            <a:r>
              <a:rPr lang="en-US" sz="1800" b="0" i="0">
                <a:solidFill>
                  <a:srgbClr val="000000"/>
                </a:solidFill>
                <a:effectLst/>
              </a:rPr>
              <a:t>ADTA 5230: Advanced Data Analytics II </a:t>
            </a:r>
            <a:br>
              <a:rPr lang="en-US" sz="1800" b="0" i="0">
                <a:solidFill>
                  <a:srgbClr val="000000"/>
                </a:solidFill>
                <a:effectLst/>
              </a:rPr>
            </a:br>
            <a:r>
              <a:rPr lang="en-US" sz="1800" b="0" i="0">
                <a:solidFill>
                  <a:srgbClr val="000000"/>
                </a:solidFill>
                <a:effectLst/>
              </a:rPr>
              <a:t>Dr. Anna George </a:t>
            </a:r>
            <a:br>
              <a:rPr lang="en-US" sz="1800" b="0" i="0">
                <a:solidFill>
                  <a:srgbClr val="000000"/>
                </a:solidFill>
                <a:effectLst/>
              </a:rPr>
            </a:br>
            <a:r>
              <a:rPr lang="en-US" sz="1800" b="0" i="0">
                <a:solidFill>
                  <a:srgbClr val="000000"/>
                </a:solidFill>
                <a:effectLst/>
              </a:rPr>
              <a:t>December 9, 2020 </a:t>
            </a:r>
            <a:endParaRPr lang="en-US" sz="1800"/>
          </a:p>
        </p:txBody>
      </p:sp>
    </p:spTree>
    <p:extLst>
      <p:ext uri="{BB962C8B-B14F-4D97-AF65-F5344CB8AC3E}">
        <p14:creationId xmlns:p14="http://schemas.microsoft.com/office/powerpoint/2010/main" val="18042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458D6-00C6-45FF-9CE0-0A80593260D8}"/>
              </a:ext>
            </a:extLst>
          </p:cNvPr>
          <p:cNvSpPr>
            <a:spLocks noGrp="1"/>
          </p:cNvSpPr>
          <p:nvPr>
            <p:ph type="body" idx="1"/>
          </p:nvPr>
        </p:nvSpPr>
        <p:spPr>
          <a:xfrm>
            <a:off x="313437" y="1777620"/>
            <a:ext cx="4988073" cy="405914"/>
          </a:xfrm>
        </p:spPr>
        <p:txBody>
          <a:bodyPr>
            <a:normAutofit/>
          </a:bodyPr>
          <a:lstStyle/>
          <a:p>
            <a:r>
              <a:rPr lang="en-US" sz="1600"/>
              <a:t>Nominal logistic regression classifier</a:t>
            </a:r>
          </a:p>
        </p:txBody>
      </p:sp>
      <p:sp>
        <p:nvSpPr>
          <p:cNvPr id="3" name="Content Placeholder 2">
            <a:extLst>
              <a:ext uri="{FF2B5EF4-FFF2-40B4-BE49-F238E27FC236}">
                <a16:creationId xmlns:a16="http://schemas.microsoft.com/office/drawing/2014/main" id="{92F4CE45-5B6C-425D-8537-243070B4E19A}"/>
              </a:ext>
            </a:extLst>
          </p:cNvPr>
          <p:cNvSpPr>
            <a:spLocks noGrp="1"/>
          </p:cNvSpPr>
          <p:nvPr>
            <p:ph sz="half" idx="2"/>
          </p:nvPr>
        </p:nvSpPr>
        <p:spPr>
          <a:xfrm>
            <a:off x="523262" y="2265089"/>
            <a:ext cx="4270248" cy="3612776"/>
          </a:xfrm>
        </p:spPr>
        <p:txBody>
          <a:bodyPr vert="horz" lIns="91440" tIns="45720" rIns="91440" bIns="45720" rtlCol="0" anchor="t">
            <a:normAutofit lnSpcReduction="10000"/>
          </a:bodyPr>
          <a:lstStyle/>
          <a:p>
            <a:r>
              <a:rPr lang="en-US">
                <a:solidFill>
                  <a:schemeClr val="tx1"/>
                </a:solidFill>
                <a:ea typeface="+mn-lt"/>
                <a:cs typeface="+mn-lt"/>
              </a:rPr>
              <a:t>Advantages regarding assumptions:</a:t>
            </a:r>
          </a:p>
          <a:p>
            <a:pPr lvl="1" indent="-342900"/>
            <a:r>
              <a:rPr lang="en-US">
                <a:solidFill>
                  <a:schemeClr val="tx1"/>
                </a:solidFill>
              </a:rPr>
              <a:t>No linear relationship X/Y</a:t>
            </a:r>
          </a:p>
          <a:p>
            <a:pPr lvl="1" indent="-342900"/>
            <a:r>
              <a:rPr lang="en-US">
                <a:solidFill>
                  <a:schemeClr val="tx1"/>
                </a:solidFill>
                <a:ea typeface="+mn-lt"/>
                <a:cs typeface="+mn-lt"/>
              </a:rPr>
              <a:t>Normality not needed</a:t>
            </a:r>
          </a:p>
          <a:p>
            <a:pPr lvl="1" indent="-342900"/>
            <a:r>
              <a:rPr lang="en-US">
                <a:solidFill>
                  <a:schemeClr val="tx1"/>
                </a:solidFill>
                <a:ea typeface="+mn-lt"/>
                <a:cs typeface="+mn-lt"/>
              </a:rPr>
              <a:t>Homoscedasticity not needed</a:t>
            </a:r>
          </a:p>
          <a:p>
            <a:r>
              <a:rPr lang="en-US">
                <a:solidFill>
                  <a:schemeClr val="tx1"/>
                </a:solidFill>
              </a:rPr>
              <a:t>Assumptions:</a:t>
            </a:r>
          </a:p>
          <a:p>
            <a:pPr lvl="1" indent="-342900">
              <a:buAutoNum type="arabicPeriod"/>
            </a:pPr>
            <a:r>
              <a:rPr lang="en-US">
                <a:solidFill>
                  <a:schemeClr val="tx1"/>
                </a:solidFill>
              </a:rPr>
              <a:t>Large data</a:t>
            </a:r>
          </a:p>
          <a:p>
            <a:pPr lvl="1" indent="-342900">
              <a:buAutoNum type="arabicPeriod"/>
            </a:pPr>
            <a:r>
              <a:rPr lang="en-US">
                <a:solidFill>
                  <a:schemeClr val="tx1"/>
                </a:solidFill>
                <a:ea typeface="+mn-lt"/>
                <a:cs typeface="+mn-lt"/>
              </a:rPr>
              <a:t>Dichotomous output</a:t>
            </a:r>
            <a:endParaRPr lang="en-US">
              <a:solidFill>
                <a:schemeClr val="tx1"/>
              </a:solidFill>
            </a:endParaRPr>
          </a:p>
          <a:p>
            <a:pPr lvl="1" indent="-342900">
              <a:buAutoNum type="arabicPeriod"/>
            </a:pPr>
            <a:r>
              <a:rPr lang="en-US">
                <a:solidFill>
                  <a:schemeClr val="tx1"/>
                </a:solidFill>
              </a:rPr>
              <a:t>Independent scores</a:t>
            </a:r>
          </a:p>
          <a:p>
            <a:pPr lvl="1" indent="-342900">
              <a:buAutoNum type="arabicPeriod"/>
            </a:pPr>
            <a:r>
              <a:rPr lang="en-US">
                <a:solidFill>
                  <a:schemeClr val="tx1"/>
                </a:solidFill>
              </a:rPr>
              <a:t>Relevant and non-collinear predictors</a:t>
            </a:r>
          </a:p>
          <a:p>
            <a:pPr lvl="1" indent="-342900">
              <a:buAutoNum type="arabicPeriod"/>
            </a:pPr>
            <a:r>
              <a:rPr lang="en-US">
                <a:solidFill>
                  <a:schemeClr val="tx1"/>
                </a:solidFill>
              </a:rPr>
              <a:t>Outcome exhaustive and mutually exclusive</a:t>
            </a:r>
          </a:p>
        </p:txBody>
      </p:sp>
      <p:sp>
        <p:nvSpPr>
          <p:cNvPr id="6" name="Title 5">
            <a:extLst>
              <a:ext uri="{FF2B5EF4-FFF2-40B4-BE49-F238E27FC236}">
                <a16:creationId xmlns:a16="http://schemas.microsoft.com/office/drawing/2014/main" id="{B4F0595F-AF05-485F-BA7D-CB2F41B7CBFF}"/>
              </a:ext>
            </a:extLst>
          </p:cNvPr>
          <p:cNvSpPr>
            <a:spLocks noGrp="1"/>
          </p:cNvSpPr>
          <p:nvPr>
            <p:ph type="title"/>
          </p:nvPr>
        </p:nvSpPr>
        <p:spPr>
          <a:xfrm>
            <a:off x="1380789" y="362618"/>
            <a:ext cx="9463553" cy="879503"/>
          </a:xfrm>
        </p:spPr>
        <p:txBody>
          <a:bodyPr>
            <a:normAutofit fontScale="90000"/>
          </a:bodyPr>
          <a:lstStyle/>
          <a:p>
            <a:r>
              <a:rPr lang="en-US"/>
              <a:t>Best algorithm from Classification models</a:t>
            </a:r>
          </a:p>
        </p:txBody>
      </p:sp>
      <p:pic>
        <p:nvPicPr>
          <p:cNvPr id="11" name="Picture 11" descr="Chart, bar chart&#10;&#10;Description automatically generated">
            <a:extLst>
              <a:ext uri="{FF2B5EF4-FFF2-40B4-BE49-F238E27FC236}">
                <a16:creationId xmlns:a16="http://schemas.microsoft.com/office/drawing/2014/main" id="{6B766EB6-376F-4EC4-BF5F-3DAA2BE90335}"/>
              </a:ext>
            </a:extLst>
          </p:cNvPr>
          <p:cNvPicPr>
            <a:picLocks noGrp="1" noChangeAspect="1"/>
          </p:cNvPicPr>
          <p:nvPr>
            <p:ph sz="quarter" idx="4"/>
          </p:nvPr>
        </p:nvPicPr>
        <p:blipFill>
          <a:blip r:embed="rId3"/>
          <a:stretch>
            <a:fillRect/>
          </a:stretch>
        </p:blipFill>
        <p:spPr>
          <a:xfrm>
            <a:off x="5305530" y="1365251"/>
            <a:ext cx="6230708" cy="5203035"/>
          </a:xfrm>
        </p:spPr>
      </p:pic>
      <p:cxnSp>
        <p:nvCxnSpPr>
          <p:cNvPr id="13" name="Straight Arrow Connector 12">
            <a:extLst>
              <a:ext uri="{FF2B5EF4-FFF2-40B4-BE49-F238E27FC236}">
                <a16:creationId xmlns:a16="http://schemas.microsoft.com/office/drawing/2014/main" id="{F77A73E1-714E-4640-B7C3-E705C8AA7C7E}"/>
              </a:ext>
            </a:extLst>
          </p:cNvPr>
          <p:cNvCxnSpPr/>
          <p:nvPr/>
        </p:nvCxnSpPr>
        <p:spPr>
          <a:xfrm>
            <a:off x="5108025" y="3556414"/>
            <a:ext cx="2824918" cy="212918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4" name="Text Placeholder 1">
            <a:extLst>
              <a:ext uri="{FF2B5EF4-FFF2-40B4-BE49-F238E27FC236}">
                <a16:creationId xmlns:a16="http://schemas.microsoft.com/office/drawing/2014/main" id="{D12FB168-E2C6-43FF-AF16-493D38B63337}"/>
              </a:ext>
            </a:extLst>
          </p:cNvPr>
          <p:cNvSpPr txBox="1">
            <a:spLocks/>
          </p:cNvSpPr>
          <p:nvPr/>
        </p:nvSpPr>
        <p:spPr>
          <a:xfrm>
            <a:off x="3834097" y="3222107"/>
            <a:ext cx="1608770" cy="405914"/>
          </a:xfrm>
          <a:prstGeom prst="rect">
            <a:avLst/>
          </a:prstGeom>
        </p:spPr>
        <p:txBody>
          <a:bodyPr vert="horz" lIns="91440" tIns="45720" rIns="91440" bIns="45720" rtlCol="0" anchor="b" anchorCtr="1">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1600"/>
              <a:t>Lowest error TYPE I</a:t>
            </a:r>
          </a:p>
        </p:txBody>
      </p:sp>
    </p:spTree>
    <p:extLst>
      <p:ext uri="{BB962C8B-B14F-4D97-AF65-F5344CB8AC3E}">
        <p14:creationId xmlns:p14="http://schemas.microsoft.com/office/powerpoint/2010/main" val="130860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5">
            <a:extLst>
              <a:ext uri="{FF2B5EF4-FFF2-40B4-BE49-F238E27FC236}">
                <a16:creationId xmlns:a16="http://schemas.microsoft.com/office/drawing/2014/main" id="{D270D8B4-334E-4E46-9C1C-66971EB14D1D}"/>
              </a:ext>
            </a:extLst>
          </p:cNvPr>
          <p:cNvSpPr txBox="1">
            <a:spLocks/>
          </p:cNvSpPr>
          <p:nvPr/>
        </p:nvSpPr>
        <p:spPr bwMode="black">
          <a:xfrm>
            <a:off x="1380789" y="362618"/>
            <a:ext cx="9463553" cy="879503"/>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Best algorithm from Prediction models</a:t>
            </a:r>
          </a:p>
        </p:txBody>
      </p:sp>
      <p:pic>
        <p:nvPicPr>
          <p:cNvPr id="19" name="Picture 19" descr="Graphical user interface, text, application&#10;&#10;Description automatically generated">
            <a:extLst>
              <a:ext uri="{FF2B5EF4-FFF2-40B4-BE49-F238E27FC236}">
                <a16:creationId xmlns:a16="http://schemas.microsoft.com/office/drawing/2014/main" id="{CF40D44A-8C84-41FC-820C-70AEFB27E5FD}"/>
              </a:ext>
            </a:extLst>
          </p:cNvPr>
          <p:cNvPicPr>
            <a:picLocks noChangeAspect="1"/>
          </p:cNvPicPr>
          <p:nvPr/>
        </p:nvPicPr>
        <p:blipFill>
          <a:blip r:embed="rId3"/>
          <a:stretch>
            <a:fillRect/>
          </a:stretch>
        </p:blipFill>
        <p:spPr>
          <a:xfrm>
            <a:off x="340139" y="1952439"/>
            <a:ext cx="4819374" cy="1097817"/>
          </a:xfrm>
          <a:prstGeom prst="rect">
            <a:avLst/>
          </a:prstGeom>
        </p:spPr>
      </p:pic>
      <p:sp>
        <p:nvSpPr>
          <p:cNvPr id="2" name="Text Placeholder 1">
            <a:extLst>
              <a:ext uri="{FF2B5EF4-FFF2-40B4-BE49-F238E27FC236}">
                <a16:creationId xmlns:a16="http://schemas.microsoft.com/office/drawing/2014/main" id="{3FB458D6-00C6-45FF-9CE0-0A80593260D8}"/>
              </a:ext>
            </a:extLst>
          </p:cNvPr>
          <p:cNvSpPr>
            <a:spLocks noGrp="1"/>
          </p:cNvSpPr>
          <p:nvPr>
            <p:ph type="body" idx="1"/>
          </p:nvPr>
        </p:nvSpPr>
        <p:spPr>
          <a:xfrm>
            <a:off x="37350" y="3478316"/>
            <a:ext cx="4988073" cy="405914"/>
          </a:xfrm>
        </p:spPr>
        <p:txBody>
          <a:bodyPr>
            <a:normAutofit/>
          </a:bodyPr>
          <a:lstStyle/>
          <a:p>
            <a:r>
              <a:rPr lang="en-US" sz="1600"/>
              <a:t>STEPWISE regression - PREDICTION</a:t>
            </a:r>
          </a:p>
        </p:txBody>
      </p:sp>
      <p:sp>
        <p:nvSpPr>
          <p:cNvPr id="3" name="Content Placeholder 2">
            <a:extLst>
              <a:ext uri="{FF2B5EF4-FFF2-40B4-BE49-F238E27FC236}">
                <a16:creationId xmlns:a16="http://schemas.microsoft.com/office/drawing/2014/main" id="{92F4CE45-5B6C-425D-8537-243070B4E19A}"/>
              </a:ext>
            </a:extLst>
          </p:cNvPr>
          <p:cNvSpPr>
            <a:spLocks noGrp="1"/>
          </p:cNvSpPr>
          <p:nvPr>
            <p:ph sz="half" idx="2"/>
          </p:nvPr>
        </p:nvSpPr>
        <p:spPr>
          <a:xfrm>
            <a:off x="755175" y="3965785"/>
            <a:ext cx="4270248" cy="2232342"/>
          </a:xfrm>
        </p:spPr>
        <p:txBody>
          <a:bodyPr vert="horz" lIns="91440" tIns="45720" rIns="91440" bIns="45720" rtlCol="0" anchor="t">
            <a:normAutofit/>
          </a:bodyPr>
          <a:lstStyle/>
          <a:p>
            <a:r>
              <a:rPr lang="en-US">
                <a:solidFill>
                  <a:schemeClr val="tx1"/>
                </a:solidFill>
              </a:rPr>
              <a:t>Assumptions:</a:t>
            </a:r>
          </a:p>
          <a:p>
            <a:pPr lvl="1" indent="-342900">
              <a:buAutoNum type="arabicPeriod"/>
            </a:pPr>
            <a:r>
              <a:rPr lang="en-US">
                <a:ea typeface="+mn-lt"/>
                <a:cs typeface="+mn-lt"/>
              </a:rPr>
              <a:t>Linear relationship</a:t>
            </a:r>
            <a:endParaRPr lang="en-US">
              <a:solidFill>
                <a:schemeClr val="tx1"/>
              </a:solidFill>
            </a:endParaRPr>
          </a:p>
          <a:p>
            <a:pPr lvl="1" indent="-342900">
              <a:buAutoNum type="arabicPeriod"/>
            </a:pPr>
            <a:r>
              <a:rPr lang="en-US">
                <a:ea typeface="+mn-lt"/>
                <a:cs typeface="+mn-lt"/>
              </a:rPr>
              <a:t>Multivariate Normality</a:t>
            </a:r>
            <a:endParaRPr lang="en-US">
              <a:solidFill>
                <a:schemeClr val="tx1"/>
              </a:solidFill>
            </a:endParaRPr>
          </a:p>
          <a:p>
            <a:pPr lvl="1" indent="-342900">
              <a:buAutoNum type="arabicPeriod"/>
            </a:pPr>
            <a:r>
              <a:rPr lang="en-US">
                <a:ea typeface="+mn-lt"/>
                <a:cs typeface="+mn-lt"/>
              </a:rPr>
              <a:t>Little/no Multicollinearity</a:t>
            </a:r>
            <a:endParaRPr lang="en-US">
              <a:solidFill>
                <a:schemeClr val="tx1"/>
              </a:solidFill>
            </a:endParaRPr>
          </a:p>
          <a:p>
            <a:pPr lvl="1" indent="-342900">
              <a:buAutoNum type="arabicPeriod"/>
            </a:pPr>
            <a:r>
              <a:rPr lang="en-US">
                <a:ea typeface="+mn-lt"/>
                <a:cs typeface="+mn-lt"/>
              </a:rPr>
              <a:t>Homoscedasticity</a:t>
            </a:r>
          </a:p>
        </p:txBody>
      </p:sp>
      <p:pic>
        <p:nvPicPr>
          <p:cNvPr id="8" name="Picture 8" descr="Chart, scatter chart&#10;&#10;Description automatically generated">
            <a:extLst>
              <a:ext uri="{FF2B5EF4-FFF2-40B4-BE49-F238E27FC236}">
                <a16:creationId xmlns:a16="http://schemas.microsoft.com/office/drawing/2014/main" id="{056FB7C6-2DF0-418C-B75B-2FCDD575F59F}"/>
              </a:ext>
            </a:extLst>
          </p:cNvPr>
          <p:cNvPicPr>
            <a:picLocks noGrp="1" noChangeAspect="1"/>
          </p:cNvPicPr>
          <p:nvPr>
            <p:ph sz="quarter" idx="4"/>
          </p:nvPr>
        </p:nvPicPr>
        <p:blipFill>
          <a:blip r:embed="rId4"/>
          <a:stretch>
            <a:fillRect/>
          </a:stretch>
        </p:blipFill>
        <p:spPr>
          <a:xfrm>
            <a:off x="5354130" y="1376293"/>
            <a:ext cx="2378726" cy="2596776"/>
          </a:xfrm>
        </p:spPr>
      </p:pic>
      <p:pic>
        <p:nvPicPr>
          <p:cNvPr id="10" name="Picture 11" descr="Text&#10;&#10;Description automatically generated">
            <a:extLst>
              <a:ext uri="{FF2B5EF4-FFF2-40B4-BE49-F238E27FC236}">
                <a16:creationId xmlns:a16="http://schemas.microsoft.com/office/drawing/2014/main" id="{44D428EC-965E-4BB1-B451-2BEE94CF0574}"/>
              </a:ext>
            </a:extLst>
          </p:cNvPr>
          <p:cNvPicPr>
            <a:picLocks noChangeAspect="1"/>
          </p:cNvPicPr>
          <p:nvPr/>
        </p:nvPicPr>
        <p:blipFill>
          <a:blip r:embed="rId5"/>
          <a:stretch>
            <a:fillRect/>
          </a:stretch>
        </p:blipFill>
        <p:spPr>
          <a:xfrm>
            <a:off x="8575882" y="3477039"/>
            <a:ext cx="2085975" cy="2819400"/>
          </a:xfrm>
          <a:prstGeom prst="rect">
            <a:avLst/>
          </a:prstGeom>
        </p:spPr>
      </p:pic>
      <p:pic>
        <p:nvPicPr>
          <p:cNvPr id="12" name="Picture 13" descr="Chart, scatter chart&#10;&#10;Description automatically generated">
            <a:extLst>
              <a:ext uri="{FF2B5EF4-FFF2-40B4-BE49-F238E27FC236}">
                <a16:creationId xmlns:a16="http://schemas.microsoft.com/office/drawing/2014/main" id="{101816A5-16A3-4309-93A3-C9F51491B506}"/>
              </a:ext>
            </a:extLst>
          </p:cNvPr>
          <p:cNvPicPr>
            <a:picLocks noChangeAspect="1"/>
          </p:cNvPicPr>
          <p:nvPr/>
        </p:nvPicPr>
        <p:blipFill>
          <a:blip r:embed="rId6"/>
          <a:stretch>
            <a:fillRect/>
          </a:stretch>
        </p:blipFill>
        <p:spPr>
          <a:xfrm>
            <a:off x="5464313" y="3970713"/>
            <a:ext cx="2268331" cy="2605095"/>
          </a:xfrm>
          <a:prstGeom prst="rect">
            <a:avLst/>
          </a:prstGeom>
        </p:spPr>
      </p:pic>
      <p:cxnSp>
        <p:nvCxnSpPr>
          <p:cNvPr id="16" name="Straight Arrow Connector 15">
            <a:extLst>
              <a:ext uri="{FF2B5EF4-FFF2-40B4-BE49-F238E27FC236}">
                <a16:creationId xmlns:a16="http://schemas.microsoft.com/office/drawing/2014/main" id="{78E1EBA1-F9DF-46BD-90C8-B8BFD0F26544}"/>
              </a:ext>
            </a:extLst>
          </p:cNvPr>
          <p:cNvCxnSpPr/>
          <p:nvPr/>
        </p:nvCxnSpPr>
        <p:spPr>
          <a:xfrm flipH="1">
            <a:off x="1847986" y="1778413"/>
            <a:ext cx="1040299" cy="980659"/>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18" name="Text Placeholder 1">
            <a:extLst>
              <a:ext uri="{FF2B5EF4-FFF2-40B4-BE49-F238E27FC236}">
                <a16:creationId xmlns:a16="http://schemas.microsoft.com/office/drawing/2014/main" id="{0D8E5FF2-375B-4E4F-A48F-CAABDC167DD6}"/>
              </a:ext>
            </a:extLst>
          </p:cNvPr>
          <p:cNvSpPr txBox="1">
            <a:spLocks/>
          </p:cNvSpPr>
          <p:nvPr/>
        </p:nvSpPr>
        <p:spPr>
          <a:xfrm>
            <a:off x="2886858" y="1529120"/>
            <a:ext cx="1122857" cy="405914"/>
          </a:xfrm>
          <a:prstGeom prst="rect">
            <a:avLst/>
          </a:prstGeom>
        </p:spPr>
        <p:txBody>
          <a:bodyPr vert="horz" lIns="91440" tIns="45720" rIns="91440" bIns="45720" rtlCol="0" anchor="b" anchorCtr="1">
            <a:normAutofit fontScale="550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1600"/>
              <a:t>Lowest RASE &amp; highest R</a:t>
            </a:r>
            <a:r>
              <a:rPr lang="en-US" sz="1600" baseline="30000"/>
              <a:t>2</a:t>
            </a:r>
            <a:endParaRPr lang="en-US" sz="1600"/>
          </a:p>
        </p:txBody>
      </p:sp>
      <p:pic>
        <p:nvPicPr>
          <p:cNvPr id="4" name="Picture 4" descr="Chart, line chart, histogram&#10;&#10;Description automatically generated">
            <a:extLst>
              <a:ext uri="{FF2B5EF4-FFF2-40B4-BE49-F238E27FC236}">
                <a16:creationId xmlns:a16="http://schemas.microsoft.com/office/drawing/2014/main" id="{E24032D7-C230-46FA-B9BF-03F854716E7D}"/>
              </a:ext>
            </a:extLst>
          </p:cNvPr>
          <p:cNvPicPr>
            <a:picLocks noChangeAspect="1"/>
          </p:cNvPicPr>
          <p:nvPr/>
        </p:nvPicPr>
        <p:blipFill>
          <a:blip r:embed="rId7"/>
          <a:stretch>
            <a:fillRect/>
          </a:stretch>
        </p:blipFill>
        <p:spPr>
          <a:xfrm>
            <a:off x="8134662" y="1393187"/>
            <a:ext cx="2743200" cy="2047954"/>
          </a:xfrm>
          <a:prstGeom prst="rect">
            <a:avLst/>
          </a:prstGeom>
        </p:spPr>
      </p:pic>
    </p:spTree>
    <p:extLst>
      <p:ext uri="{BB962C8B-B14F-4D97-AF65-F5344CB8AC3E}">
        <p14:creationId xmlns:p14="http://schemas.microsoft.com/office/powerpoint/2010/main" val="56454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descr="Table&#10;&#10;Description automatically generated">
            <a:extLst>
              <a:ext uri="{FF2B5EF4-FFF2-40B4-BE49-F238E27FC236}">
                <a16:creationId xmlns:a16="http://schemas.microsoft.com/office/drawing/2014/main" id="{0E421196-A2E4-46A5-A262-0F66075EACAF}"/>
              </a:ext>
            </a:extLst>
          </p:cNvPr>
          <p:cNvPicPr>
            <a:picLocks noGrp="1" noChangeAspect="1"/>
          </p:cNvPicPr>
          <p:nvPr>
            <p:ph sz="quarter" idx="4"/>
          </p:nvPr>
        </p:nvPicPr>
        <p:blipFill>
          <a:blip r:embed="rId3"/>
          <a:stretch>
            <a:fillRect/>
          </a:stretch>
        </p:blipFill>
        <p:spPr>
          <a:xfrm>
            <a:off x="1680496" y="3850942"/>
            <a:ext cx="5136962" cy="1605300"/>
          </a:xfrm>
        </p:spPr>
      </p:pic>
      <p:sp>
        <p:nvSpPr>
          <p:cNvPr id="15" name="Arrow: Right 14">
            <a:extLst>
              <a:ext uri="{FF2B5EF4-FFF2-40B4-BE49-F238E27FC236}">
                <a16:creationId xmlns:a16="http://schemas.microsoft.com/office/drawing/2014/main" id="{249F2724-65BA-410C-A5A4-A24351739F5D}"/>
              </a:ext>
            </a:extLst>
          </p:cNvPr>
          <p:cNvSpPr/>
          <p:nvPr/>
        </p:nvSpPr>
        <p:spPr>
          <a:xfrm>
            <a:off x="463064" y="4596853"/>
            <a:ext cx="1258956" cy="452782"/>
          </a:xfrm>
          <a:prstGeom prst="rightArrow">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FB458D6-00C6-45FF-9CE0-0A80593260D8}"/>
              </a:ext>
            </a:extLst>
          </p:cNvPr>
          <p:cNvSpPr>
            <a:spLocks noGrp="1"/>
          </p:cNvSpPr>
          <p:nvPr>
            <p:ph type="body" idx="1"/>
          </p:nvPr>
        </p:nvSpPr>
        <p:spPr>
          <a:xfrm>
            <a:off x="393270" y="4755965"/>
            <a:ext cx="1321639" cy="229219"/>
          </a:xfrm>
        </p:spPr>
        <p:txBody>
          <a:bodyPr>
            <a:normAutofit fontScale="70000" lnSpcReduction="20000"/>
          </a:bodyPr>
          <a:lstStyle/>
          <a:p>
            <a:r>
              <a:rPr lang="en-US" sz="1600"/>
              <a:t>PREDICTION</a:t>
            </a:r>
          </a:p>
        </p:txBody>
      </p:sp>
      <p:sp>
        <p:nvSpPr>
          <p:cNvPr id="3" name="Content Placeholder 2">
            <a:extLst>
              <a:ext uri="{FF2B5EF4-FFF2-40B4-BE49-F238E27FC236}">
                <a16:creationId xmlns:a16="http://schemas.microsoft.com/office/drawing/2014/main" id="{92F4CE45-5B6C-425D-8537-243070B4E19A}"/>
              </a:ext>
            </a:extLst>
          </p:cNvPr>
          <p:cNvSpPr>
            <a:spLocks noGrp="1"/>
          </p:cNvSpPr>
          <p:nvPr>
            <p:ph sz="half" idx="2"/>
          </p:nvPr>
        </p:nvSpPr>
        <p:spPr>
          <a:xfrm>
            <a:off x="525007" y="2610525"/>
            <a:ext cx="4270248" cy="2232342"/>
          </a:xfrm>
        </p:spPr>
        <p:txBody>
          <a:bodyPr vert="horz" lIns="91440" tIns="45720" rIns="91440" bIns="45720" rtlCol="0" anchor="t">
            <a:normAutofit/>
          </a:bodyPr>
          <a:lstStyle/>
          <a:p>
            <a:r>
              <a:rPr lang="en-US">
                <a:solidFill>
                  <a:schemeClr val="tx1"/>
                </a:solidFill>
              </a:rPr>
              <a:t>Target responders – must likely to be donors.</a:t>
            </a:r>
          </a:p>
          <a:p>
            <a:r>
              <a:rPr lang="en-US">
                <a:solidFill>
                  <a:schemeClr val="tx1"/>
                </a:solidFill>
              </a:rPr>
              <a:t>Predict expected gift amounts from donors</a:t>
            </a:r>
          </a:p>
          <a:p>
            <a:pPr lvl="1" indent="-342900"/>
            <a:endParaRPr lang="en-US">
              <a:solidFill>
                <a:srgbClr val="262626"/>
              </a:solidFill>
            </a:endParaRPr>
          </a:p>
        </p:txBody>
      </p:sp>
      <p:sp>
        <p:nvSpPr>
          <p:cNvPr id="6" name="Title 5">
            <a:extLst>
              <a:ext uri="{FF2B5EF4-FFF2-40B4-BE49-F238E27FC236}">
                <a16:creationId xmlns:a16="http://schemas.microsoft.com/office/drawing/2014/main" id="{B4F0595F-AF05-485F-BA7D-CB2F41B7CBFF}"/>
              </a:ext>
            </a:extLst>
          </p:cNvPr>
          <p:cNvSpPr>
            <a:spLocks noGrp="1"/>
          </p:cNvSpPr>
          <p:nvPr>
            <p:ph type="title"/>
          </p:nvPr>
        </p:nvSpPr>
        <p:spPr>
          <a:xfrm>
            <a:off x="2231136" y="362618"/>
            <a:ext cx="7729728" cy="879503"/>
          </a:xfrm>
        </p:spPr>
        <p:txBody>
          <a:bodyPr>
            <a:normAutofit/>
          </a:bodyPr>
          <a:lstStyle/>
          <a:p>
            <a:r>
              <a:rPr lang="en-US"/>
              <a:t>Cost effectiveness + predictions</a:t>
            </a:r>
          </a:p>
        </p:txBody>
      </p:sp>
      <p:grpSp>
        <p:nvGrpSpPr>
          <p:cNvPr id="23" name="Group 22">
            <a:extLst>
              <a:ext uri="{FF2B5EF4-FFF2-40B4-BE49-F238E27FC236}">
                <a16:creationId xmlns:a16="http://schemas.microsoft.com/office/drawing/2014/main" id="{A0A8C2D5-7462-4BCC-AB7B-56EB2749BE31}"/>
              </a:ext>
            </a:extLst>
          </p:cNvPr>
          <p:cNvGrpSpPr/>
          <p:nvPr/>
        </p:nvGrpSpPr>
        <p:grpSpPr>
          <a:xfrm rot="5400000">
            <a:off x="4277450" y="2889895"/>
            <a:ext cx="1676864" cy="596347"/>
            <a:chOff x="4811665" y="2038161"/>
            <a:chExt cx="1744869" cy="795129"/>
          </a:xfrm>
        </p:grpSpPr>
        <p:sp>
          <p:nvSpPr>
            <p:cNvPr id="21" name="Text Placeholder 1">
              <a:extLst>
                <a:ext uri="{FF2B5EF4-FFF2-40B4-BE49-F238E27FC236}">
                  <a16:creationId xmlns:a16="http://schemas.microsoft.com/office/drawing/2014/main" id="{40F4E52C-B783-4191-8287-63298B9D5065}"/>
                </a:ext>
              </a:extLst>
            </p:cNvPr>
            <p:cNvSpPr txBox="1">
              <a:spLocks/>
            </p:cNvSpPr>
            <p:nvPr/>
          </p:nvSpPr>
          <p:spPr>
            <a:xfrm>
              <a:off x="4853608" y="2191068"/>
              <a:ext cx="1607105" cy="405914"/>
            </a:xfrm>
            <a:prstGeom prst="rect">
              <a:avLst/>
            </a:prstGeom>
          </p:spPr>
          <p:txBody>
            <a:bodyPr vert="horz" lIns="91440" tIns="45720" rIns="91440" bIns="45720" rtlCol="0" anchor="b" anchorCtr="1">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sz="1100"/>
                <a:t>CLASSIFICATION</a:t>
              </a:r>
            </a:p>
          </p:txBody>
        </p:sp>
        <p:sp>
          <p:nvSpPr>
            <p:cNvPr id="22" name="Arrow: Right 21">
              <a:extLst>
                <a:ext uri="{FF2B5EF4-FFF2-40B4-BE49-F238E27FC236}">
                  <a16:creationId xmlns:a16="http://schemas.microsoft.com/office/drawing/2014/main" id="{DAD8A5D7-57C1-428D-B2D2-636FB62F89C7}"/>
                </a:ext>
              </a:extLst>
            </p:cNvPr>
            <p:cNvSpPr/>
            <p:nvPr/>
          </p:nvSpPr>
          <p:spPr>
            <a:xfrm>
              <a:off x="4811665" y="2038161"/>
              <a:ext cx="1744869" cy="795129"/>
            </a:xfrm>
            <a:prstGeom prst="rightArrow">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4" descr="Chart, line chart, histogram&#10;&#10;Description automatically generated">
            <a:extLst>
              <a:ext uri="{FF2B5EF4-FFF2-40B4-BE49-F238E27FC236}">
                <a16:creationId xmlns:a16="http://schemas.microsoft.com/office/drawing/2014/main" id="{CB6AA70C-5CF9-4247-86E4-84994AC93245}"/>
              </a:ext>
            </a:extLst>
          </p:cNvPr>
          <p:cNvPicPr>
            <a:picLocks noChangeAspect="1"/>
          </p:cNvPicPr>
          <p:nvPr/>
        </p:nvPicPr>
        <p:blipFill>
          <a:blip r:embed="rId4"/>
          <a:stretch>
            <a:fillRect/>
          </a:stretch>
        </p:blipFill>
        <p:spPr>
          <a:xfrm>
            <a:off x="7129705" y="4196530"/>
            <a:ext cx="4664765" cy="2470645"/>
          </a:xfrm>
          <a:prstGeom prst="rect">
            <a:avLst/>
          </a:prstGeom>
        </p:spPr>
      </p:pic>
      <p:pic>
        <p:nvPicPr>
          <p:cNvPr id="25" name="Picture 25" descr="Table&#10;&#10;Description automatically generated">
            <a:extLst>
              <a:ext uri="{FF2B5EF4-FFF2-40B4-BE49-F238E27FC236}">
                <a16:creationId xmlns:a16="http://schemas.microsoft.com/office/drawing/2014/main" id="{33D6582F-D114-449C-A56C-8E0E556FAFF8}"/>
              </a:ext>
            </a:extLst>
          </p:cNvPr>
          <p:cNvPicPr>
            <a:picLocks noChangeAspect="1"/>
          </p:cNvPicPr>
          <p:nvPr/>
        </p:nvPicPr>
        <p:blipFill>
          <a:blip r:embed="rId5"/>
          <a:stretch>
            <a:fillRect/>
          </a:stretch>
        </p:blipFill>
        <p:spPr>
          <a:xfrm>
            <a:off x="7222761" y="1993721"/>
            <a:ext cx="3842478" cy="1646360"/>
          </a:xfrm>
          <a:prstGeom prst="rect">
            <a:avLst/>
          </a:prstGeom>
        </p:spPr>
      </p:pic>
      <p:sp>
        <p:nvSpPr>
          <p:cNvPr id="27" name="Content Placeholder 2">
            <a:extLst>
              <a:ext uri="{FF2B5EF4-FFF2-40B4-BE49-F238E27FC236}">
                <a16:creationId xmlns:a16="http://schemas.microsoft.com/office/drawing/2014/main" id="{B838E82F-A50B-41C5-917D-E099621826F7}"/>
              </a:ext>
            </a:extLst>
          </p:cNvPr>
          <p:cNvSpPr txBox="1">
            <a:spLocks/>
          </p:cNvSpPr>
          <p:nvPr/>
        </p:nvSpPr>
        <p:spPr>
          <a:xfrm>
            <a:off x="8579533" y="3892608"/>
            <a:ext cx="1934282" cy="78329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solidFill>
                  <a:schemeClr val="tx1"/>
                </a:solidFill>
              </a:rPr>
              <a:t>Lift Graph</a:t>
            </a:r>
          </a:p>
          <a:p>
            <a:pPr lvl="1" indent="-342900"/>
            <a:endParaRPr lang="en-US">
              <a:solidFill>
                <a:srgbClr val="262626"/>
              </a:solidFill>
            </a:endParaRPr>
          </a:p>
        </p:txBody>
      </p:sp>
      <p:sp>
        <p:nvSpPr>
          <p:cNvPr id="30" name="Content Placeholder 2">
            <a:extLst>
              <a:ext uri="{FF2B5EF4-FFF2-40B4-BE49-F238E27FC236}">
                <a16:creationId xmlns:a16="http://schemas.microsoft.com/office/drawing/2014/main" id="{AECE4DEC-6C61-40A0-A97D-0E7C536313AC}"/>
              </a:ext>
            </a:extLst>
          </p:cNvPr>
          <p:cNvSpPr txBox="1">
            <a:spLocks/>
          </p:cNvSpPr>
          <p:nvPr/>
        </p:nvSpPr>
        <p:spPr>
          <a:xfrm>
            <a:off x="7346143" y="1592230"/>
            <a:ext cx="3602291" cy="754539"/>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solidFill>
                  <a:schemeClr val="tx1"/>
                </a:solidFill>
              </a:rPr>
              <a:t>Organization's Capital Investment </a:t>
            </a:r>
          </a:p>
          <a:p>
            <a:pPr lvl="1" indent="-342900"/>
            <a:endParaRPr lang="en-US">
              <a:solidFill>
                <a:srgbClr val="262626"/>
              </a:solidFill>
            </a:endParaRPr>
          </a:p>
        </p:txBody>
      </p:sp>
    </p:spTree>
    <p:extLst>
      <p:ext uri="{BB962C8B-B14F-4D97-AF65-F5344CB8AC3E}">
        <p14:creationId xmlns:p14="http://schemas.microsoft.com/office/powerpoint/2010/main" val="158409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Business Understanding</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4" descr="Diagram&#10;&#10;Description automatically generated">
            <a:extLst>
              <a:ext uri="{FF2B5EF4-FFF2-40B4-BE49-F238E27FC236}">
                <a16:creationId xmlns:a16="http://schemas.microsoft.com/office/drawing/2014/main" id="{99A74F5B-99FB-4171-87FE-31844B232C39}"/>
              </a:ext>
            </a:extLst>
          </p:cNvPr>
          <p:cNvPicPr>
            <a:picLocks noChangeAspect="1"/>
          </p:cNvPicPr>
          <p:nvPr/>
        </p:nvPicPr>
        <p:blipFill>
          <a:blip r:embed="rId3"/>
          <a:stretch>
            <a:fillRect/>
          </a:stretch>
        </p:blipFill>
        <p:spPr>
          <a:xfrm>
            <a:off x="5503718" y="1733176"/>
            <a:ext cx="6657109" cy="3928510"/>
          </a:xfrm>
          <a:prstGeom prst="rect">
            <a:avLst/>
          </a:prstGeom>
        </p:spPr>
      </p:pic>
      <p:sp>
        <p:nvSpPr>
          <p:cNvPr id="3" name="Content Placeholder 2">
            <a:extLst>
              <a:ext uri="{FF2B5EF4-FFF2-40B4-BE49-F238E27FC236}">
                <a16:creationId xmlns:a16="http://schemas.microsoft.com/office/drawing/2014/main" id="{25052F1A-2849-468A-8CFD-CD8F3C43B55D}"/>
              </a:ext>
            </a:extLst>
          </p:cNvPr>
          <p:cNvSpPr>
            <a:spLocks noGrp="1"/>
          </p:cNvSpPr>
          <p:nvPr>
            <p:ph idx="1"/>
          </p:nvPr>
        </p:nvSpPr>
        <p:spPr>
          <a:xfrm>
            <a:off x="6064422" y="75277"/>
            <a:ext cx="5736356" cy="6490970"/>
          </a:xfrm>
        </p:spPr>
        <p:txBody>
          <a:bodyPr vert="horz" lIns="91440" tIns="45720" rIns="91440" bIns="45720" rtlCol="0" anchor="b">
            <a:normAutofit fontScale="92500" lnSpcReduction="10000"/>
          </a:bodyPr>
          <a:lstStyle/>
          <a:p>
            <a:r>
              <a:rPr lang="en-US">
                <a:solidFill>
                  <a:schemeClr val="bg1"/>
                </a:solidFill>
              </a:rPr>
              <a:t>Purpose: Maximize return on investment</a:t>
            </a:r>
          </a:p>
          <a:p>
            <a:pPr lvl="1"/>
            <a:r>
              <a:rPr lang="en-US">
                <a:solidFill>
                  <a:schemeClr val="bg1"/>
                </a:solidFill>
              </a:rPr>
              <a:t>Net Proceeds / Capital Investment = ROI</a:t>
            </a:r>
          </a:p>
          <a:p>
            <a:r>
              <a:rPr lang="en-US">
                <a:solidFill>
                  <a:schemeClr val="bg1"/>
                </a:solidFill>
              </a:rPr>
              <a:t>Costs - $2.00 per mailing</a:t>
            </a:r>
          </a:p>
          <a:p>
            <a:r>
              <a:rPr lang="en-US">
                <a:solidFill>
                  <a:schemeClr val="bg1"/>
                </a:solidFill>
              </a:rPr>
              <a:t>Current response rate – 10%</a:t>
            </a:r>
            <a:endParaRPr lang="en-US" sz="800">
              <a:solidFill>
                <a:schemeClr val="bg1"/>
              </a:solidFill>
            </a:endParaRPr>
          </a:p>
          <a:p>
            <a:endParaRPr lang="en-US" sz="1100">
              <a:solidFill>
                <a:schemeClr val="bg1"/>
              </a:solidFill>
            </a:endParaRPr>
          </a:p>
          <a:p>
            <a:endParaRPr lang="en-US" sz="1100">
              <a:solidFill>
                <a:schemeClr val="bg1"/>
              </a:solidFill>
            </a:endParaRPr>
          </a:p>
          <a:p>
            <a:endParaRPr lang="en-US" sz="1100">
              <a:solidFill>
                <a:schemeClr val="bg1"/>
              </a:solidFill>
            </a:endParaRPr>
          </a:p>
          <a:p>
            <a:endParaRPr lang="en-US" sz="1100">
              <a:solidFill>
                <a:schemeClr val="bg1"/>
              </a:solidFill>
            </a:endParaRPr>
          </a:p>
          <a:p>
            <a:endParaRPr lang="en-US" sz="1100">
              <a:solidFill>
                <a:schemeClr val="bg1"/>
              </a:solidFill>
            </a:endParaRPr>
          </a:p>
          <a:p>
            <a:endParaRPr lang="en-US" sz="1400">
              <a:solidFill>
                <a:schemeClr val="bg1"/>
              </a:solidFill>
            </a:endParaRPr>
          </a:p>
          <a:p>
            <a:endParaRPr lang="en-US" sz="1400">
              <a:solidFill>
                <a:schemeClr val="bg1"/>
              </a:solidFill>
            </a:endParaRPr>
          </a:p>
          <a:p>
            <a:endParaRPr lang="en-US" sz="1400">
              <a:solidFill>
                <a:schemeClr val="bg1"/>
              </a:solidFill>
            </a:endParaRPr>
          </a:p>
          <a:p>
            <a:endParaRPr lang="en-US" sz="1400">
              <a:solidFill>
                <a:schemeClr val="bg1"/>
              </a:solidFill>
            </a:endParaRPr>
          </a:p>
          <a:p>
            <a:endParaRPr lang="en-US" sz="1400">
              <a:solidFill>
                <a:schemeClr val="bg1"/>
              </a:solidFill>
            </a:endParaRPr>
          </a:p>
          <a:p>
            <a:endParaRPr lang="en-US" sz="1400">
              <a:solidFill>
                <a:schemeClr val="bg1"/>
              </a:solidFill>
            </a:endParaRPr>
          </a:p>
          <a:p>
            <a:endParaRPr lang="en-US" sz="1400">
              <a:solidFill>
                <a:schemeClr val="bg1"/>
              </a:solidFill>
            </a:endParaRPr>
          </a:p>
          <a:p>
            <a:pPr marL="0" indent="0">
              <a:buNone/>
            </a:pPr>
            <a:r>
              <a:rPr lang="en-US" u="sng">
                <a:solidFill>
                  <a:schemeClr val="bg1"/>
                </a:solidFill>
              </a:rPr>
              <a:t>Questions</a:t>
            </a:r>
          </a:p>
          <a:p>
            <a:pPr marL="342900" indent="-342900">
              <a:buAutoNum type="arabicPeriod"/>
            </a:pPr>
            <a:r>
              <a:rPr lang="en-US">
                <a:solidFill>
                  <a:schemeClr val="bg1"/>
                </a:solidFill>
              </a:rPr>
              <a:t>Which donors are most likely to respond?</a:t>
            </a:r>
          </a:p>
          <a:p>
            <a:pPr marL="342900" indent="-342900">
              <a:buAutoNum type="arabicPeriod"/>
            </a:pPr>
            <a:r>
              <a:rPr lang="en-US">
                <a:solidFill>
                  <a:schemeClr val="bg1"/>
                </a:solidFill>
              </a:rPr>
              <a:t>What are the predicted donations amounts?</a:t>
            </a:r>
          </a:p>
          <a:p>
            <a:pPr marL="342900" indent="-342900">
              <a:buAutoNum type="arabicPeriod"/>
            </a:pPr>
            <a:r>
              <a:rPr lang="en-US">
                <a:solidFill>
                  <a:schemeClr val="bg1"/>
                </a:solidFill>
              </a:rPr>
              <a:t>Who should our campaign recipients be to maximize ROI?</a:t>
            </a:r>
          </a:p>
        </p:txBody>
      </p:sp>
    </p:spTree>
    <p:extLst>
      <p:ext uri="{BB962C8B-B14F-4D97-AF65-F5344CB8AC3E}">
        <p14:creationId xmlns:p14="http://schemas.microsoft.com/office/powerpoint/2010/main" val="35055679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Data Understanding</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52F1A-2849-468A-8CFD-CD8F3C43B55D}"/>
              </a:ext>
            </a:extLst>
          </p:cNvPr>
          <p:cNvSpPr>
            <a:spLocks noGrp="1"/>
          </p:cNvSpPr>
          <p:nvPr>
            <p:ph idx="1"/>
          </p:nvPr>
        </p:nvSpPr>
        <p:spPr>
          <a:xfrm>
            <a:off x="6049182" y="427411"/>
            <a:ext cx="5928241" cy="3330404"/>
          </a:xfrm>
        </p:spPr>
        <p:txBody>
          <a:bodyPr anchor="ctr">
            <a:normAutofit/>
          </a:bodyPr>
          <a:lstStyle/>
          <a:p>
            <a:r>
              <a:rPr lang="en-US">
                <a:solidFill>
                  <a:schemeClr val="bg1"/>
                </a:solidFill>
              </a:rPr>
              <a:t>Target variables</a:t>
            </a:r>
          </a:p>
          <a:p>
            <a:pPr lvl="1"/>
            <a:r>
              <a:rPr lang="en-US">
                <a:solidFill>
                  <a:schemeClr val="bg1"/>
                </a:solidFill>
              </a:rPr>
              <a:t>Classification – Donor (DONR)</a:t>
            </a:r>
          </a:p>
          <a:p>
            <a:pPr lvl="1"/>
            <a:r>
              <a:rPr lang="en-US">
                <a:solidFill>
                  <a:schemeClr val="bg1"/>
                </a:solidFill>
              </a:rPr>
              <a:t>Prediction – Donation amount (DAMT)</a:t>
            </a:r>
          </a:p>
          <a:p>
            <a:r>
              <a:rPr lang="en-US">
                <a:solidFill>
                  <a:schemeClr val="bg1"/>
                </a:solidFill>
              </a:rPr>
              <a:t>8,009 observations (data points from previous campaign)</a:t>
            </a:r>
          </a:p>
          <a:p>
            <a:pPr lvl="1"/>
            <a:r>
              <a:rPr lang="en-US">
                <a:solidFill>
                  <a:schemeClr val="bg1"/>
                </a:solidFill>
              </a:rPr>
              <a:t>3,984 training (weighted)</a:t>
            </a:r>
          </a:p>
          <a:p>
            <a:pPr lvl="1"/>
            <a:r>
              <a:rPr lang="en-US">
                <a:solidFill>
                  <a:schemeClr val="bg1"/>
                </a:solidFill>
              </a:rPr>
              <a:t>2,008 validation (weighted)</a:t>
            </a:r>
          </a:p>
          <a:p>
            <a:pPr lvl="1"/>
            <a:r>
              <a:rPr lang="en-US">
                <a:solidFill>
                  <a:schemeClr val="bg1"/>
                </a:solidFill>
              </a:rPr>
              <a:t>2,007 testing</a:t>
            </a:r>
          </a:p>
          <a:p>
            <a:r>
              <a:rPr lang="en-US">
                <a:solidFill>
                  <a:schemeClr val="bg1"/>
                </a:solidFill>
              </a:rPr>
              <a:t>22 variables – nominal, ordinal, and continuous</a:t>
            </a:r>
          </a:p>
        </p:txBody>
      </p:sp>
      <p:pic>
        <p:nvPicPr>
          <p:cNvPr id="4" name="Picture 4" descr="A picture containing graphical user interface&#10;&#10;Description automatically generated">
            <a:extLst>
              <a:ext uri="{FF2B5EF4-FFF2-40B4-BE49-F238E27FC236}">
                <a16:creationId xmlns:a16="http://schemas.microsoft.com/office/drawing/2014/main" id="{D6533223-7729-432C-A010-6CE633DC77F7}"/>
              </a:ext>
            </a:extLst>
          </p:cNvPr>
          <p:cNvPicPr>
            <a:picLocks noChangeAspect="1"/>
          </p:cNvPicPr>
          <p:nvPr/>
        </p:nvPicPr>
        <p:blipFill>
          <a:blip r:embed="rId3"/>
          <a:stretch>
            <a:fillRect/>
          </a:stretch>
        </p:blipFill>
        <p:spPr>
          <a:xfrm>
            <a:off x="5555673" y="4051652"/>
            <a:ext cx="6414654" cy="2212560"/>
          </a:xfrm>
          <a:prstGeom prst="rect">
            <a:avLst/>
          </a:prstGeom>
        </p:spPr>
      </p:pic>
    </p:spTree>
    <p:extLst>
      <p:ext uri="{BB962C8B-B14F-4D97-AF65-F5344CB8AC3E}">
        <p14:creationId xmlns:p14="http://schemas.microsoft.com/office/powerpoint/2010/main" val="39397242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Data Preparation</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52F1A-2849-468A-8CFD-CD8F3C43B55D}"/>
              </a:ext>
            </a:extLst>
          </p:cNvPr>
          <p:cNvSpPr>
            <a:spLocks noGrp="1"/>
          </p:cNvSpPr>
          <p:nvPr>
            <p:ph idx="1"/>
          </p:nvPr>
        </p:nvSpPr>
        <p:spPr>
          <a:xfrm>
            <a:off x="6049181" y="802638"/>
            <a:ext cx="5573323" cy="5252722"/>
          </a:xfrm>
        </p:spPr>
        <p:txBody>
          <a:bodyPr anchor="ctr">
            <a:normAutofit/>
          </a:bodyPr>
          <a:lstStyle/>
          <a:p>
            <a:pPr marL="0" indent="0">
              <a:buNone/>
            </a:pPr>
            <a:r>
              <a:rPr lang="en-US">
                <a:solidFill>
                  <a:schemeClr val="bg1"/>
                </a:solidFill>
              </a:rPr>
              <a:t>To prepare the data for analysis, our team:</a:t>
            </a:r>
          </a:p>
          <a:p>
            <a:r>
              <a:rPr lang="en-US">
                <a:solidFill>
                  <a:schemeClr val="bg1"/>
                </a:solidFill>
              </a:rPr>
              <a:t>Updated data and model types of each variable in JMP</a:t>
            </a:r>
          </a:p>
          <a:p>
            <a:r>
              <a:rPr lang="en-US">
                <a:solidFill>
                  <a:schemeClr val="bg1"/>
                </a:solidFill>
              </a:rPr>
              <a:t>Normalized monetary variables</a:t>
            </a:r>
          </a:p>
          <a:p>
            <a:r>
              <a:rPr lang="en-US">
                <a:solidFill>
                  <a:schemeClr val="bg1"/>
                </a:solidFill>
              </a:rPr>
              <a:t>Added a nominal variable for whether a potential donor has kids</a:t>
            </a:r>
          </a:p>
          <a:p>
            <a:r>
              <a:rPr lang="en-US">
                <a:solidFill>
                  <a:schemeClr val="bg1"/>
                </a:solidFill>
              </a:rPr>
              <a:t>Excluded inconsistent variables from analysis</a:t>
            </a:r>
          </a:p>
          <a:p>
            <a:r>
              <a:rPr lang="en-US">
                <a:solidFill>
                  <a:schemeClr val="bg1"/>
                </a:solidFill>
              </a:rPr>
              <a:t>Identified highly correlated numeric variables </a:t>
            </a:r>
          </a:p>
          <a:p>
            <a:r>
              <a:rPr lang="en-US">
                <a:solidFill>
                  <a:schemeClr val="bg1"/>
                </a:solidFill>
              </a:rPr>
              <a:t>Log transformed numeric variables</a:t>
            </a:r>
          </a:p>
        </p:txBody>
      </p:sp>
    </p:spTree>
    <p:extLst>
      <p:ext uri="{BB962C8B-B14F-4D97-AF65-F5344CB8AC3E}">
        <p14:creationId xmlns:p14="http://schemas.microsoft.com/office/powerpoint/2010/main" val="32592401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Modeling</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52F1A-2849-468A-8CFD-CD8F3C43B55D}"/>
              </a:ext>
            </a:extLst>
          </p:cNvPr>
          <p:cNvSpPr>
            <a:spLocks noGrp="1"/>
          </p:cNvSpPr>
          <p:nvPr>
            <p:ph idx="1"/>
          </p:nvPr>
        </p:nvSpPr>
        <p:spPr>
          <a:xfrm>
            <a:off x="6049182" y="802638"/>
            <a:ext cx="5408696" cy="4821401"/>
          </a:xfrm>
        </p:spPr>
        <p:txBody>
          <a:bodyPr anchor="ctr">
            <a:normAutofit/>
          </a:bodyPr>
          <a:lstStyle/>
          <a:p>
            <a:r>
              <a:rPr lang="en-US">
                <a:solidFill>
                  <a:schemeClr val="bg1"/>
                </a:solidFill>
              </a:rPr>
              <a:t>Classification models</a:t>
            </a:r>
          </a:p>
          <a:p>
            <a:pPr marL="571500" lvl="1" indent="-342900">
              <a:buAutoNum type="arabicPeriod"/>
            </a:pPr>
            <a:r>
              <a:rPr lang="en-US">
                <a:solidFill>
                  <a:schemeClr val="bg1"/>
                </a:solidFill>
              </a:rPr>
              <a:t>Decision Tree</a:t>
            </a:r>
          </a:p>
          <a:p>
            <a:pPr marL="571500" lvl="1" indent="-342900">
              <a:buAutoNum type="arabicPeriod"/>
            </a:pPr>
            <a:r>
              <a:rPr lang="en-US">
                <a:solidFill>
                  <a:schemeClr val="bg1"/>
                </a:solidFill>
              </a:rPr>
              <a:t>Logistic Regression</a:t>
            </a:r>
          </a:p>
          <a:p>
            <a:pPr marL="571500" lvl="1" indent="-342900">
              <a:buAutoNum type="arabicPeriod"/>
            </a:pPr>
            <a:r>
              <a:rPr lang="en-US">
                <a:solidFill>
                  <a:schemeClr val="bg1"/>
                </a:solidFill>
              </a:rPr>
              <a:t>Naïve Bayes</a:t>
            </a:r>
          </a:p>
          <a:p>
            <a:pPr marL="571500" lvl="1" indent="-342900">
              <a:buAutoNum type="arabicPeriod"/>
            </a:pPr>
            <a:r>
              <a:rPr lang="en-US" i="1">
                <a:solidFill>
                  <a:schemeClr val="bg1"/>
                </a:solidFill>
              </a:rPr>
              <a:t>k</a:t>
            </a:r>
            <a:r>
              <a:rPr lang="en-US">
                <a:solidFill>
                  <a:schemeClr val="bg1"/>
                </a:solidFill>
              </a:rPr>
              <a:t>-NN</a:t>
            </a:r>
          </a:p>
          <a:p>
            <a:r>
              <a:rPr lang="en-US">
                <a:solidFill>
                  <a:schemeClr val="bg1"/>
                </a:solidFill>
              </a:rPr>
              <a:t>Prediction models</a:t>
            </a:r>
          </a:p>
          <a:p>
            <a:pPr marL="571500" lvl="1" indent="-342900">
              <a:buAutoNum type="arabicPeriod"/>
            </a:pPr>
            <a:r>
              <a:rPr lang="en-US">
                <a:solidFill>
                  <a:schemeClr val="bg1"/>
                </a:solidFill>
              </a:rPr>
              <a:t>Stepwise Linear Regression</a:t>
            </a:r>
          </a:p>
          <a:p>
            <a:pPr marL="571500" lvl="1" indent="-342900">
              <a:buAutoNum type="arabicPeriod"/>
            </a:pPr>
            <a:r>
              <a:rPr lang="en-US">
                <a:solidFill>
                  <a:schemeClr val="bg1"/>
                </a:solidFill>
              </a:rPr>
              <a:t>Regression Tree</a:t>
            </a:r>
          </a:p>
          <a:p>
            <a:pPr marL="571500" lvl="1" indent="-342900">
              <a:buAutoNum type="arabicPeriod"/>
            </a:pPr>
            <a:r>
              <a:rPr lang="en-US">
                <a:solidFill>
                  <a:schemeClr val="bg1"/>
                </a:solidFill>
              </a:rPr>
              <a:t>Bootstrap Regression Tree</a:t>
            </a:r>
          </a:p>
          <a:p>
            <a:pPr marL="571500" lvl="1" indent="-342900">
              <a:buAutoNum type="arabicPeriod"/>
            </a:pPr>
            <a:r>
              <a:rPr lang="en-US">
                <a:solidFill>
                  <a:schemeClr val="bg1"/>
                </a:solidFill>
              </a:rPr>
              <a:t>Standard Least Squares</a:t>
            </a:r>
          </a:p>
          <a:p>
            <a:pPr marL="342900" indent="-342900">
              <a:buAutoNum type="arabicPeriod"/>
            </a:pPr>
            <a:endParaRPr lang="en-US">
              <a:solidFill>
                <a:schemeClr val="bg1"/>
              </a:solidFill>
            </a:endParaRPr>
          </a:p>
        </p:txBody>
      </p:sp>
    </p:spTree>
    <p:extLst>
      <p:ext uri="{BB962C8B-B14F-4D97-AF65-F5344CB8AC3E}">
        <p14:creationId xmlns:p14="http://schemas.microsoft.com/office/powerpoint/2010/main" val="2897594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Modeling (cont.)</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5">
            <a:extLst>
              <a:ext uri="{FF2B5EF4-FFF2-40B4-BE49-F238E27FC236}">
                <a16:creationId xmlns:a16="http://schemas.microsoft.com/office/drawing/2014/main" id="{F5FCAD33-0B4C-4463-B0AE-256972E73DF2}"/>
              </a:ext>
            </a:extLst>
          </p:cNvPr>
          <p:cNvSpPr txBox="1">
            <a:spLocks/>
          </p:cNvSpPr>
          <p:nvPr/>
        </p:nvSpPr>
        <p:spPr bwMode="black">
          <a:xfrm>
            <a:off x="5617803" y="230914"/>
            <a:ext cx="6337431" cy="79360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Evaluation criteria</a:t>
            </a:r>
          </a:p>
        </p:txBody>
      </p:sp>
      <p:sp>
        <p:nvSpPr>
          <p:cNvPr id="10" name="Content Placeholder 2">
            <a:extLst>
              <a:ext uri="{FF2B5EF4-FFF2-40B4-BE49-F238E27FC236}">
                <a16:creationId xmlns:a16="http://schemas.microsoft.com/office/drawing/2014/main" id="{742DE8ED-0261-499B-A679-DE876153A24B}"/>
              </a:ext>
            </a:extLst>
          </p:cNvPr>
          <p:cNvSpPr>
            <a:spLocks noGrp="1"/>
          </p:cNvSpPr>
          <p:nvPr>
            <p:ph idx="1"/>
          </p:nvPr>
        </p:nvSpPr>
        <p:spPr>
          <a:xfrm>
            <a:off x="6049182" y="1160120"/>
            <a:ext cx="5408696" cy="4821401"/>
          </a:xfrm>
        </p:spPr>
        <p:txBody>
          <a:bodyPr anchor="ctr">
            <a:normAutofit/>
          </a:bodyPr>
          <a:lstStyle/>
          <a:p>
            <a:r>
              <a:rPr lang="en-US">
                <a:solidFill>
                  <a:schemeClr val="bg1"/>
                </a:solidFill>
              </a:rPr>
              <a:t>Classification models</a:t>
            </a:r>
          </a:p>
          <a:p>
            <a:pPr marL="571500" lvl="1" indent="-342900">
              <a:buAutoNum type="arabicPeriod"/>
            </a:pPr>
            <a:r>
              <a:rPr lang="en-US">
                <a:solidFill>
                  <a:schemeClr val="bg1"/>
                </a:solidFill>
              </a:rPr>
              <a:t>Measures of accuracy</a:t>
            </a:r>
          </a:p>
          <a:p>
            <a:pPr marL="857250" lvl="2" indent="-285750"/>
            <a:r>
              <a:rPr lang="en-US">
                <a:solidFill>
                  <a:schemeClr val="bg1"/>
                </a:solidFill>
              </a:rPr>
              <a:t>Sensitivity</a:t>
            </a:r>
          </a:p>
          <a:p>
            <a:pPr marL="857250" lvl="2" indent="-285750"/>
            <a:r>
              <a:rPr lang="en-US">
                <a:solidFill>
                  <a:schemeClr val="bg1"/>
                </a:solidFill>
              </a:rPr>
              <a:t>Specifcity</a:t>
            </a:r>
          </a:p>
          <a:p>
            <a:pPr marL="857250" lvl="2" indent="-285750"/>
            <a:r>
              <a:rPr lang="en-US">
                <a:solidFill>
                  <a:schemeClr val="bg1"/>
                </a:solidFill>
              </a:rPr>
              <a:t>Overall accuracy</a:t>
            </a:r>
          </a:p>
          <a:p>
            <a:pPr marL="571500" lvl="1" indent="-342900">
              <a:buAutoNum type="arabicPeriod"/>
            </a:pPr>
            <a:r>
              <a:rPr lang="en-US">
                <a:solidFill>
                  <a:schemeClr val="bg1"/>
                </a:solidFill>
              </a:rPr>
              <a:t>Maximized Return on Interest (ROI)</a:t>
            </a:r>
          </a:p>
          <a:p>
            <a:r>
              <a:rPr lang="en-US">
                <a:solidFill>
                  <a:schemeClr val="bg1"/>
                </a:solidFill>
              </a:rPr>
              <a:t>Prediction models</a:t>
            </a:r>
          </a:p>
          <a:p>
            <a:pPr marL="571500" lvl="1" indent="-342900">
              <a:buAutoNum type="arabicPeriod"/>
            </a:pPr>
            <a:r>
              <a:rPr lang="en-US">
                <a:solidFill>
                  <a:schemeClr val="bg1"/>
                </a:solidFill>
              </a:rPr>
              <a:t>High predictive accuracy (RASE)</a:t>
            </a:r>
          </a:p>
        </p:txBody>
      </p:sp>
    </p:spTree>
    <p:extLst>
      <p:ext uri="{BB962C8B-B14F-4D97-AF65-F5344CB8AC3E}">
        <p14:creationId xmlns:p14="http://schemas.microsoft.com/office/powerpoint/2010/main" val="28867080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Costs/Benefits</a:t>
            </a:r>
            <a:endParaRPr lang="en-US">
              <a:solidFill>
                <a:schemeClr val="tx1"/>
              </a:solidFill>
            </a:endParaRP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timeline&#10;&#10;Description automatically generated">
            <a:extLst>
              <a:ext uri="{FF2B5EF4-FFF2-40B4-BE49-F238E27FC236}">
                <a16:creationId xmlns:a16="http://schemas.microsoft.com/office/drawing/2014/main" id="{6B467090-7EA7-4EB1-AA39-66983129F81D}"/>
              </a:ext>
            </a:extLst>
          </p:cNvPr>
          <p:cNvPicPr>
            <a:picLocks noChangeAspect="1"/>
          </p:cNvPicPr>
          <p:nvPr/>
        </p:nvPicPr>
        <p:blipFill rotWithShape="1">
          <a:blip r:embed="rId3"/>
          <a:srcRect t="1421" r="193"/>
          <a:stretch/>
        </p:blipFill>
        <p:spPr>
          <a:xfrm>
            <a:off x="5631543" y="19281"/>
            <a:ext cx="6238730" cy="6819301"/>
          </a:xfrm>
          <a:prstGeom prst="rect">
            <a:avLst/>
          </a:prstGeom>
        </p:spPr>
      </p:pic>
      <p:pic>
        <p:nvPicPr>
          <p:cNvPr id="10" name="Picture 10" descr="Graphical user interface, text, application, Word&#10;&#10;Description automatically generated">
            <a:extLst>
              <a:ext uri="{FF2B5EF4-FFF2-40B4-BE49-F238E27FC236}">
                <a16:creationId xmlns:a16="http://schemas.microsoft.com/office/drawing/2014/main" id="{03DD33C8-A376-442C-9FF3-A596235E8CB7}"/>
              </a:ext>
            </a:extLst>
          </p:cNvPr>
          <p:cNvPicPr>
            <a:picLocks noChangeAspect="1"/>
          </p:cNvPicPr>
          <p:nvPr/>
        </p:nvPicPr>
        <p:blipFill>
          <a:blip r:embed="rId4"/>
          <a:stretch>
            <a:fillRect/>
          </a:stretch>
        </p:blipFill>
        <p:spPr>
          <a:xfrm>
            <a:off x="5916008" y="6252483"/>
            <a:ext cx="1291318" cy="606274"/>
          </a:xfrm>
          <a:prstGeom prst="rect">
            <a:avLst/>
          </a:prstGeom>
        </p:spPr>
      </p:pic>
      <p:sp>
        <p:nvSpPr>
          <p:cNvPr id="11" name="Rectangle 10">
            <a:extLst>
              <a:ext uri="{FF2B5EF4-FFF2-40B4-BE49-F238E27FC236}">
                <a16:creationId xmlns:a16="http://schemas.microsoft.com/office/drawing/2014/main" id="{EF1D2C73-17A5-49D9-9CFF-5E298833F702}"/>
              </a:ext>
            </a:extLst>
          </p:cNvPr>
          <p:cNvSpPr/>
          <p:nvPr/>
        </p:nvSpPr>
        <p:spPr>
          <a:xfrm>
            <a:off x="5626706" y="1895325"/>
            <a:ext cx="6229046" cy="17780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0023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BA2D-E444-4EC0-B8C2-B6E5A97047F5}"/>
              </a:ext>
            </a:extLst>
          </p:cNvPr>
          <p:cNvSpPr>
            <a:spLocks noGrp="1"/>
          </p:cNvSpPr>
          <p:nvPr>
            <p:ph type="title"/>
          </p:nvPr>
        </p:nvSpPr>
        <p:spPr>
          <a:xfrm>
            <a:off x="2231136" y="964692"/>
            <a:ext cx="7729728" cy="1188720"/>
          </a:xfrm>
          <a:ln>
            <a:solidFill>
              <a:srgbClr val="404040"/>
            </a:solidFill>
          </a:ln>
        </p:spPr>
        <p:txBody>
          <a:bodyPr>
            <a:normAutofit/>
          </a:bodyPr>
          <a:lstStyle/>
          <a:p>
            <a:r>
              <a:rPr lang="en-US"/>
              <a:t>Predictive performance</a:t>
            </a:r>
          </a:p>
        </p:txBody>
      </p:sp>
      <p:pic>
        <p:nvPicPr>
          <p:cNvPr id="3" name="Picture 3" descr="Graphical user interface, text, application&#10;&#10;Description automatically generated">
            <a:extLst>
              <a:ext uri="{FF2B5EF4-FFF2-40B4-BE49-F238E27FC236}">
                <a16:creationId xmlns:a16="http://schemas.microsoft.com/office/drawing/2014/main" id="{F8250FBC-A7D1-46AD-BB0D-F8749367186A}"/>
              </a:ext>
            </a:extLst>
          </p:cNvPr>
          <p:cNvPicPr>
            <a:picLocks noChangeAspect="1"/>
          </p:cNvPicPr>
          <p:nvPr/>
        </p:nvPicPr>
        <p:blipFill>
          <a:blip r:embed="rId3"/>
          <a:stretch>
            <a:fillRect/>
          </a:stretch>
        </p:blipFill>
        <p:spPr>
          <a:xfrm>
            <a:off x="1444752" y="2830221"/>
            <a:ext cx="9314170" cy="2235401"/>
          </a:xfrm>
          <a:prstGeom prst="rect">
            <a:avLst/>
          </a:prstGeom>
        </p:spPr>
      </p:pic>
      <p:sp>
        <p:nvSpPr>
          <p:cNvPr id="4" name="Rectangle 3">
            <a:extLst>
              <a:ext uri="{FF2B5EF4-FFF2-40B4-BE49-F238E27FC236}">
                <a16:creationId xmlns:a16="http://schemas.microsoft.com/office/drawing/2014/main" id="{BD417E03-1C5B-4BC1-8D95-ABFDBD67A366}"/>
              </a:ext>
            </a:extLst>
          </p:cNvPr>
          <p:cNvSpPr/>
          <p:nvPr/>
        </p:nvSpPr>
        <p:spPr>
          <a:xfrm>
            <a:off x="4066419" y="4350658"/>
            <a:ext cx="6737046" cy="21771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18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CDD7-18BB-47F4-9B8C-1F3A9E1BE76E}"/>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Evaluation</a:t>
            </a:r>
          </a:p>
        </p:txBody>
      </p:sp>
      <p:sp>
        <p:nvSpPr>
          <p:cNvPr id="14"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23798DB-26B3-43E8-899F-A0101448C8F0}"/>
              </a:ext>
            </a:extLst>
          </p:cNvPr>
          <p:cNvSpPr txBox="1">
            <a:spLocks/>
          </p:cNvSpPr>
          <p:nvPr/>
        </p:nvSpPr>
        <p:spPr>
          <a:xfrm>
            <a:off x="6049182" y="802638"/>
            <a:ext cx="5408696" cy="4821401"/>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AutoNum type="arabicPeriod"/>
            </a:pPr>
            <a:r>
              <a:rPr lang="en-US">
                <a:solidFill>
                  <a:schemeClr val="bg1"/>
                </a:solidFill>
              </a:rPr>
              <a:t>Improve cost-effectiveness of direct marketing campaigns</a:t>
            </a:r>
          </a:p>
          <a:p>
            <a:pPr marL="342900" indent="-342900">
              <a:buAutoNum type="arabicPeriod"/>
            </a:pPr>
            <a:r>
              <a:rPr lang="en-US">
                <a:solidFill>
                  <a:schemeClr val="bg1"/>
                </a:solidFill>
              </a:rPr>
              <a:t>Predict donations amounts</a:t>
            </a:r>
          </a:p>
          <a:p>
            <a:pPr marL="342900" indent="-342900">
              <a:buAutoNum type="arabicPeriod"/>
            </a:pPr>
            <a:r>
              <a:rPr lang="en-US">
                <a:solidFill>
                  <a:schemeClr val="bg1"/>
                </a:solidFill>
              </a:rPr>
              <a:t>Maximize ROI</a:t>
            </a:r>
          </a:p>
          <a:p>
            <a:pPr marL="0" indent="0">
              <a:buNone/>
            </a:pPr>
            <a:endParaRPr lang="en-US">
              <a:solidFill>
                <a:schemeClr val="bg1"/>
              </a:solidFill>
            </a:endParaRPr>
          </a:p>
        </p:txBody>
      </p:sp>
      <p:sp>
        <p:nvSpPr>
          <p:cNvPr id="7" name="Title 5">
            <a:extLst>
              <a:ext uri="{FF2B5EF4-FFF2-40B4-BE49-F238E27FC236}">
                <a16:creationId xmlns:a16="http://schemas.microsoft.com/office/drawing/2014/main" id="{6646227E-67BD-44D6-AEC1-76669D614CE4}"/>
              </a:ext>
            </a:extLst>
          </p:cNvPr>
          <p:cNvSpPr txBox="1">
            <a:spLocks/>
          </p:cNvSpPr>
          <p:nvPr/>
        </p:nvSpPr>
        <p:spPr bwMode="black">
          <a:xfrm>
            <a:off x="5617803" y="230914"/>
            <a:ext cx="6337431" cy="79360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Goals</a:t>
            </a:r>
          </a:p>
        </p:txBody>
      </p:sp>
    </p:spTree>
    <p:extLst>
      <p:ext uri="{BB962C8B-B14F-4D97-AF65-F5344CB8AC3E}">
        <p14:creationId xmlns:p14="http://schemas.microsoft.com/office/powerpoint/2010/main" val="7022339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Optimizing Mail Campaigns: An Analysis of Costs and Earnings for Nonprofit Organization ABC</vt:lpstr>
      <vt:lpstr>Business Understanding</vt:lpstr>
      <vt:lpstr>Data Understanding</vt:lpstr>
      <vt:lpstr>Data Preparation</vt:lpstr>
      <vt:lpstr>Modeling</vt:lpstr>
      <vt:lpstr>Modeling (cont.)</vt:lpstr>
      <vt:lpstr>Costs/Benefits</vt:lpstr>
      <vt:lpstr>Predictive performance</vt:lpstr>
      <vt:lpstr>Evaluation</vt:lpstr>
      <vt:lpstr>Best algorithm from Classification models</vt:lpstr>
      <vt:lpstr>PowerPoint Presentation</vt:lpstr>
      <vt:lpstr>Cost effectiveness +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Pita, Ashley</dc:creator>
  <cp:revision>1</cp:revision>
  <dcterms:created xsi:type="dcterms:W3CDTF">2020-12-06T00:38:41Z</dcterms:created>
  <dcterms:modified xsi:type="dcterms:W3CDTF">2020-12-10T01:33:06Z</dcterms:modified>
</cp:coreProperties>
</file>