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6"/>
  </p:notesMasterIdLst>
  <p:handoutMasterIdLst>
    <p:handoutMasterId r:id="rId17"/>
  </p:handoutMasterIdLst>
  <p:sldIdLst>
    <p:sldId id="265" r:id="rId5"/>
    <p:sldId id="309" r:id="rId6"/>
    <p:sldId id="310" r:id="rId7"/>
    <p:sldId id="305" r:id="rId8"/>
    <p:sldId id="308" r:id="rId9"/>
    <p:sldId id="303" r:id="rId10"/>
    <p:sldId id="311" r:id="rId11"/>
    <p:sldId id="268" r:id="rId12"/>
    <p:sldId id="312" r:id="rId13"/>
    <p:sldId id="267" r:id="rId14"/>
    <p:sldId id="313" r:id="rId15"/>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ights Summary Template" id="{03F1697A-B5B6-49DA-9F18-854D9DF0724A}">
          <p14:sldIdLst>
            <p14:sldId id="265"/>
            <p14:sldId id="309"/>
            <p14:sldId id="310"/>
            <p14:sldId id="305"/>
            <p14:sldId id="308"/>
            <p14:sldId id="303"/>
            <p14:sldId id="311"/>
            <p14:sldId id="268"/>
            <p14:sldId id="312"/>
            <p14:sldId id="267"/>
            <p14:sldId id="313"/>
          </p14:sldIdLst>
        </p14:section>
      </p14:sectionLst>
    </p:ext>
    <p:ext uri="{EFAFB233-063F-42B5-8137-9DF3F51BA10A}">
      <p15:sldGuideLst xmlns:p15="http://schemas.microsoft.com/office/powerpoint/2012/main">
        <p15:guide id="1" orient="horz" pos="4104" userDrawn="1">
          <p15:clr>
            <a:srgbClr val="A4A3A4"/>
          </p15:clr>
        </p15:guide>
        <p15:guide id="2" pos="192" userDrawn="1">
          <p15:clr>
            <a:srgbClr val="A4A3A4"/>
          </p15:clr>
        </p15:guide>
        <p15:guide id="3" pos="734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iscilla Daniel" initials="PD" lastIdx="3" clrIdx="0"/>
  <p:cmAuthor id="7" name="Ruda, John R" initials="RJR" lastIdx="13" clrIdx="7">
    <p:extLst>
      <p:ext uri="{19B8F6BF-5375-455C-9EA6-DF929625EA0E}">
        <p15:presenceInfo xmlns:p15="http://schemas.microsoft.com/office/powerpoint/2012/main" userId="S::john.ruda@tdameritrade.com::fe05a9b4-15e6-4b2a-87ea-88e2f1bde59a" providerId="AD"/>
      </p:ext>
    </p:extLst>
  </p:cmAuthor>
  <p:cmAuthor id="1" name="Hage, Donna" initials="HD" lastIdx="3" clrIdx="1"/>
  <p:cmAuthor id="2" name="Clare E. Sullivan" initials="CES" lastIdx="3" clrIdx="2">
    <p:extLst>
      <p:ext uri="{19B8F6BF-5375-455C-9EA6-DF929625EA0E}">
        <p15:presenceInfo xmlns:p15="http://schemas.microsoft.com/office/powerpoint/2012/main" userId="S::cesullivan@cspace.com::67333d19-b2c4-43a0-aec3-f46d991fa9e1" providerId="AD"/>
      </p:ext>
    </p:extLst>
  </p:cmAuthor>
  <p:cmAuthor id="3" name="Kaitlin Kuhlthau" initials="KK" lastIdx="7" clrIdx="3">
    <p:extLst>
      <p:ext uri="{19B8F6BF-5375-455C-9EA6-DF929625EA0E}">
        <p15:presenceInfo xmlns:p15="http://schemas.microsoft.com/office/powerpoint/2012/main" userId="S-1-5-21-1490424752-1834436455-1539857752-30807" providerId="AD"/>
      </p:ext>
    </p:extLst>
  </p:cmAuthor>
  <p:cmAuthor id="4" name="Kaitlin Kuhlthau" initials="KK [2]" lastIdx="2" clrIdx="4">
    <p:extLst>
      <p:ext uri="{19B8F6BF-5375-455C-9EA6-DF929625EA0E}">
        <p15:presenceInfo xmlns:p15="http://schemas.microsoft.com/office/powerpoint/2012/main" userId="S::kkuhlthau@cspace.com::6485b905-7b33-4d7a-92ea-fe394627e270" providerId="AD"/>
      </p:ext>
    </p:extLst>
  </p:cmAuthor>
  <p:cmAuthor id="5" name="Bergeman, Alan T" initials="BAT" lastIdx="1" clrIdx="5">
    <p:extLst>
      <p:ext uri="{19B8F6BF-5375-455C-9EA6-DF929625EA0E}">
        <p15:presenceInfo xmlns:p15="http://schemas.microsoft.com/office/powerpoint/2012/main" userId="S::alan.bergeman@tdameritrade.com::baa71698-b02b-4655-b118-5f00c6f804da" providerId="AD"/>
      </p:ext>
    </p:extLst>
  </p:cmAuthor>
  <p:cmAuthor id="6" name="Seil, Christopher J" initials="SCJ" lastIdx="8" clrIdx="6">
    <p:extLst>
      <p:ext uri="{19B8F6BF-5375-455C-9EA6-DF929625EA0E}">
        <p15:presenceInfo xmlns:p15="http://schemas.microsoft.com/office/powerpoint/2012/main" userId="S::christopher.seil@tdameritrade.com::9310e2b1-1d4b-439c-9dd1-5a93a35c61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98989"/>
    <a:srgbClr val="008265"/>
    <a:srgbClr val="5DA08E"/>
    <a:srgbClr val="00694D"/>
    <a:srgbClr val="3E8D78"/>
    <a:srgbClr val="66B4A3"/>
    <a:srgbClr val="CECECE"/>
    <a:srgbClr val="6FC0AE"/>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85134" autoAdjust="0"/>
  </p:normalViewPr>
  <p:slideViewPr>
    <p:cSldViewPr>
      <p:cViewPr varScale="1">
        <p:scale>
          <a:sx n="75" d="100"/>
          <a:sy n="75" d="100"/>
        </p:scale>
        <p:origin x="96" y="372"/>
      </p:cViewPr>
      <p:guideLst>
        <p:guide orient="horz" pos="4104"/>
        <p:guide pos="192"/>
        <p:guide pos="7344"/>
      </p:guideLst>
    </p:cSldViewPr>
  </p:slideViewPr>
  <p:notesTextViewPr>
    <p:cViewPr>
      <p:scale>
        <a:sx n="3" d="2"/>
        <a:sy n="3" d="2"/>
      </p:scale>
      <p:origin x="0" y="0"/>
    </p:cViewPr>
  </p:notesTextViewPr>
  <p:sorterViewPr>
    <p:cViewPr varScale="1">
      <p:scale>
        <a:sx n="100" d="100"/>
        <a:sy n="100" d="100"/>
      </p:scale>
      <p:origin x="0" y="0"/>
    </p:cViewPr>
  </p:sorterViewPr>
  <p:notesViewPr>
    <p:cSldViewPr>
      <p:cViewPr varScale="1">
        <p:scale>
          <a:sx n="65" d="100"/>
          <a:sy n="65" d="100"/>
        </p:scale>
        <p:origin x="4224" y="9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Seil" userId="6822f6add10a1d56" providerId="LiveId" clId="{5BBBF48C-5DC8-4334-99E6-2EB29E9431ED}"/>
    <pc:docChg chg="undo custSel addSld delSld modSld sldOrd delSection modSection">
      <pc:chgData name="Christopher Seil" userId="6822f6add10a1d56" providerId="LiveId" clId="{5BBBF48C-5DC8-4334-99E6-2EB29E9431ED}" dt="2022-02-17T21:59:58.294" v="352" actId="17851"/>
      <pc:docMkLst>
        <pc:docMk/>
      </pc:docMkLst>
      <pc:sldChg chg="modSp mod">
        <pc:chgData name="Christopher Seil" userId="6822f6add10a1d56" providerId="LiveId" clId="{5BBBF48C-5DC8-4334-99E6-2EB29E9431ED}" dt="2022-02-17T21:49:53.732" v="2" actId="1076"/>
        <pc:sldMkLst>
          <pc:docMk/>
          <pc:sldMk cId="2545806772" sldId="259"/>
        </pc:sldMkLst>
        <pc:spChg chg="mod">
          <ac:chgData name="Christopher Seil" userId="6822f6add10a1d56" providerId="LiveId" clId="{5BBBF48C-5DC8-4334-99E6-2EB29E9431ED}" dt="2022-02-17T21:49:53.732" v="2" actId="1076"/>
          <ac:spMkLst>
            <pc:docMk/>
            <pc:sldMk cId="2545806772" sldId="259"/>
            <ac:spMk id="12" creationId="{A2621666-E4F6-4C1C-B983-C45DE5E6AE3E}"/>
          </ac:spMkLst>
        </pc:spChg>
      </pc:sldChg>
      <pc:sldChg chg="modSp mod ord">
        <pc:chgData name="Christopher Seil" userId="6822f6add10a1d56" providerId="LiveId" clId="{5BBBF48C-5DC8-4334-99E6-2EB29E9431ED}" dt="2022-02-17T21:57:47.986" v="350" actId="33524"/>
        <pc:sldMkLst>
          <pc:docMk/>
          <pc:sldMk cId="3394672940" sldId="265"/>
        </pc:sldMkLst>
        <pc:spChg chg="mod">
          <ac:chgData name="Christopher Seil" userId="6822f6add10a1d56" providerId="LiveId" clId="{5BBBF48C-5DC8-4334-99E6-2EB29E9431ED}" dt="2022-02-17T21:57:47.986" v="350" actId="33524"/>
          <ac:spMkLst>
            <pc:docMk/>
            <pc:sldMk cId="3394672940" sldId="265"/>
            <ac:spMk id="3" creationId="{B5243CE1-42A1-4FED-89C2-5A5EC92503E7}"/>
          </ac:spMkLst>
        </pc:spChg>
      </pc:sldChg>
      <pc:sldChg chg="del">
        <pc:chgData name="Christopher Seil" userId="6822f6add10a1d56" providerId="LiveId" clId="{5BBBF48C-5DC8-4334-99E6-2EB29E9431ED}" dt="2022-02-17T21:59:55.517" v="351" actId="47"/>
        <pc:sldMkLst>
          <pc:docMk/>
          <pc:sldMk cId="3184937469" sldId="269"/>
        </pc:sldMkLst>
      </pc:sldChg>
      <pc:sldChg chg="del">
        <pc:chgData name="Christopher Seil" userId="6822f6add10a1d56" providerId="LiveId" clId="{5BBBF48C-5DC8-4334-99E6-2EB29E9431ED}" dt="2022-02-17T21:59:55.517" v="351" actId="47"/>
        <pc:sldMkLst>
          <pc:docMk/>
          <pc:sldMk cId="1271247852" sldId="270"/>
        </pc:sldMkLst>
      </pc:sldChg>
      <pc:sldChg chg="del">
        <pc:chgData name="Christopher Seil" userId="6822f6add10a1d56" providerId="LiveId" clId="{5BBBF48C-5DC8-4334-99E6-2EB29E9431ED}" dt="2022-02-17T21:59:55.517" v="351" actId="47"/>
        <pc:sldMkLst>
          <pc:docMk/>
          <pc:sldMk cId="4135715284" sldId="283"/>
        </pc:sldMkLst>
      </pc:sldChg>
      <pc:sldChg chg="modSp del mod">
        <pc:chgData name="Christopher Seil" userId="6822f6add10a1d56" providerId="LiveId" clId="{5BBBF48C-5DC8-4334-99E6-2EB29E9431ED}" dt="2022-02-17T21:59:55.517" v="351" actId="47"/>
        <pc:sldMkLst>
          <pc:docMk/>
          <pc:sldMk cId="923085128" sldId="288"/>
        </pc:sldMkLst>
        <pc:spChg chg="mod">
          <ac:chgData name="Christopher Seil" userId="6822f6add10a1d56" providerId="LiveId" clId="{5BBBF48C-5DC8-4334-99E6-2EB29E9431ED}" dt="2022-02-17T21:50:27.546" v="8" actId="404"/>
          <ac:spMkLst>
            <pc:docMk/>
            <pc:sldMk cId="923085128" sldId="288"/>
            <ac:spMk id="11" creationId="{688CCC03-655C-4D29-B33F-4A247DEDBD62}"/>
          </ac:spMkLst>
        </pc:spChg>
        <pc:spChg chg="mod">
          <ac:chgData name="Christopher Seil" userId="6822f6add10a1d56" providerId="LiveId" clId="{5BBBF48C-5DC8-4334-99E6-2EB29E9431ED}" dt="2022-02-17T21:50:37.976" v="14" actId="6549"/>
          <ac:spMkLst>
            <pc:docMk/>
            <pc:sldMk cId="923085128" sldId="288"/>
            <ac:spMk id="54" creationId="{05C26A5D-FF89-4185-96E9-580F072EF1B9}"/>
          </ac:spMkLst>
        </pc:spChg>
        <pc:picChg chg="mod">
          <ac:chgData name="Christopher Seil" userId="6822f6add10a1d56" providerId="LiveId" clId="{5BBBF48C-5DC8-4334-99E6-2EB29E9431ED}" dt="2022-02-17T21:50:13.128" v="4" actId="1076"/>
          <ac:picMkLst>
            <pc:docMk/>
            <pc:sldMk cId="923085128" sldId="288"/>
            <ac:picMk id="6" creationId="{5EC54465-E0BE-4777-A4C1-9579089BE77D}"/>
          </ac:picMkLst>
        </pc:picChg>
      </pc:sldChg>
      <pc:sldChg chg="del">
        <pc:chgData name="Christopher Seil" userId="6822f6add10a1d56" providerId="LiveId" clId="{5BBBF48C-5DC8-4334-99E6-2EB29E9431ED}" dt="2022-02-17T21:59:55.517" v="351" actId="47"/>
        <pc:sldMkLst>
          <pc:docMk/>
          <pc:sldMk cId="3486846072" sldId="291"/>
        </pc:sldMkLst>
      </pc:sldChg>
      <pc:sldChg chg="del">
        <pc:chgData name="Christopher Seil" userId="6822f6add10a1d56" providerId="LiveId" clId="{5BBBF48C-5DC8-4334-99E6-2EB29E9431ED}" dt="2022-02-17T21:59:55.517" v="351" actId="47"/>
        <pc:sldMkLst>
          <pc:docMk/>
          <pc:sldMk cId="2039447388" sldId="292"/>
        </pc:sldMkLst>
      </pc:sldChg>
      <pc:sldChg chg="del">
        <pc:chgData name="Christopher Seil" userId="6822f6add10a1d56" providerId="LiveId" clId="{5BBBF48C-5DC8-4334-99E6-2EB29E9431ED}" dt="2022-02-17T21:59:55.517" v="351" actId="47"/>
        <pc:sldMkLst>
          <pc:docMk/>
          <pc:sldMk cId="2582740468" sldId="300"/>
        </pc:sldMkLst>
      </pc:sldChg>
      <pc:sldChg chg="modSp add del mod">
        <pc:chgData name="Christopher Seil" userId="6822f6add10a1d56" providerId="LiveId" clId="{5BBBF48C-5DC8-4334-99E6-2EB29E9431ED}" dt="2022-02-17T21:51:50.641" v="75" actId="47"/>
        <pc:sldMkLst>
          <pc:docMk/>
          <pc:sldMk cId="3851677260" sldId="301"/>
        </pc:sldMkLst>
        <pc:spChg chg="mod">
          <ac:chgData name="Christopher Seil" userId="6822f6add10a1d56" providerId="LiveId" clId="{5BBBF48C-5DC8-4334-99E6-2EB29E9431ED}" dt="2022-02-17T21:51:35.193" v="71" actId="20577"/>
          <ac:spMkLst>
            <pc:docMk/>
            <pc:sldMk cId="3851677260" sldId="301"/>
            <ac:spMk id="3" creationId="{35C00409-EB84-42D9-891F-E679C949F8BF}"/>
          </ac:spMkLst>
        </pc:spChg>
      </pc:sldChg>
      <pc:sldChg chg="addSp delSp modSp add mod ord">
        <pc:chgData name="Christopher Seil" userId="6822f6add10a1d56" providerId="LiveId" clId="{5BBBF48C-5DC8-4334-99E6-2EB29E9431ED}" dt="2022-02-17T21:54:08.380" v="342" actId="12"/>
        <pc:sldMkLst>
          <pc:docMk/>
          <pc:sldMk cId="3753584187" sldId="302"/>
        </pc:sldMkLst>
        <pc:spChg chg="mod">
          <ac:chgData name="Christopher Seil" userId="6822f6add10a1d56" providerId="LiveId" clId="{5BBBF48C-5DC8-4334-99E6-2EB29E9431ED}" dt="2022-02-17T21:53:35.720" v="338" actId="1036"/>
          <ac:spMkLst>
            <pc:docMk/>
            <pc:sldMk cId="3753584187" sldId="302"/>
            <ac:spMk id="3" creationId="{35C00409-EB84-42D9-891F-E679C949F8BF}"/>
          </ac:spMkLst>
        </pc:spChg>
        <pc:spChg chg="del">
          <ac:chgData name="Christopher Seil" userId="6822f6add10a1d56" providerId="LiveId" clId="{5BBBF48C-5DC8-4334-99E6-2EB29E9431ED}" dt="2022-02-17T21:52:59.417" v="333" actId="478"/>
          <ac:spMkLst>
            <pc:docMk/>
            <pc:sldMk cId="3753584187" sldId="302"/>
            <ac:spMk id="5" creationId="{F637DC65-9920-4235-B1BB-008221645B0C}"/>
          </ac:spMkLst>
        </pc:spChg>
        <pc:spChg chg="del">
          <ac:chgData name="Christopher Seil" userId="6822f6add10a1d56" providerId="LiveId" clId="{5BBBF48C-5DC8-4334-99E6-2EB29E9431ED}" dt="2022-02-17T21:52:59.417" v="333" actId="478"/>
          <ac:spMkLst>
            <pc:docMk/>
            <pc:sldMk cId="3753584187" sldId="302"/>
            <ac:spMk id="6" creationId="{0BA4C006-A1D1-494F-8EFD-752B17A71415}"/>
          </ac:spMkLst>
        </pc:spChg>
        <pc:spChg chg="del">
          <ac:chgData name="Christopher Seil" userId="6822f6add10a1d56" providerId="LiveId" clId="{5BBBF48C-5DC8-4334-99E6-2EB29E9431ED}" dt="2022-02-17T21:52:59.417" v="333" actId="478"/>
          <ac:spMkLst>
            <pc:docMk/>
            <pc:sldMk cId="3753584187" sldId="302"/>
            <ac:spMk id="7" creationId="{66816D40-B66D-46C9-8046-907F2D248D45}"/>
          </ac:spMkLst>
        </pc:spChg>
        <pc:spChg chg="del">
          <ac:chgData name="Christopher Seil" userId="6822f6add10a1d56" providerId="LiveId" clId="{5BBBF48C-5DC8-4334-99E6-2EB29E9431ED}" dt="2022-02-17T21:52:59.417" v="333" actId="478"/>
          <ac:spMkLst>
            <pc:docMk/>
            <pc:sldMk cId="3753584187" sldId="302"/>
            <ac:spMk id="8" creationId="{F7E96ED1-A0E2-4617-87FC-DE8502AAE51C}"/>
          </ac:spMkLst>
        </pc:spChg>
        <pc:spChg chg="del">
          <ac:chgData name="Christopher Seil" userId="6822f6add10a1d56" providerId="LiveId" clId="{5BBBF48C-5DC8-4334-99E6-2EB29E9431ED}" dt="2022-02-17T21:52:59.417" v="333" actId="478"/>
          <ac:spMkLst>
            <pc:docMk/>
            <pc:sldMk cId="3753584187" sldId="302"/>
            <ac:spMk id="9" creationId="{090E7681-9449-4A26-A99E-7CA36DFCEA96}"/>
          </ac:spMkLst>
        </pc:spChg>
        <pc:spChg chg="del">
          <ac:chgData name="Christopher Seil" userId="6822f6add10a1d56" providerId="LiveId" clId="{5BBBF48C-5DC8-4334-99E6-2EB29E9431ED}" dt="2022-02-17T21:52:59.417" v="333" actId="478"/>
          <ac:spMkLst>
            <pc:docMk/>
            <pc:sldMk cId="3753584187" sldId="302"/>
            <ac:spMk id="10" creationId="{87BA5ACB-DB8B-46F2-B499-266DA707CBDA}"/>
          </ac:spMkLst>
        </pc:spChg>
        <pc:spChg chg="del">
          <ac:chgData name="Christopher Seil" userId="6822f6add10a1d56" providerId="LiveId" clId="{5BBBF48C-5DC8-4334-99E6-2EB29E9431ED}" dt="2022-02-17T21:52:59.417" v="333" actId="478"/>
          <ac:spMkLst>
            <pc:docMk/>
            <pc:sldMk cId="3753584187" sldId="302"/>
            <ac:spMk id="11" creationId="{85672F19-2900-4611-83AB-BD75049DF9FF}"/>
          </ac:spMkLst>
        </pc:spChg>
        <pc:spChg chg="del">
          <ac:chgData name="Christopher Seil" userId="6822f6add10a1d56" providerId="LiveId" clId="{5BBBF48C-5DC8-4334-99E6-2EB29E9431ED}" dt="2022-02-17T21:52:59.417" v="333" actId="478"/>
          <ac:spMkLst>
            <pc:docMk/>
            <pc:sldMk cId="3753584187" sldId="302"/>
            <ac:spMk id="13" creationId="{B7A61A93-E7BF-448A-9515-3B2C98BB85D5}"/>
          </ac:spMkLst>
        </pc:spChg>
        <pc:spChg chg="del">
          <ac:chgData name="Christopher Seil" userId="6822f6add10a1d56" providerId="LiveId" clId="{5BBBF48C-5DC8-4334-99E6-2EB29E9431ED}" dt="2022-02-17T21:52:59.417" v="333" actId="478"/>
          <ac:spMkLst>
            <pc:docMk/>
            <pc:sldMk cId="3753584187" sldId="302"/>
            <ac:spMk id="14" creationId="{D15CCC1B-FBD3-4FF8-93FA-A38A22CB8392}"/>
          </ac:spMkLst>
        </pc:spChg>
        <pc:spChg chg="del">
          <ac:chgData name="Christopher Seil" userId="6822f6add10a1d56" providerId="LiveId" clId="{5BBBF48C-5DC8-4334-99E6-2EB29E9431ED}" dt="2022-02-17T21:52:59.417" v="333" actId="478"/>
          <ac:spMkLst>
            <pc:docMk/>
            <pc:sldMk cId="3753584187" sldId="302"/>
            <ac:spMk id="15" creationId="{7EA3B2AD-DCB8-4BA6-98A2-26B185BD9E40}"/>
          </ac:spMkLst>
        </pc:spChg>
        <pc:spChg chg="del">
          <ac:chgData name="Christopher Seil" userId="6822f6add10a1d56" providerId="LiveId" clId="{5BBBF48C-5DC8-4334-99E6-2EB29E9431ED}" dt="2022-02-17T21:52:59.417" v="333" actId="478"/>
          <ac:spMkLst>
            <pc:docMk/>
            <pc:sldMk cId="3753584187" sldId="302"/>
            <ac:spMk id="16" creationId="{2560D287-6B17-49A4-9789-498B24EAB3DA}"/>
          </ac:spMkLst>
        </pc:spChg>
        <pc:spChg chg="del">
          <ac:chgData name="Christopher Seil" userId="6822f6add10a1d56" providerId="LiveId" clId="{5BBBF48C-5DC8-4334-99E6-2EB29E9431ED}" dt="2022-02-17T21:52:59.417" v="333" actId="478"/>
          <ac:spMkLst>
            <pc:docMk/>
            <pc:sldMk cId="3753584187" sldId="302"/>
            <ac:spMk id="17" creationId="{734B5A53-D074-4593-AC22-96EDD0B72035}"/>
          </ac:spMkLst>
        </pc:spChg>
        <pc:spChg chg="add mod">
          <ac:chgData name="Christopher Seil" userId="6822f6add10a1d56" providerId="LiveId" clId="{5BBBF48C-5DC8-4334-99E6-2EB29E9431ED}" dt="2022-02-17T21:54:08.380" v="342" actId="12"/>
          <ac:spMkLst>
            <pc:docMk/>
            <pc:sldMk cId="3753584187" sldId="302"/>
            <ac:spMk id="18" creationId="{B77EB6A8-0290-41B3-A864-1D846AE6F3E0}"/>
          </ac:spMkLst>
        </pc:spChg>
        <pc:spChg chg="del">
          <ac:chgData name="Christopher Seil" userId="6822f6add10a1d56" providerId="LiveId" clId="{5BBBF48C-5DC8-4334-99E6-2EB29E9431ED}" dt="2022-02-17T21:53:03.457" v="334" actId="478"/>
          <ac:spMkLst>
            <pc:docMk/>
            <pc:sldMk cId="3753584187" sldId="302"/>
            <ac:spMk id="19" creationId="{54964312-86FA-4C42-B74F-910CCBC64704}"/>
          </ac:spMkLst>
        </pc:spChg>
      </pc:sldChg>
      <pc:sldChg chg="add">
        <pc:chgData name="Christopher Seil" userId="6822f6add10a1d56" providerId="LiveId" clId="{5BBBF48C-5DC8-4334-99E6-2EB29E9431ED}" dt="2022-02-17T21:54:25.798" v="343" actId="2890"/>
        <pc:sldMkLst>
          <pc:docMk/>
          <pc:sldMk cId="1721658569" sldId="303"/>
        </pc:sldMkLst>
      </pc:sldChg>
      <pc:sldChg chg="add">
        <pc:chgData name="Christopher Seil" userId="6822f6add10a1d56" providerId="LiveId" clId="{5BBBF48C-5DC8-4334-99E6-2EB29E9431ED}" dt="2022-02-17T21:54:27.572" v="344" actId="2890"/>
        <pc:sldMkLst>
          <pc:docMk/>
          <pc:sldMk cId="432226455" sldId="304"/>
        </pc:sldMkLst>
      </pc:sldChg>
      <pc:sldChg chg="add">
        <pc:chgData name="Christopher Seil" userId="6822f6add10a1d56" providerId="LiveId" clId="{5BBBF48C-5DC8-4334-99E6-2EB29E9431ED}" dt="2022-02-17T21:54:29.430" v="345" actId="2890"/>
        <pc:sldMkLst>
          <pc:docMk/>
          <pc:sldMk cId="932594741" sldId="305"/>
        </pc:sldMkLst>
      </pc:sldChg>
      <pc:sldChg chg="add">
        <pc:chgData name="Christopher Seil" userId="6822f6add10a1d56" providerId="LiveId" clId="{5BBBF48C-5DC8-4334-99E6-2EB29E9431ED}" dt="2022-02-17T21:54:31.503" v="346" actId="2890"/>
        <pc:sldMkLst>
          <pc:docMk/>
          <pc:sldMk cId="3297908624" sldId="306"/>
        </pc:sldMkLst>
      </pc:sldChg>
      <pc:sldChg chg="add">
        <pc:chgData name="Christopher Seil" userId="6822f6add10a1d56" providerId="LiveId" clId="{5BBBF48C-5DC8-4334-99E6-2EB29E9431ED}" dt="2022-02-17T21:54:35.734" v="347" actId="2890"/>
        <pc:sldMkLst>
          <pc:docMk/>
          <pc:sldMk cId="3819834434" sldId="307"/>
        </pc:sldMkLst>
      </pc:sldChg>
    </pc:docChg>
  </pc:docChgLst>
  <pc:docChgLst>
    <pc:chgData name="Christopher Seil" userId="6822f6add10a1d56" providerId="LiveId" clId="{A0EFE2CC-734E-45CF-9959-BB03E9071063}"/>
    <pc:docChg chg="undo custSel addSld delSld modSld sldOrd addSection delSection modSection">
      <pc:chgData name="Christopher Seil" userId="6822f6add10a1d56" providerId="LiveId" clId="{A0EFE2CC-734E-45CF-9959-BB03E9071063}" dt="2022-02-16T22:37:04.994" v="1773" actId="1038"/>
      <pc:docMkLst>
        <pc:docMk/>
      </pc:docMkLst>
      <pc:sldChg chg="del">
        <pc:chgData name="Christopher Seil" userId="6822f6add10a1d56" providerId="LiveId" clId="{A0EFE2CC-734E-45CF-9959-BB03E9071063}" dt="2022-02-16T21:46:56.955" v="74" actId="47"/>
        <pc:sldMkLst>
          <pc:docMk/>
          <pc:sldMk cId="3251083786" sldId="258"/>
        </pc:sldMkLst>
      </pc:sldChg>
      <pc:sldChg chg="addSp delSp modSp mod">
        <pc:chgData name="Christopher Seil" userId="6822f6add10a1d56" providerId="LiveId" clId="{A0EFE2CC-734E-45CF-9959-BB03E9071063}" dt="2022-02-16T21:49:57.050" v="106" actId="207"/>
        <pc:sldMkLst>
          <pc:docMk/>
          <pc:sldMk cId="2545806772" sldId="259"/>
        </pc:sldMkLst>
        <pc:spChg chg="mod">
          <ac:chgData name="Christopher Seil" userId="6822f6add10a1d56" providerId="LiveId" clId="{A0EFE2CC-734E-45CF-9959-BB03E9071063}" dt="2022-02-16T21:47:09.728" v="91" actId="20577"/>
          <ac:spMkLst>
            <pc:docMk/>
            <pc:sldMk cId="2545806772" sldId="259"/>
            <ac:spMk id="3" creationId="{35C00409-EB84-42D9-891F-E679C949F8BF}"/>
          </ac:spMkLst>
        </pc:spChg>
        <pc:spChg chg="del">
          <ac:chgData name="Christopher Seil" userId="6822f6add10a1d56" providerId="LiveId" clId="{A0EFE2CC-734E-45CF-9959-BB03E9071063}" dt="2022-02-16T21:47:11.936" v="92" actId="478"/>
          <ac:spMkLst>
            <pc:docMk/>
            <pc:sldMk cId="2545806772" sldId="259"/>
            <ac:spMk id="6" creationId="{184D98DB-22EC-4A95-BF53-2C77511E6263}"/>
          </ac:spMkLst>
        </pc:spChg>
        <pc:spChg chg="del">
          <ac:chgData name="Christopher Seil" userId="6822f6add10a1d56" providerId="LiveId" clId="{A0EFE2CC-734E-45CF-9959-BB03E9071063}" dt="2022-02-16T21:47:26.485" v="94" actId="478"/>
          <ac:spMkLst>
            <pc:docMk/>
            <pc:sldMk cId="2545806772" sldId="259"/>
            <ac:spMk id="7" creationId="{0B876658-4362-4FA5-8954-03055F7BF66E}"/>
          </ac:spMkLst>
        </pc:spChg>
        <pc:spChg chg="del">
          <ac:chgData name="Christopher Seil" userId="6822f6add10a1d56" providerId="LiveId" clId="{A0EFE2CC-734E-45CF-9959-BB03E9071063}" dt="2022-02-16T21:47:26.485" v="94" actId="478"/>
          <ac:spMkLst>
            <pc:docMk/>
            <pc:sldMk cId="2545806772" sldId="259"/>
            <ac:spMk id="8" creationId="{B851BC6C-E918-426C-9DD6-50940643926D}"/>
          </ac:spMkLst>
        </pc:spChg>
        <pc:spChg chg="del">
          <ac:chgData name="Christopher Seil" userId="6822f6add10a1d56" providerId="LiveId" clId="{A0EFE2CC-734E-45CF-9959-BB03E9071063}" dt="2022-02-16T21:47:26.485" v="94" actId="478"/>
          <ac:spMkLst>
            <pc:docMk/>
            <pc:sldMk cId="2545806772" sldId="259"/>
            <ac:spMk id="9" creationId="{137B9EC4-33BD-4404-80B4-F1E6E298DB26}"/>
          </ac:spMkLst>
        </pc:spChg>
        <pc:spChg chg="del">
          <ac:chgData name="Christopher Seil" userId="6822f6add10a1d56" providerId="LiveId" clId="{A0EFE2CC-734E-45CF-9959-BB03E9071063}" dt="2022-02-16T21:47:14.405" v="93" actId="478"/>
          <ac:spMkLst>
            <pc:docMk/>
            <pc:sldMk cId="2545806772" sldId="259"/>
            <ac:spMk id="11" creationId="{40B89742-A08E-41BF-B1C4-6D7D6428C8BE}"/>
          </ac:spMkLst>
        </pc:spChg>
        <pc:spChg chg="add mod">
          <ac:chgData name="Christopher Seil" userId="6822f6add10a1d56" providerId="LiveId" clId="{A0EFE2CC-734E-45CF-9959-BB03E9071063}" dt="2022-02-16T21:49:57.050" v="106" actId="207"/>
          <ac:spMkLst>
            <pc:docMk/>
            <pc:sldMk cId="2545806772" sldId="259"/>
            <ac:spMk id="12" creationId="{A2621666-E4F6-4C1C-B983-C45DE5E6AE3E}"/>
          </ac:spMkLst>
        </pc:spChg>
        <pc:picChg chg="del">
          <ac:chgData name="Christopher Seil" userId="6822f6add10a1d56" providerId="LiveId" clId="{A0EFE2CC-734E-45CF-9959-BB03E9071063}" dt="2022-02-16T21:47:26.485" v="94" actId="478"/>
          <ac:picMkLst>
            <pc:docMk/>
            <pc:sldMk cId="2545806772" sldId="259"/>
            <ac:picMk id="10" creationId="{396A5584-1981-4333-8FB4-8E20FC3A6A3E}"/>
          </ac:picMkLst>
        </pc:picChg>
      </pc:sldChg>
      <pc:sldChg chg="del">
        <pc:chgData name="Christopher Seil" userId="6822f6add10a1d56" providerId="LiveId" clId="{A0EFE2CC-734E-45CF-9959-BB03E9071063}" dt="2022-02-16T21:50:23.389" v="110" actId="47"/>
        <pc:sldMkLst>
          <pc:docMk/>
          <pc:sldMk cId="3270839223" sldId="262"/>
        </pc:sldMkLst>
      </pc:sldChg>
      <pc:sldChg chg="del">
        <pc:chgData name="Christopher Seil" userId="6822f6add10a1d56" providerId="LiveId" clId="{A0EFE2CC-734E-45CF-9959-BB03E9071063}" dt="2022-02-16T21:50:10.330" v="109" actId="47"/>
        <pc:sldMkLst>
          <pc:docMk/>
          <pc:sldMk cId="2212822981" sldId="263"/>
        </pc:sldMkLst>
      </pc:sldChg>
      <pc:sldChg chg="del">
        <pc:chgData name="Christopher Seil" userId="6822f6add10a1d56" providerId="LiveId" clId="{A0EFE2CC-734E-45CF-9959-BB03E9071063}" dt="2022-02-16T21:50:28.669" v="111" actId="47"/>
        <pc:sldMkLst>
          <pc:docMk/>
          <pc:sldMk cId="928104222" sldId="264"/>
        </pc:sldMkLst>
      </pc:sldChg>
      <pc:sldChg chg="modSp mod">
        <pc:chgData name="Christopher Seil" userId="6822f6add10a1d56" providerId="LiveId" clId="{A0EFE2CC-734E-45CF-9959-BB03E9071063}" dt="2022-02-16T21:46:42.675" v="73" actId="20577"/>
        <pc:sldMkLst>
          <pc:docMk/>
          <pc:sldMk cId="3394672940" sldId="265"/>
        </pc:sldMkLst>
        <pc:spChg chg="mod">
          <ac:chgData name="Christopher Seil" userId="6822f6add10a1d56" providerId="LiveId" clId="{A0EFE2CC-734E-45CF-9959-BB03E9071063}" dt="2022-02-16T21:46:42.675" v="73" actId="20577"/>
          <ac:spMkLst>
            <pc:docMk/>
            <pc:sldMk cId="3394672940" sldId="265"/>
            <ac:spMk id="3" creationId="{B5243CE1-42A1-4FED-89C2-5A5EC92503E7}"/>
          </ac:spMkLst>
        </pc:spChg>
      </pc:sldChg>
      <pc:sldChg chg="del">
        <pc:chgData name="Christopher Seil" userId="6822f6add10a1d56" providerId="LiveId" clId="{A0EFE2CC-734E-45CF-9959-BB03E9071063}" dt="2022-02-16T21:50:28.669" v="111" actId="47"/>
        <pc:sldMkLst>
          <pc:docMk/>
          <pc:sldMk cId="2527893868" sldId="266"/>
        </pc:sldMkLst>
      </pc:sldChg>
      <pc:sldChg chg="add del">
        <pc:chgData name="Christopher Seil" userId="6822f6add10a1d56" providerId="LiveId" clId="{A0EFE2CC-734E-45CF-9959-BB03E9071063}" dt="2022-02-16T21:50:44.024" v="115" actId="47"/>
        <pc:sldMkLst>
          <pc:docMk/>
          <pc:sldMk cId="2946361581" sldId="266"/>
        </pc:sldMkLst>
      </pc:sldChg>
      <pc:sldChg chg="addSp delSp modSp add mod ord replId">
        <pc:chgData name="Christopher Seil" userId="6822f6add10a1d56" providerId="LiveId" clId="{A0EFE2CC-734E-45CF-9959-BB03E9071063}" dt="2022-02-16T22:14:52.578" v="1282"/>
        <pc:sldMkLst>
          <pc:docMk/>
          <pc:sldMk cId="250592840" sldId="267"/>
        </pc:sldMkLst>
        <pc:spChg chg="mod">
          <ac:chgData name="Christopher Seil" userId="6822f6add10a1d56" providerId="LiveId" clId="{A0EFE2CC-734E-45CF-9959-BB03E9071063}" dt="2022-02-16T21:57:53.893" v="388" actId="20577"/>
          <ac:spMkLst>
            <pc:docMk/>
            <pc:sldMk cId="250592840" sldId="267"/>
            <ac:spMk id="3" creationId="{35C00409-EB84-42D9-891F-E679C949F8BF}"/>
          </ac:spMkLst>
        </pc:spChg>
        <pc:spChg chg="add mod">
          <ac:chgData name="Christopher Seil" userId="6822f6add10a1d56" providerId="LiveId" clId="{A0EFE2CC-734E-45CF-9959-BB03E9071063}" dt="2022-02-16T21:58:39.579" v="564" actId="20577"/>
          <ac:spMkLst>
            <pc:docMk/>
            <pc:sldMk cId="250592840" sldId="267"/>
            <ac:spMk id="5" creationId="{6481053F-16D8-4A72-937F-D17C968E8BCF}"/>
          </ac:spMkLst>
        </pc:spChg>
        <pc:spChg chg="del">
          <ac:chgData name="Christopher Seil" userId="6822f6add10a1d56" providerId="LiveId" clId="{A0EFE2CC-734E-45CF-9959-BB03E9071063}" dt="2022-02-16T21:57:10.908" v="334" actId="478"/>
          <ac:spMkLst>
            <pc:docMk/>
            <pc:sldMk cId="250592840" sldId="267"/>
            <ac:spMk id="12" creationId="{A2621666-E4F6-4C1C-B983-C45DE5E6AE3E}"/>
          </ac:spMkLst>
        </pc:spChg>
      </pc:sldChg>
      <pc:sldChg chg="addSp modSp add mod ord">
        <pc:chgData name="Christopher Seil" userId="6822f6add10a1d56" providerId="LiveId" clId="{A0EFE2CC-734E-45CF-9959-BB03E9071063}" dt="2022-02-16T22:14:48.081" v="1280"/>
        <pc:sldMkLst>
          <pc:docMk/>
          <pc:sldMk cId="1613678983" sldId="268"/>
        </pc:sldMkLst>
        <pc:spChg chg="mod">
          <ac:chgData name="Christopher Seil" userId="6822f6add10a1d56" providerId="LiveId" clId="{A0EFE2CC-734E-45CF-9959-BB03E9071063}" dt="2022-02-16T21:55:32.889" v="282" actId="6549"/>
          <ac:spMkLst>
            <pc:docMk/>
            <pc:sldMk cId="1613678983" sldId="268"/>
            <ac:spMk id="2" creationId="{3E954770-CD53-4C38-A94E-DF25393BE612}"/>
          </ac:spMkLst>
        </pc:spChg>
        <pc:spChg chg="mod">
          <ac:chgData name="Christopher Seil" userId="6822f6add10a1d56" providerId="LiveId" clId="{A0EFE2CC-734E-45CF-9959-BB03E9071063}" dt="2022-02-16T21:56:36.534" v="331" actId="948"/>
          <ac:spMkLst>
            <pc:docMk/>
            <pc:sldMk cId="1613678983" sldId="268"/>
            <ac:spMk id="3" creationId="{B5243CE1-42A1-4FED-89C2-5A5EC92503E7}"/>
          </ac:spMkLst>
        </pc:spChg>
        <pc:picChg chg="add mod">
          <ac:chgData name="Christopher Seil" userId="6822f6add10a1d56" providerId="LiveId" clId="{A0EFE2CC-734E-45CF-9959-BB03E9071063}" dt="2022-02-16T21:55:07.836" v="271" actId="1035"/>
          <ac:picMkLst>
            <pc:docMk/>
            <pc:sldMk cId="1613678983" sldId="268"/>
            <ac:picMk id="4" creationId="{316B2414-1FC4-4894-8C6E-1E1DD20C0BD7}"/>
          </ac:picMkLst>
        </pc:picChg>
      </pc:sldChg>
      <pc:sldChg chg="del">
        <pc:chgData name="Christopher Seil" userId="6822f6add10a1d56" providerId="LiveId" clId="{A0EFE2CC-734E-45CF-9959-BB03E9071063}" dt="2022-02-16T21:50:28.669" v="111" actId="47"/>
        <pc:sldMkLst>
          <pc:docMk/>
          <pc:sldMk cId="4072206312" sldId="268"/>
        </pc:sldMkLst>
      </pc:sldChg>
      <pc:sldChg chg="new del">
        <pc:chgData name="Christopher Seil" userId="6822f6add10a1d56" providerId="LiveId" clId="{A0EFE2CC-734E-45CF-9959-BB03E9071063}" dt="2022-02-16T21:53:30.090" v="122" actId="47"/>
        <pc:sldMkLst>
          <pc:docMk/>
          <pc:sldMk cId="56284782" sldId="269"/>
        </pc:sldMkLst>
      </pc:sldChg>
      <pc:sldChg chg="del">
        <pc:chgData name="Christopher Seil" userId="6822f6add10a1d56" providerId="LiveId" clId="{A0EFE2CC-734E-45CF-9959-BB03E9071063}" dt="2022-02-16T21:50:28.669" v="111" actId="47"/>
        <pc:sldMkLst>
          <pc:docMk/>
          <pc:sldMk cId="1587365406" sldId="269"/>
        </pc:sldMkLst>
      </pc:sldChg>
      <pc:sldChg chg="modSp add mod ord">
        <pc:chgData name="Christopher Seil" userId="6822f6add10a1d56" providerId="LiveId" clId="{A0EFE2CC-734E-45CF-9959-BB03E9071063}" dt="2022-02-16T22:03:44.243" v="742" actId="255"/>
        <pc:sldMkLst>
          <pc:docMk/>
          <pc:sldMk cId="3184937469" sldId="269"/>
        </pc:sldMkLst>
        <pc:spChg chg="mod">
          <ac:chgData name="Christopher Seil" userId="6822f6add10a1d56" providerId="LiveId" clId="{A0EFE2CC-734E-45CF-9959-BB03E9071063}" dt="2022-02-16T22:03:44.243" v="742" actId="255"/>
          <ac:spMkLst>
            <pc:docMk/>
            <pc:sldMk cId="3184937469" sldId="269"/>
            <ac:spMk id="3" creationId="{B5243CE1-42A1-4FED-89C2-5A5EC92503E7}"/>
          </ac:spMkLst>
        </pc:spChg>
      </pc:sldChg>
      <pc:sldChg chg="addSp delSp modSp add mod ord">
        <pc:chgData name="Christopher Seil" userId="6822f6add10a1d56" providerId="LiveId" clId="{A0EFE2CC-734E-45CF-9959-BB03E9071063}" dt="2022-02-16T22:24:59.892" v="1342"/>
        <pc:sldMkLst>
          <pc:docMk/>
          <pc:sldMk cId="1271247852" sldId="270"/>
        </pc:sldMkLst>
        <pc:spChg chg="mod">
          <ac:chgData name="Christopher Seil" userId="6822f6add10a1d56" providerId="LiveId" clId="{A0EFE2CC-734E-45CF-9959-BB03E9071063}" dt="2022-02-16T22:10:02.537" v="1144" actId="20577"/>
          <ac:spMkLst>
            <pc:docMk/>
            <pc:sldMk cId="1271247852" sldId="270"/>
            <ac:spMk id="3" creationId="{35C00409-EB84-42D9-891F-E679C949F8BF}"/>
          </ac:spMkLst>
        </pc:spChg>
        <pc:spChg chg="add mod">
          <ac:chgData name="Christopher Seil" userId="6822f6add10a1d56" providerId="LiveId" clId="{A0EFE2CC-734E-45CF-9959-BB03E9071063}" dt="2022-02-16T22:11:30.910" v="1261" actId="408"/>
          <ac:spMkLst>
            <pc:docMk/>
            <pc:sldMk cId="1271247852" sldId="270"/>
            <ac:spMk id="5" creationId="{F637DC65-9920-4235-B1BB-008221645B0C}"/>
          </ac:spMkLst>
        </pc:spChg>
        <pc:spChg chg="add mod">
          <ac:chgData name="Christopher Seil" userId="6822f6add10a1d56" providerId="LiveId" clId="{A0EFE2CC-734E-45CF-9959-BB03E9071063}" dt="2022-02-16T22:11:30.910" v="1261" actId="408"/>
          <ac:spMkLst>
            <pc:docMk/>
            <pc:sldMk cId="1271247852" sldId="270"/>
            <ac:spMk id="6" creationId="{0BA4C006-A1D1-494F-8EFD-752B17A71415}"/>
          </ac:spMkLst>
        </pc:spChg>
        <pc:spChg chg="add mod">
          <ac:chgData name="Christopher Seil" userId="6822f6add10a1d56" providerId="LiveId" clId="{A0EFE2CC-734E-45CF-9959-BB03E9071063}" dt="2022-02-16T22:13:25.441" v="1272" actId="552"/>
          <ac:spMkLst>
            <pc:docMk/>
            <pc:sldMk cId="1271247852" sldId="270"/>
            <ac:spMk id="7" creationId="{66816D40-B66D-46C9-8046-907F2D248D45}"/>
          </ac:spMkLst>
        </pc:spChg>
        <pc:spChg chg="add mod">
          <ac:chgData name="Christopher Seil" userId="6822f6add10a1d56" providerId="LiveId" clId="{A0EFE2CC-734E-45CF-9959-BB03E9071063}" dt="2022-02-16T22:13:34.897" v="1273" actId="553"/>
          <ac:spMkLst>
            <pc:docMk/>
            <pc:sldMk cId="1271247852" sldId="270"/>
            <ac:spMk id="8" creationId="{F7E96ED1-A0E2-4617-87FC-DE8502AAE51C}"/>
          </ac:spMkLst>
        </pc:spChg>
        <pc:spChg chg="add mod">
          <ac:chgData name="Christopher Seil" userId="6822f6add10a1d56" providerId="LiveId" clId="{A0EFE2CC-734E-45CF-9959-BB03E9071063}" dt="2022-02-16T22:15:40.709" v="1285" actId="12"/>
          <ac:spMkLst>
            <pc:docMk/>
            <pc:sldMk cId="1271247852" sldId="270"/>
            <ac:spMk id="9" creationId="{090E7681-9449-4A26-A99E-7CA36DFCEA96}"/>
          </ac:spMkLst>
        </pc:spChg>
        <pc:spChg chg="add mod">
          <ac:chgData name="Christopher Seil" userId="6822f6add10a1d56" providerId="LiveId" clId="{A0EFE2CC-734E-45CF-9959-BB03E9071063}" dt="2022-02-16T22:15:40.709" v="1285" actId="12"/>
          <ac:spMkLst>
            <pc:docMk/>
            <pc:sldMk cId="1271247852" sldId="270"/>
            <ac:spMk id="10" creationId="{87BA5ACB-DB8B-46F2-B499-266DA707CBDA}"/>
          </ac:spMkLst>
        </pc:spChg>
        <pc:spChg chg="add mod">
          <ac:chgData name="Christopher Seil" userId="6822f6add10a1d56" providerId="LiveId" clId="{A0EFE2CC-734E-45CF-9959-BB03E9071063}" dt="2022-02-16T22:17:24.636" v="1321" actId="20577"/>
          <ac:spMkLst>
            <pc:docMk/>
            <pc:sldMk cId="1271247852" sldId="270"/>
            <ac:spMk id="11" creationId="{85672F19-2900-4611-83AB-BD75049DF9FF}"/>
          </ac:spMkLst>
        </pc:spChg>
        <pc:spChg chg="del">
          <ac:chgData name="Christopher Seil" userId="6822f6add10a1d56" providerId="LiveId" clId="{A0EFE2CC-734E-45CF-9959-BB03E9071063}" dt="2022-02-16T22:04:43.232" v="789" actId="478"/>
          <ac:spMkLst>
            <pc:docMk/>
            <pc:sldMk cId="1271247852" sldId="270"/>
            <ac:spMk id="12" creationId="{A2621666-E4F6-4C1C-B983-C45DE5E6AE3E}"/>
          </ac:spMkLst>
        </pc:spChg>
        <pc:spChg chg="add mod">
          <ac:chgData name="Christopher Seil" userId="6822f6add10a1d56" providerId="LiveId" clId="{A0EFE2CC-734E-45CF-9959-BB03E9071063}" dt="2022-02-16T22:15:40.709" v="1285" actId="12"/>
          <ac:spMkLst>
            <pc:docMk/>
            <pc:sldMk cId="1271247852" sldId="270"/>
            <ac:spMk id="13" creationId="{B7A61A93-E7BF-448A-9515-3B2C98BB85D5}"/>
          </ac:spMkLst>
        </pc:spChg>
        <pc:spChg chg="add mod">
          <ac:chgData name="Christopher Seil" userId="6822f6add10a1d56" providerId="LiveId" clId="{A0EFE2CC-734E-45CF-9959-BB03E9071063}" dt="2022-02-16T22:14:31.318" v="1278" actId="408"/>
          <ac:spMkLst>
            <pc:docMk/>
            <pc:sldMk cId="1271247852" sldId="270"/>
            <ac:spMk id="14" creationId="{D15CCC1B-FBD3-4FF8-93FA-A38A22CB8392}"/>
          </ac:spMkLst>
        </pc:spChg>
        <pc:spChg chg="add mod">
          <ac:chgData name="Christopher Seil" userId="6822f6add10a1d56" providerId="LiveId" clId="{A0EFE2CC-734E-45CF-9959-BB03E9071063}" dt="2022-02-16T22:14:31.318" v="1278" actId="408"/>
          <ac:spMkLst>
            <pc:docMk/>
            <pc:sldMk cId="1271247852" sldId="270"/>
            <ac:spMk id="15" creationId="{7EA3B2AD-DCB8-4BA6-98A2-26B185BD9E40}"/>
          </ac:spMkLst>
        </pc:spChg>
        <pc:spChg chg="add mod">
          <ac:chgData name="Christopher Seil" userId="6822f6add10a1d56" providerId="LiveId" clId="{A0EFE2CC-734E-45CF-9959-BB03E9071063}" dt="2022-02-16T22:14:20.704" v="1277" actId="12788"/>
          <ac:spMkLst>
            <pc:docMk/>
            <pc:sldMk cId="1271247852" sldId="270"/>
            <ac:spMk id="16" creationId="{2560D287-6B17-49A4-9789-498B24EAB3DA}"/>
          </ac:spMkLst>
        </pc:spChg>
        <pc:spChg chg="add mod">
          <ac:chgData name="Christopher Seil" userId="6822f6add10a1d56" providerId="LiveId" clId="{A0EFE2CC-734E-45CF-9959-BB03E9071063}" dt="2022-02-16T22:13:55.662" v="1275" actId="12788"/>
          <ac:spMkLst>
            <pc:docMk/>
            <pc:sldMk cId="1271247852" sldId="270"/>
            <ac:spMk id="17" creationId="{734B5A53-D074-4593-AC22-96EDD0B72035}"/>
          </ac:spMkLst>
        </pc:spChg>
        <pc:spChg chg="add del mod">
          <ac:chgData name="Christopher Seil" userId="6822f6add10a1d56" providerId="LiveId" clId="{A0EFE2CC-734E-45CF-9959-BB03E9071063}" dt="2022-02-16T22:06:43.689" v="832" actId="478"/>
          <ac:spMkLst>
            <pc:docMk/>
            <pc:sldMk cId="1271247852" sldId="270"/>
            <ac:spMk id="18" creationId="{0743E6AA-1A46-4862-B34C-98BFC4F2B4B2}"/>
          </ac:spMkLst>
        </pc:spChg>
        <pc:spChg chg="add mod">
          <ac:chgData name="Christopher Seil" userId="6822f6add10a1d56" providerId="LiveId" clId="{A0EFE2CC-734E-45CF-9959-BB03E9071063}" dt="2022-02-16T22:05:07.321" v="790"/>
          <ac:spMkLst>
            <pc:docMk/>
            <pc:sldMk cId="1271247852" sldId="270"/>
            <ac:spMk id="19" creationId="{54964312-86FA-4C42-B74F-910CCBC64704}"/>
          </ac:spMkLst>
        </pc:spChg>
      </pc:sldChg>
      <pc:sldChg chg="del">
        <pc:chgData name="Christopher Seil" userId="6822f6add10a1d56" providerId="LiveId" clId="{A0EFE2CC-734E-45CF-9959-BB03E9071063}" dt="2022-02-16T21:50:28.669" v="111" actId="47"/>
        <pc:sldMkLst>
          <pc:docMk/>
          <pc:sldMk cId="3058419555" sldId="270"/>
        </pc:sldMkLst>
      </pc:sldChg>
      <pc:sldChg chg="del">
        <pc:chgData name="Christopher Seil" userId="6822f6add10a1d56" providerId="LiveId" clId="{A0EFE2CC-734E-45CF-9959-BB03E9071063}" dt="2022-02-16T21:50:08.287" v="108" actId="47"/>
        <pc:sldMkLst>
          <pc:docMk/>
          <pc:sldMk cId="993303363" sldId="271"/>
        </pc:sldMkLst>
      </pc:sldChg>
      <pc:sldChg chg="del">
        <pc:chgData name="Christopher Seil" userId="6822f6add10a1d56" providerId="LiveId" clId="{A0EFE2CC-734E-45CF-9959-BB03E9071063}" dt="2022-02-16T21:50:06.298" v="107" actId="47"/>
        <pc:sldMkLst>
          <pc:docMk/>
          <pc:sldMk cId="3571152937" sldId="272"/>
        </pc:sldMkLst>
      </pc:sldChg>
      <pc:sldChg chg="addSp delSp modSp mod ord modAnim">
        <pc:chgData name="Christopher Seil" userId="6822f6add10a1d56" providerId="LiveId" clId="{A0EFE2CC-734E-45CF-9959-BB03E9071063}" dt="2022-02-16T22:37:04.994" v="1773" actId="1038"/>
        <pc:sldMkLst>
          <pc:docMk/>
          <pc:sldMk cId="923085128" sldId="288"/>
        </pc:sldMkLst>
        <pc:spChg chg="mod">
          <ac:chgData name="Christopher Seil" userId="6822f6add10a1d56" providerId="LiveId" clId="{A0EFE2CC-734E-45CF-9959-BB03E9071063}" dt="2022-02-16T22:36:20.067" v="1757" actId="14100"/>
          <ac:spMkLst>
            <pc:docMk/>
            <pc:sldMk cId="923085128" sldId="288"/>
            <ac:spMk id="3" creationId="{446DA4FF-D8D2-408C-A0CA-A6053B346C8C}"/>
          </ac:spMkLst>
        </pc:spChg>
        <pc:spChg chg="mod">
          <ac:chgData name="Christopher Seil" userId="6822f6add10a1d56" providerId="LiveId" clId="{A0EFE2CC-734E-45CF-9959-BB03E9071063}" dt="2022-02-16T22:21:52.542" v="1322" actId="255"/>
          <ac:spMkLst>
            <pc:docMk/>
            <pc:sldMk cId="923085128" sldId="288"/>
            <ac:spMk id="9" creationId="{9B6DAA51-232B-4D16-A807-4CCE59AC643E}"/>
          </ac:spMkLst>
        </pc:spChg>
        <pc:spChg chg="mod">
          <ac:chgData name="Christopher Seil" userId="6822f6add10a1d56" providerId="LiveId" clId="{A0EFE2CC-734E-45CF-9959-BB03E9071063}" dt="2022-02-16T22:21:52.542" v="1322" actId="255"/>
          <ac:spMkLst>
            <pc:docMk/>
            <pc:sldMk cId="923085128" sldId="288"/>
            <ac:spMk id="10" creationId="{0C26DE61-4122-4684-932F-59C110FD91D5}"/>
          </ac:spMkLst>
        </pc:spChg>
        <pc:spChg chg="del">
          <ac:chgData name="Christopher Seil" userId="6822f6add10a1d56" providerId="LiveId" clId="{A0EFE2CC-734E-45CF-9959-BB03E9071063}" dt="2022-02-16T22:34:15.827" v="1610" actId="478"/>
          <ac:spMkLst>
            <pc:docMk/>
            <pc:sldMk cId="923085128" sldId="288"/>
            <ac:spMk id="12" creationId="{20312503-DB31-4BAF-A8B4-46D015FF58A5}"/>
          </ac:spMkLst>
        </pc:spChg>
        <pc:spChg chg="mod">
          <ac:chgData name="Christopher Seil" userId="6822f6add10a1d56" providerId="LiveId" clId="{A0EFE2CC-734E-45CF-9959-BB03E9071063}" dt="2022-02-16T22:22:00.090" v="1330" actId="20577"/>
          <ac:spMkLst>
            <pc:docMk/>
            <pc:sldMk cId="923085128" sldId="288"/>
            <ac:spMk id="13" creationId="{A8EA1FEB-6230-4A85-8A51-BFC82AC0A6B9}"/>
          </ac:spMkLst>
        </pc:spChg>
        <pc:spChg chg="mod">
          <ac:chgData name="Christopher Seil" userId="6822f6add10a1d56" providerId="LiveId" clId="{A0EFE2CC-734E-45CF-9959-BB03E9071063}" dt="2022-02-16T22:21:52.542" v="1322" actId="255"/>
          <ac:spMkLst>
            <pc:docMk/>
            <pc:sldMk cId="923085128" sldId="288"/>
            <ac:spMk id="14" creationId="{5830D655-E87A-47C1-A4D5-50D80DC9D408}"/>
          </ac:spMkLst>
        </pc:spChg>
        <pc:spChg chg="mod">
          <ac:chgData name="Christopher Seil" userId="6822f6add10a1d56" providerId="LiveId" clId="{A0EFE2CC-734E-45CF-9959-BB03E9071063}" dt="2022-02-16T22:32:36.238" v="1591" actId="207"/>
          <ac:spMkLst>
            <pc:docMk/>
            <pc:sldMk cId="923085128" sldId="288"/>
            <ac:spMk id="20" creationId="{078FC321-86BE-4ACE-8F37-F2EBA185AD89}"/>
          </ac:spMkLst>
        </pc:spChg>
        <pc:spChg chg="mod">
          <ac:chgData name="Christopher Seil" userId="6822f6add10a1d56" providerId="LiveId" clId="{A0EFE2CC-734E-45CF-9959-BB03E9071063}" dt="2022-02-16T22:32:44.699" v="1592" actId="207"/>
          <ac:spMkLst>
            <pc:docMk/>
            <pc:sldMk cId="923085128" sldId="288"/>
            <ac:spMk id="21" creationId="{2D775276-91C5-48C7-8D90-AD66983792D8}"/>
          </ac:spMkLst>
        </pc:spChg>
        <pc:spChg chg="mod">
          <ac:chgData name="Christopher Seil" userId="6822f6add10a1d56" providerId="LiveId" clId="{A0EFE2CC-734E-45CF-9959-BB03E9071063}" dt="2022-02-16T22:33:01.822" v="1594" actId="207"/>
          <ac:spMkLst>
            <pc:docMk/>
            <pc:sldMk cId="923085128" sldId="288"/>
            <ac:spMk id="22" creationId="{92AFD78C-E8B3-438E-A5E0-9B4B169DD3F8}"/>
          </ac:spMkLst>
        </pc:spChg>
        <pc:spChg chg="mod">
          <ac:chgData name="Christopher Seil" userId="6822f6add10a1d56" providerId="LiveId" clId="{A0EFE2CC-734E-45CF-9959-BB03E9071063}" dt="2022-02-16T22:32:51.272" v="1593" actId="207"/>
          <ac:spMkLst>
            <pc:docMk/>
            <pc:sldMk cId="923085128" sldId="288"/>
            <ac:spMk id="25" creationId="{BAF74999-329A-48BF-B339-DAB11DF2244D}"/>
          </ac:spMkLst>
        </pc:spChg>
        <pc:spChg chg="mod">
          <ac:chgData name="Christopher Seil" userId="6822f6add10a1d56" providerId="LiveId" clId="{A0EFE2CC-734E-45CF-9959-BB03E9071063}" dt="2022-02-16T22:21:52.542" v="1322" actId="255"/>
          <ac:spMkLst>
            <pc:docMk/>
            <pc:sldMk cId="923085128" sldId="288"/>
            <ac:spMk id="32" creationId="{415F76A1-CB61-4F27-991D-2DB534132BE8}"/>
          </ac:spMkLst>
        </pc:spChg>
        <pc:spChg chg="add mod">
          <ac:chgData name="Christopher Seil" userId="6822f6add10a1d56" providerId="LiveId" clId="{A0EFE2CC-734E-45CF-9959-BB03E9071063}" dt="2022-02-16T22:33:48.240" v="1598" actId="1076"/>
          <ac:spMkLst>
            <pc:docMk/>
            <pc:sldMk cId="923085128" sldId="288"/>
            <ac:spMk id="46" creationId="{0AF17FA6-FA9F-4BF1-B75E-D4300954D937}"/>
          </ac:spMkLst>
        </pc:spChg>
        <pc:spChg chg="add mod">
          <ac:chgData name="Christopher Seil" userId="6822f6add10a1d56" providerId="LiveId" clId="{A0EFE2CC-734E-45CF-9959-BB03E9071063}" dt="2022-02-16T22:35:38.082" v="1625" actId="1076"/>
          <ac:spMkLst>
            <pc:docMk/>
            <pc:sldMk cId="923085128" sldId="288"/>
            <ac:spMk id="50" creationId="{FE208834-C62B-4916-8BE5-F2FCD76248AD}"/>
          </ac:spMkLst>
        </pc:spChg>
        <pc:spChg chg="add mod">
          <ac:chgData name="Christopher Seil" userId="6822f6add10a1d56" providerId="LiveId" clId="{A0EFE2CC-734E-45CF-9959-BB03E9071063}" dt="2022-02-16T22:35:35.770" v="1624" actId="1076"/>
          <ac:spMkLst>
            <pc:docMk/>
            <pc:sldMk cId="923085128" sldId="288"/>
            <ac:spMk id="51" creationId="{B44666BD-4D0B-4EC3-B74F-4F4E7F0BC698}"/>
          </ac:spMkLst>
        </pc:spChg>
        <pc:spChg chg="add mod">
          <ac:chgData name="Christopher Seil" userId="6822f6add10a1d56" providerId="LiveId" clId="{A0EFE2CC-734E-45CF-9959-BB03E9071063}" dt="2022-02-16T22:33:59.074" v="1600" actId="1076"/>
          <ac:spMkLst>
            <pc:docMk/>
            <pc:sldMk cId="923085128" sldId="288"/>
            <ac:spMk id="52" creationId="{103C7C79-122B-49AF-9BEC-28A441E988FE}"/>
          </ac:spMkLst>
        </pc:spChg>
        <pc:spChg chg="add mod">
          <ac:chgData name="Christopher Seil" userId="6822f6add10a1d56" providerId="LiveId" clId="{A0EFE2CC-734E-45CF-9959-BB03E9071063}" dt="2022-02-16T22:34:04.288" v="1601" actId="1076"/>
          <ac:spMkLst>
            <pc:docMk/>
            <pc:sldMk cId="923085128" sldId="288"/>
            <ac:spMk id="53" creationId="{3121E781-4141-4472-8BC2-FE9C149A9E9A}"/>
          </ac:spMkLst>
        </pc:spChg>
        <pc:spChg chg="add mod">
          <ac:chgData name="Christopher Seil" userId="6822f6add10a1d56" providerId="LiveId" clId="{A0EFE2CC-734E-45CF-9959-BB03E9071063}" dt="2022-02-16T22:34:51.613" v="1623" actId="1035"/>
          <ac:spMkLst>
            <pc:docMk/>
            <pc:sldMk cId="923085128" sldId="288"/>
            <ac:spMk id="54" creationId="{05C26A5D-FF89-4185-96E9-580F072EF1B9}"/>
          </ac:spMkLst>
        </pc:spChg>
        <pc:picChg chg="mod">
          <ac:chgData name="Christopher Seil" userId="6822f6add10a1d56" providerId="LiveId" clId="{A0EFE2CC-734E-45CF-9959-BB03E9071063}" dt="2022-02-16T22:37:04.994" v="1773" actId="1038"/>
          <ac:picMkLst>
            <pc:docMk/>
            <pc:sldMk cId="923085128" sldId="288"/>
            <ac:picMk id="6" creationId="{5EC54465-E0BE-4777-A4C1-9579089BE77D}"/>
          </ac:picMkLst>
        </pc:picChg>
        <pc:picChg chg="mod">
          <ac:chgData name="Christopher Seil" userId="6822f6add10a1d56" providerId="LiveId" clId="{A0EFE2CC-734E-45CF-9959-BB03E9071063}" dt="2022-02-16T22:34:39.820" v="1615" actId="1076"/>
          <ac:picMkLst>
            <pc:docMk/>
            <pc:sldMk cId="923085128" sldId="288"/>
            <ac:picMk id="7" creationId="{3C4DFF51-D735-4CD2-8106-D3A23A48DA6F}"/>
          </ac:picMkLst>
        </pc:picChg>
        <pc:picChg chg="mod">
          <ac:chgData name="Christopher Seil" userId="6822f6add10a1d56" providerId="LiveId" clId="{A0EFE2CC-734E-45CF-9959-BB03E9071063}" dt="2022-02-16T22:32:22.405" v="1590"/>
          <ac:picMkLst>
            <pc:docMk/>
            <pc:sldMk cId="923085128" sldId="288"/>
            <ac:picMk id="18" creationId="{FFE22DF0-5093-47C7-89E9-4FAE222FC5C2}"/>
          </ac:picMkLst>
        </pc:picChg>
        <pc:picChg chg="mod">
          <ac:chgData name="Christopher Seil" userId="6822f6add10a1d56" providerId="LiveId" clId="{A0EFE2CC-734E-45CF-9959-BB03E9071063}" dt="2022-02-16T22:32:03.547" v="1588"/>
          <ac:picMkLst>
            <pc:docMk/>
            <pc:sldMk cId="923085128" sldId="288"/>
            <ac:picMk id="34" creationId="{75431D24-8744-4D83-8EFE-868EFF9A3AED}"/>
          </ac:picMkLst>
        </pc:picChg>
        <pc:picChg chg="mod">
          <ac:chgData name="Christopher Seil" userId="6822f6add10a1d56" providerId="LiveId" clId="{A0EFE2CC-734E-45CF-9959-BB03E9071063}" dt="2022-02-16T22:32:03.547" v="1588"/>
          <ac:picMkLst>
            <pc:docMk/>
            <pc:sldMk cId="923085128" sldId="288"/>
            <ac:picMk id="36" creationId="{793DFD67-53A4-4FA6-94CB-CA376F918ADC}"/>
          </ac:picMkLst>
        </pc:picChg>
        <pc:picChg chg="mod">
          <ac:chgData name="Christopher Seil" userId="6822f6add10a1d56" providerId="LiveId" clId="{A0EFE2CC-734E-45CF-9959-BB03E9071063}" dt="2022-02-16T22:33:11.319" v="1595"/>
          <ac:picMkLst>
            <pc:docMk/>
            <pc:sldMk cId="923085128" sldId="288"/>
            <ac:picMk id="41" creationId="{110EE98C-4600-49E5-B773-C1A3CF07E657}"/>
          </ac:picMkLst>
        </pc:picChg>
        <pc:picChg chg="mod">
          <ac:chgData name="Christopher Seil" userId="6822f6add10a1d56" providerId="LiveId" clId="{A0EFE2CC-734E-45CF-9959-BB03E9071063}" dt="2022-02-16T22:32:03.547" v="1588"/>
          <ac:picMkLst>
            <pc:docMk/>
            <pc:sldMk cId="923085128" sldId="288"/>
            <ac:picMk id="42" creationId="{76398B92-14D8-49C3-9C6D-01553718CE0B}"/>
          </ac:picMkLst>
        </pc:picChg>
        <pc:picChg chg="mod">
          <ac:chgData name="Christopher Seil" userId="6822f6add10a1d56" providerId="LiveId" clId="{A0EFE2CC-734E-45CF-9959-BB03E9071063}" dt="2022-02-16T22:32:14.561" v="1589"/>
          <ac:picMkLst>
            <pc:docMk/>
            <pc:sldMk cId="923085128" sldId="288"/>
            <ac:picMk id="45" creationId="{7472BFEF-7991-4697-AD7E-2113ACD53131}"/>
          </ac:picMkLst>
        </pc:picChg>
        <pc:cxnChg chg="mod">
          <ac:chgData name="Christopher Seil" userId="6822f6add10a1d56" providerId="LiveId" clId="{A0EFE2CC-734E-45CF-9959-BB03E9071063}" dt="2022-02-16T22:34:32.380" v="1613" actId="14100"/>
          <ac:cxnSpMkLst>
            <pc:docMk/>
            <pc:sldMk cId="923085128" sldId="288"/>
            <ac:cxnSpMk id="33" creationId="{724C32EB-4C8F-4509-BF80-0B3BA3AB0719}"/>
          </ac:cxnSpMkLst>
        </pc:cxnChg>
      </pc:sldChg>
      <pc:sldChg chg="del">
        <pc:chgData name="Christopher Seil" userId="6822f6add10a1d56" providerId="LiveId" clId="{A0EFE2CC-734E-45CF-9959-BB03E9071063}" dt="2022-02-16T22:23:48.126" v="1338" actId="47"/>
        <pc:sldMkLst>
          <pc:docMk/>
          <pc:sldMk cId="3268030290" sldId="290"/>
        </pc:sldMkLst>
      </pc:sldChg>
      <pc:sldChg chg="modSp mod">
        <pc:chgData name="Christopher Seil" userId="6822f6add10a1d56" providerId="LiveId" clId="{A0EFE2CC-734E-45CF-9959-BB03E9071063}" dt="2022-02-16T22:31:17.142" v="1587" actId="20577"/>
        <pc:sldMkLst>
          <pc:docMk/>
          <pc:sldMk cId="2582740468" sldId="300"/>
        </pc:sldMkLst>
        <pc:spChg chg="mod">
          <ac:chgData name="Christopher Seil" userId="6822f6add10a1d56" providerId="LiveId" clId="{A0EFE2CC-734E-45CF-9959-BB03E9071063}" dt="2022-02-16T22:31:17.142" v="1587" actId="20577"/>
          <ac:spMkLst>
            <pc:docMk/>
            <pc:sldMk cId="2582740468" sldId="300"/>
            <ac:spMk id="9" creationId="{9BA85DE7-C093-4611-AFD5-DCD877ECE05A}"/>
          </ac:spMkLst>
        </pc:spChg>
        <pc:graphicFrameChg chg="mod modGraphic">
          <ac:chgData name="Christopher Seil" userId="6822f6add10a1d56" providerId="LiveId" clId="{A0EFE2CC-734E-45CF-9959-BB03E9071063}" dt="2022-02-16T22:30:27.206" v="1549" actId="2165"/>
          <ac:graphicFrameMkLst>
            <pc:docMk/>
            <pc:sldMk cId="2582740468" sldId="300"/>
            <ac:graphicFrameMk id="8" creationId="{9069B9A8-C910-4187-96B2-CFF3BE8E5B35}"/>
          </ac:graphicFrameMkLst>
        </pc:graphicFrameChg>
      </pc:sldChg>
      <pc:sldChg chg="add del">
        <pc:chgData name="Christopher Seil" userId="6822f6add10a1d56" providerId="LiveId" clId="{A0EFE2CC-734E-45CF-9959-BB03E9071063}" dt="2022-02-16T22:23:06.427" v="1336"/>
        <pc:sldMkLst>
          <pc:docMk/>
          <pc:sldMk cId="297060565" sldId="301"/>
        </pc:sldMkLst>
      </pc:sldChg>
      <pc:sldChg chg="add del">
        <pc:chgData name="Christopher Seil" userId="6822f6add10a1d56" providerId="LiveId" clId="{A0EFE2CC-734E-45CF-9959-BB03E9071063}" dt="2022-02-16T22:22:42.365" v="1334"/>
        <pc:sldMkLst>
          <pc:docMk/>
          <pc:sldMk cId="1549327311" sldId="301"/>
        </pc:sldMkLst>
      </pc:sldChg>
      <pc:sldChg chg="add del">
        <pc:chgData name="Christopher Seil" userId="6822f6add10a1d56" providerId="LiveId" clId="{A0EFE2CC-734E-45CF-9959-BB03E9071063}" dt="2022-02-16T22:22:36.266" v="1332"/>
        <pc:sldMkLst>
          <pc:docMk/>
          <pc:sldMk cId="4235018191" sldId="301"/>
        </pc:sldMkLst>
      </pc:sldChg>
      <pc:sldChg chg="add del">
        <pc:chgData name="Christopher Seil" userId="6822f6add10a1d56" providerId="LiveId" clId="{A0EFE2CC-734E-45CF-9959-BB03E9071063}" dt="2022-02-16T22:23:06.427" v="1336"/>
        <pc:sldMkLst>
          <pc:docMk/>
          <pc:sldMk cId="1589521607" sldId="302"/>
        </pc:sldMkLst>
      </pc:sldChg>
      <pc:sldChg chg="add del">
        <pc:chgData name="Christopher Seil" userId="6822f6add10a1d56" providerId="LiveId" clId="{A0EFE2CC-734E-45CF-9959-BB03E9071063}" dt="2022-02-16T22:22:42.365" v="1334"/>
        <pc:sldMkLst>
          <pc:docMk/>
          <pc:sldMk cId="2194154673" sldId="302"/>
        </pc:sldMkLst>
      </pc:sldChg>
      <pc:sldChg chg="add del">
        <pc:chgData name="Christopher Seil" userId="6822f6add10a1d56" providerId="LiveId" clId="{A0EFE2CC-734E-45CF-9959-BB03E9071063}" dt="2022-02-16T22:22:36.266" v="1332"/>
        <pc:sldMkLst>
          <pc:docMk/>
          <pc:sldMk cId="2426313432" sldId="302"/>
        </pc:sldMkLst>
      </pc:sldChg>
      <pc:sldChg chg="add del">
        <pc:chgData name="Christopher Seil" userId="6822f6add10a1d56" providerId="LiveId" clId="{A0EFE2CC-734E-45CF-9959-BB03E9071063}" dt="2022-02-16T22:23:06.427" v="1336"/>
        <pc:sldMkLst>
          <pc:docMk/>
          <pc:sldMk cId="190417135" sldId="303"/>
        </pc:sldMkLst>
      </pc:sldChg>
      <pc:sldChg chg="add del">
        <pc:chgData name="Christopher Seil" userId="6822f6add10a1d56" providerId="LiveId" clId="{A0EFE2CC-734E-45CF-9959-BB03E9071063}" dt="2022-02-16T22:22:42.365" v="1334"/>
        <pc:sldMkLst>
          <pc:docMk/>
          <pc:sldMk cId="3102930444" sldId="303"/>
        </pc:sldMkLst>
      </pc:sldChg>
      <pc:sldChg chg="add del">
        <pc:chgData name="Christopher Seil" userId="6822f6add10a1d56" providerId="LiveId" clId="{A0EFE2CC-734E-45CF-9959-BB03E9071063}" dt="2022-02-16T22:22:36.266" v="1332"/>
        <pc:sldMkLst>
          <pc:docMk/>
          <pc:sldMk cId="3528453939" sldId="303"/>
        </pc:sldMkLst>
      </pc:sldChg>
    </pc:docChg>
  </pc:docChgLst>
  <pc:docChgLst>
    <pc:chgData name="trisa nguyen" userId="e2c980fd60dbe375" providerId="LiveId" clId="{A0684797-8473-4D2E-BB7E-DB92F01B760C}"/>
    <pc:docChg chg="modSld">
      <pc:chgData name="trisa nguyen" userId="e2c980fd60dbe375" providerId="LiveId" clId="{A0684797-8473-4D2E-BB7E-DB92F01B760C}" dt="2023-06-22T03:34:11.053" v="0" actId="20577"/>
      <pc:docMkLst>
        <pc:docMk/>
      </pc:docMkLst>
      <pc:sldChg chg="modSp mod">
        <pc:chgData name="trisa nguyen" userId="e2c980fd60dbe375" providerId="LiveId" clId="{A0684797-8473-4D2E-BB7E-DB92F01B760C}" dt="2023-06-22T03:34:11.053" v="0" actId="20577"/>
        <pc:sldMkLst>
          <pc:docMk/>
          <pc:sldMk cId="1613678983" sldId="268"/>
        </pc:sldMkLst>
        <pc:spChg chg="mod">
          <ac:chgData name="trisa nguyen" userId="e2c980fd60dbe375" providerId="LiveId" clId="{A0684797-8473-4D2E-BB7E-DB92F01B760C}" dt="2023-06-22T03:34:11.053" v="0" actId="20577"/>
          <ac:spMkLst>
            <pc:docMk/>
            <pc:sldMk cId="1613678983" sldId="268"/>
            <ac:spMk id="3" creationId="{B5243CE1-42A1-4FED-89C2-5A5EC92503E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5">
                    <a:lumMod val="60000"/>
                    <a:lumOff val="40000"/>
                  </a:schemeClr>
                </a:solidFill>
                <a:latin typeface="+mn-lt"/>
                <a:ea typeface="+mn-ea"/>
                <a:cs typeface="+mn-cs"/>
              </a:defRPr>
            </a:pPr>
            <a:r>
              <a:rPr lang="en-US" b="1" dirty="0"/>
              <a:t>Distribution</a:t>
            </a:r>
            <a:r>
              <a:rPr lang="en-US" b="1" baseline="0" dirty="0"/>
              <a:t> Costs by Region</a:t>
            </a:r>
            <a:endParaRPr lang="en-US" b="1" dirty="0"/>
          </a:p>
        </c:rich>
      </c:tx>
      <c:layout>
        <c:manualLayout>
          <c:xMode val="edge"/>
          <c:yMode val="edge"/>
          <c:x val="0.26128954421730921"/>
          <c:y val="1.94168028221125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5">
                  <a:lumMod val="60000"/>
                  <a:lumOff val="40000"/>
                </a:schemeClr>
              </a:solidFill>
              <a:latin typeface="+mn-lt"/>
              <a:ea typeface="+mn-ea"/>
              <a:cs typeface="+mn-cs"/>
            </a:defRPr>
          </a:pPr>
          <a:endParaRPr lang="en-US"/>
        </a:p>
      </c:txPr>
    </c:title>
    <c:autoTitleDeleted val="0"/>
    <c:plotArea>
      <c:layout>
        <c:manualLayout>
          <c:layoutTarget val="inner"/>
          <c:xMode val="edge"/>
          <c:yMode val="edge"/>
          <c:x val="0.1919512527281915"/>
          <c:y val="0.13622517987298047"/>
          <c:w val="0.74432822876311244"/>
          <c:h val="0.77609699839671231"/>
        </c:manualLayout>
      </c:layout>
      <c:lineChart>
        <c:grouping val="standard"/>
        <c:varyColors val="0"/>
        <c:ser>
          <c:idx val="0"/>
          <c:order val="0"/>
          <c:tx>
            <c:strRef>
              <c:f>Sheet1!$B$1</c:f>
              <c:strCache>
                <c:ptCount val="1"/>
                <c:pt idx="0">
                  <c:v>Central</c:v>
                </c:pt>
              </c:strCache>
            </c:strRef>
          </c:tx>
          <c:spPr>
            <a:ln w="28575" cap="rnd">
              <a:solidFill>
                <a:schemeClr val="accent1"/>
              </a:solidFill>
              <a:round/>
            </a:ln>
            <a:effectLst/>
          </c:spPr>
          <c:marker>
            <c:symbol val="none"/>
          </c:marker>
          <c:cat>
            <c:numRef>
              <c:f>Sheet1!$A$2:$A$5</c:f>
              <c:numCache>
                <c:formatCode>General</c:formatCode>
                <c:ptCount val="4"/>
                <c:pt idx="0">
                  <c:v>2007</c:v>
                </c:pt>
                <c:pt idx="1">
                  <c:v>2008</c:v>
                </c:pt>
                <c:pt idx="2">
                  <c:v>2009</c:v>
                </c:pt>
                <c:pt idx="3">
                  <c:v>2010</c:v>
                </c:pt>
              </c:numCache>
            </c:numRef>
          </c:cat>
          <c:val>
            <c:numRef>
              <c:f>Sheet1!$B$2:$B$5</c:f>
              <c:numCache>
                <c:formatCode>"$"#,##0</c:formatCode>
                <c:ptCount val="4"/>
                <c:pt idx="0">
                  <c:v>6784</c:v>
                </c:pt>
                <c:pt idx="1">
                  <c:v>7019</c:v>
                </c:pt>
                <c:pt idx="2">
                  <c:v>6352</c:v>
                </c:pt>
                <c:pt idx="3">
                  <c:v>6391</c:v>
                </c:pt>
              </c:numCache>
            </c:numRef>
          </c:val>
          <c:smooth val="0"/>
          <c:extLst>
            <c:ext xmlns:c16="http://schemas.microsoft.com/office/drawing/2014/chart" uri="{C3380CC4-5D6E-409C-BE32-E72D297353CC}">
              <c16:uniqueId val="{00000000-5C61-4407-AE8D-1F8A83715DAF}"/>
            </c:ext>
          </c:extLst>
        </c:ser>
        <c:ser>
          <c:idx val="1"/>
          <c:order val="1"/>
          <c:tx>
            <c:strRef>
              <c:f>Sheet1!$C$1</c:f>
              <c:strCache>
                <c:ptCount val="1"/>
                <c:pt idx="0">
                  <c:v>East</c:v>
                </c:pt>
              </c:strCache>
            </c:strRef>
          </c:tx>
          <c:spPr>
            <a:ln w="28575" cap="rnd">
              <a:solidFill>
                <a:schemeClr val="accent2"/>
              </a:solidFill>
              <a:round/>
            </a:ln>
            <a:effectLst/>
          </c:spPr>
          <c:marker>
            <c:symbol val="none"/>
          </c:marker>
          <c:cat>
            <c:numRef>
              <c:f>Sheet1!$A$2:$A$5</c:f>
              <c:numCache>
                <c:formatCode>General</c:formatCode>
                <c:ptCount val="4"/>
                <c:pt idx="0">
                  <c:v>2007</c:v>
                </c:pt>
                <c:pt idx="1">
                  <c:v>2008</c:v>
                </c:pt>
                <c:pt idx="2">
                  <c:v>2009</c:v>
                </c:pt>
                <c:pt idx="3">
                  <c:v>2010</c:v>
                </c:pt>
              </c:numCache>
            </c:numRef>
          </c:cat>
          <c:val>
            <c:numRef>
              <c:f>Sheet1!$C$2:$C$5</c:f>
              <c:numCache>
                <c:formatCode>"$"#,##0</c:formatCode>
                <c:ptCount val="4"/>
                <c:pt idx="0">
                  <c:v>5419</c:v>
                </c:pt>
                <c:pt idx="1">
                  <c:v>5944</c:v>
                </c:pt>
                <c:pt idx="2">
                  <c:v>6132</c:v>
                </c:pt>
                <c:pt idx="3">
                  <c:v>5958</c:v>
                </c:pt>
              </c:numCache>
            </c:numRef>
          </c:val>
          <c:smooth val="0"/>
          <c:extLst>
            <c:ext xmlns:c16="http://schemas.microsoft.com/office/drawing/2014/chart" uri="{C3380CC4-5D6E-409C-BE32-E72D297353CC}">
              <c16:uniqueId val="{00000001-5C61-4407-AE8D-1F8A83715DAF}"/>
            </c:ext>
          </c:extLst>
        </c:ser>
        <c:ser>
          <c:idx val="2"/>
          <c:order val="2"/>
          <c:tx>
            <c:strRef>
              <c:f>Sheet1!$D$1</c:f>
              <c:strCache>
                <c:ptCount val="1"/>
                <c:pt idx="0">
                  <c:v>South</c:v>
                </c:pt>
              </c:strCache>
            </c:strRef>
          </c:tx>
          <c:spPr>
            <a:ln w="28575" cap="rnd">
              <a:solidFill>
                <a:schemeClr val="accent3"/>
              </a:solidFill>
              <a:round/>
            </a:ln>
            <a:effectLst/>
          </c:spPr>
          <c:marker>
            <c:symbol val="none"/>
          </c:marker>
          <c:cat>
            <c:numRef>
              <c:f>Sheet1!$A$2:$A$5</c:f>
              <c:numCache>
                <c:formatCode>General</c:formatCode>
                <c:ptCount val="4"/>
                <c:pt idx="0">
                  <c:v>2007</c:v>
                </c:pt>
                <c:pt idx="1">
                  <c:v>2008</c:v>
                </c:pt>
                <c:pt idx="2">
                  <c:v>2009</c:v>
                </c:pt>
                <c:pt idx="3">
                  <c:v>2010</c:v>
                </c:pt>
              </c:numCache>
            </c:numRef>
          </c:cat>
          <c:val>
            <c:numRef>
              <c:f>Sheet1!$D$2:$D$5</c:f>
              <c:numCache>
                <c:formatCode>"$"#,##0</c:formatCode>
                <c:ptCount val="4"/>
                <c:pt idx="0">
                  <c:v>8615</c:v>
                </c:pt>
                <c:pt idx="1">
                  <c:v>7518</c:v>
                </c:pt>
                <c:pt idx="2">
                  <c:v>6255</c:v>
                </c:pt>
                <c:pt idx="3">
                  <c:v>8228</c:v>
                </c:pt>
              </c:numCache>
            </c:numRef>
          </c:val>
          <c:smooth val="0"/>
          <c:extLst>
            <c:ext xmlns:c16="http://schemas.microsoft.com/office/drawing/2014/chart" uri="{C3380CC4-5D6E-409C-BE32-E72D297353CC}">
              <c16:uniqueId val="{00000002-5C61-4407-AE8D-1F8A83715DAF}"/>
            </c:ext>
          </c:extLst>
        </c:ser>
        <c:ser>
          <c:idx val="3"/>
          <c:order val="3"/>
          <c:tx>
            <c:strRef>
              <c:f>Sheet1!$E$1</c:f>
              <c:strCache>
                <c:ptCount val="1"/>
                <c:pt idx="0">
                  <c:v>West</c:v>
                </c:pt>
              </c:strCache>
            </c:strRef>
          </c:tx>
          <c:spPr>
            <a:ln w="28575" cap="rnd">
              <a:solidFill>
                <a:schemeClr val="accent4"/>
              </a:solidFill>
              <a:round/>
            </a:ln>
            <a:effectLst/>
          </c:spPr>
          <c:marker>
            <c:symbol val="none"/>
          </c:marker>
          <c:cat>
            <c:numRef>
              <c:f>Sheet1!$A$2:$A$5</c:f>
              <c:numCache>
                <c:formatCode>General</c:formatCode>
                <c:ptCount val="4"/>
                <c:pt idx="0">
                  <c:v>2007</c:v>
                </c:pt>
                <c:pt idx="1">
                  <c:v>2008</c:v>
                </c:pt>
                <c:pt idx="2">
                  <c:v>2009</c:v>
                </c:pt>
                <c:pt idx="3">
                  <c:v>2010</c:v>
                </c:pt>
              </c:numCache>
            </c:numRef>
          </c:cat>
          <c:val>
            <c:numRef>
              <c:f>Sheet1!$E$2:$E$5</c:f>
              <c:numCache>
                <c:formatCode>"$"#,##0</c:formatCode>
                <c:ptCount val="4"/>
                <c:pt idx="0">
                  <c:v>8129</c:v>
                </c:pt>
                <c:pt idx="1">
                  <c:v>7014</c:v>
                </c:pt>
                <c:pt idx="2">
                  <c:v>6292</c:v>
                </c:pt>
                <c:pt idx="3">
                  <c:v>6778</c:v>
                </c:pt>
              </c:numCache>
            </c:numRef>
          </c:val>
          <c:smooth val="0"/>
          <c:extLst>
            <c:ext xmlns:c16="http://schemas.microsoft.com/office/drawing/2014/chart" uri="{C3380CC4-5D6E-409C-BE32-E72D297353CC}">
              <c16:uniqueId val="{00000004-5C61-4407-AE8D-1F8A83715DAF}"/>
            </c:ext>
          </c:extLst>
        </c:ser>
        <c:dLbls>
          <c:showLegendKey val="0"/>
          <c:showVal val="0"/>
          <c:showCatName val="0"/>
          <c:showSerName val="0"/>
          <c:showPercent val="0"/>
          <c:showBubbleSize val="0"/>
        </c:dLbls>
        <c:smooth val="0"/>
        <c:axId val="823758256"/>
        <c:axId val="823765144"/>
      </c:lineChart>
      <c:catAx>
        <c:axId val="823758256"/>
        <c:scaling>
          <c:orientation val="minMax"/>
        </c:scaling>
        <c:delete val="0"/>
        <c:axPos val="b"/>
        <c:numFmt formatCode="General" sourceLinked="1"/>
        <c:majorTickMark val="none"/>
        <c:minorTickMark val="none"/>
        <c:tickLblPos val="nextTo"/>
        <c:spPr>
          <a:noFill/>
          <a:ln w="38100" cap="flat" cmpd="sng" algn="ctr">
            <a:solidFill>
              <a:schemeClr val="accent5">
                <a:lumMod val="60000"/>
                <a:lumOff val="40000"/>
              </a:schemeClr>
            </a:solidFill>
            <a:round/>
          </a:ln>
          <a:effectLst/>
        </c:spPr>
        <c:txPr>
          <a:bodyPr rot="-60000000" spcFirstLastPara="1" vertOverflow="ellipsis" vert="horz" wrap="square" anchor="ctr" anchorCtr="1"/>
          <a:lstStyle/>
          <a:p>
            <a:pPr>
              <a:defRPr sz="1197" b="0" i="0" u="none" strike="noStrike" kern="1200" baseline="0">
                <a:solidFill>
                  <a:schemeClr val="accent5">
                    <a:lumMod val="60000"/>
                    <a:lumOff val="40000"/>
                  </a:schemeClr>
                </a:solidFill>
                <a:latin typeface="+mn-lt"/>
                <a:ea typeface="+mn-ea"/>
                <a:cs typeface="+mn-cs"/>
              </a:defRPr>
            </a:pPr>
            <a:endParaRPr lang="en-US"/>
          </a:p>
        </c:txPr>
        <c:crossAx val="823765144"/>
        <c:crosses val="autoZero"/>
        <c:auto val="1"/>
        <c:lblAlgn val="ctr"/>
        <c:lblOffset val="100"/>
        <c:noMultiLvlLbl val="0"/>
      </c:catAx>
      <c:valAx>
        <c:axId val="823765144"/>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5">
                        <a:lumMod val="60000"/>
                        <a:lumOff val="40000"/>
                      </a:schemeClr>
                    </a:solidFill>
                    <a:latin typeface="+mn-lt"/>
                    <a:ea typeface="+mn-ea"/>
                    <a:cs typeface="+mn-cs"/>
                  </a:defRPr>
                </a:pPr>
                <a:r>
                  <a:rPr lang="en-US" b="1" dirty="0"/>
                  <a:t>Distribution Cost</a:t>
                </a:r>
                <a:r>
                  <a:rPr lang="en-US" b="1" baseline="0" dirty="0"/>
                  <a:t> (USD)</a:t>
                </a:r>
                <a:endParaRPr lang="en-US" b="1"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5">
                      <a:lumMod val="60000"/>
                      <a:lumOff val="40000"/>
                    </a:schemeClr>
                  </a:solidFill>
                  <a:latin typeface="+mn-lt"/>
                  <a:ea typeface="+mn-ea"/>
                  <a:cs typeface="+mn-cs"/>
                </a:defRPr>
              </a:pPr>
              <a:endParaRPr lang="en-US"/>
            </a:p>
          </c:txPr>
        </c:title>
        <c:numFmt formatCode="&quot;$&quot;#,##0" sourceLinked="1"/>
        <c:majorTickMark val="out"/>
        <c:minorTickMark val="none"/>
        <c:tickLblPos val="nextTo"/>
        <c:spPr>
          <a:noFill/>
          <a:ln w="38100">
            <a:solidFill>
              <a:schemeClr val="accent5">
                <a:lumMod val="60000"/>
                <a:lumOff val="40000"/>
              </a:schemeClr>
            </a:solidFill>
          </a:ln>
          <a:effectLst/>
        </c:spPr>
        <c:txPr>
          <a:bodyPr rot="-60000000" spcFirstLastPara="1" vertOverflow="ellipsis" vert="horz" wrap="square" anchor="ctr" anchorCtr="1"/>
          <a:lstStyle/>
          <a:p>
            <a:pPr>
              <a:defRPr sz="1197" b="0" i="0" u="none" strike="noStrike" kern="1200" baseline="0">
                <a:solidFill>
                  <a:schemeClr val="accent5">
                    <a:lumMod val="60000"/>
                    <a:lumOff val="40000"/>
                  </a:schemeClr>
                </a:solidFill>
                <a:latin typeface="+mn-lt"/>
                <a:ea typeface="+mn-ea"/>
                <a:cs typeface="+mn-cs"/>
              </a:defRPr>
            </a:pPr>
            <a:endParaRPr lang="en-US"/>
          </a:p>
        </c:txPr>
        <c:crossAx val="823758256"/>
        <c:crosses val="autoZero"/>
        <c:crossBetween val="between"/>
        <c:majorUnit val="1500"/>
        <c:min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5">
              <a:lumMod val="60000"/>
              <a:lumOff val="40000"/>
            </a:schemeClr>
          </a:solidFill>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5">
                    <a:lumMod val="60000"/>
                    <a:lumOff val="40000"/>
                  </a:schemeClr>
                </a:solidFill>
                <a:latin typeface="+mn-lt"/>
                <a:ea typeface="+mn-ea"/>
                <a:cs typeface="+mn-cs"/>
              </a:defRPr>
            </a:pPr>
            <a:r>
              <a:rPr lang="en-US" b="1" dirty="0"/>
              <a:t>Profit </a:t>
            </a:r>
            <a:r>
              <a:rPr lang="en-US" b="1" baseline="0" dirty="0"/>
              <a:t>by Region</a:t>
            </a:r>
            <a:endParaRPr lang="en-US" b="1" dirty="0"/>
          </a:p>
        </c:rich>
      </c:tx>
      <c:layout>
        <c:manualLayout>
          <c:xMode val="edge"/>
          <c:yMode val="edge"/>
          <c:x val="0.43326893741635197"/>
          <c:y val="1.94168028221125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5">
                  <a:lumMod val="60000"/>
                  <a:lumOff val="40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Central</c:v>
                </c:pt>
              </c:strCache>
            </c:strRef>
          </c:tx>
          <c:spPr>
            <a:ln w="28575" cap="rnd">
              <a:solidFill>
                <a:schemeClr val="accent1"/>
              </a:solidFill>
              <a:round/>
            </a:ln>
            <a:effectLst/>
          </c:spPr>
          <c:marker>
            <c:symbol val="none"/>
          </c:marker>
          <c:cat>
            <c:numRef>
              <c:f>Sheet1!$A$2:$A$5</c:f>
              <c:numCache>
                <c:formatCode>General</c:formatCode>
                <c:ptCount val="4"/>
                <c:pt idx="0">
                  <c:v>2007</c:v>
                </c:pt>
                <c:pt idx="1">
                  <c:v>2008</c:v>
                </c:pt>
                <c:pt idx="2">
                  <c:v>2009</c:v>
                </c:pt>
                <c:pt idx="3">
                  <c:v>2010</c:v>
                </c:pt>
              </c:numCache>
            </c:numRef>
          </c:cat>
          <c:val>
            <c:numRef>
              <c:f>Sheet1!$B$2:$B$5</c:f>
              <c:numCache>
                <c:formatCode>"$"#,##0</c:formatCode>
                <c:ptCount val="4"/>
                <c:pt idx="0">
                  <c:v>68822</c:v>
                </c:pt>
                <c:pt idx="1">
                  <c:v>72282</c:v>
                </c:pt>
                <c:pt idx="2">
                  <c:v>75549</c:v>
                </c:pt>
                <c:pt idx="3">
                  <c:v>80586</c:v>
                </c:pt>
              </c:numCache>
            </c:numRef>
          </c:val>
          <c:smooth val="0"/>
          <c:extLst>
            <c:ext xmlns:c16="http://schemas.microsoft.com/office/drawing/2014/chart" uri="{C3380CC4-5D6E-409C-BE32-E72D297353CC}">
              <c16:uniqueId val="{00000000-20E0-4F94-A3AA-36D44F64F83F}"/>
            </c:ext>
          </c:extLst>
        </c:ser>
        <c:ser>
          <c:idx val="1"/>
          <c:order val="1"/>
          <c:tx>
            <c:strRef>
              <c:f>Sheet1!$C$1</c:f>
              <c:strCache>
                <c:ptCount val="1"/>
                <c:pt idx="0">
                  <c:v>East</c:v>
                </c:pt>
              </c:strCache>
            </c:strRef>
          </c:tx>
          <c:spPr>
            <a:ln w="28575" cap="rnd">
              <a:solidFill>
                <a:schemeClr val="accent2"/>
              </a:solidFill>
              <a:round/>
            </a:ln>
            <a:effectLst/>
          </c:spPr>
          <c:marker>
            <c:symbol val="none"/>
          </c:marker>
          <c:cat>
            <c:numRef>
              <c:f>Sheet1!$A$2:$A$5</c:f>
              <c:numCache>
                <c:formatCode>General</c:formatCode>
                <c:ptCount val="4"/>
                <c:pt idx="0">
                  <c:v>2007</c:v>
                </c:pt>
                <c:pt idx="1">
                  <c:v>2008</c:v>
                </c:pt>
                <c:pt idx="2">
                  <c:v>2009</c:v>
                </c:pt>
                <c:pt idx="3">
                  <c:v>2010</c:v>
                </c:pt>
              </c:numCache>
            </c:numRef>
          </c:cat>
          <c:val>
            <c:numRef>
              <c:f>Sheet1!$C$2:$C$5</c:f>
              <c:numCache>
                <c:formatCode>"$"#,##0</c:formatCode>
                <c:ptCount val="4"/>
                <c:pt idx="0">
                  <c:v>62442</c:v>
                </c:pt>
                <c:pt idx="1">
                  <c:v>74824</c:v>
                </c:pt>
                <c:pt idx="2">
                  <c:v>94450</c:v>
                </c:pt>
                <c:pt idx="3">
                  <c:v>66087</c:v>
                </c:pt>
              </c:numCache>
            </c:numRef>
          </c:val>
          <c:smooth val="0"/>
          <c:extLst>
            <c:ext xmlns:c16="http://schemas.microsoft.com/office/drawing/2014/chart" uri="{C3380CC4-5D6E-409C-BE32-E72D297353CC}">
              <c16:uniqueId val="{00000001-20E0-4F94-A3AA-36D44F64F83F}"/>
            </c:ext>
          </c:extLst>
        </c:ser>
        <c:ser>
          <c:idx val="2"/>
          <c:order val="2"/>
          <c:tx>
            <c:strRef>
              <c:f>Sheet1!$D$1</c:f>
              <c:strCache>
                <c:ptCount val="1"/>
                <c:pt idx="0">
                  <c:v>South</c:v>
                </c:pt>
              </c:strCache>
            </c:strRef>
          </c:tx>
          <c:spPr>
            <a:ln w="28575" cap="rnd">
              <a:solidFill>
                <a:schemeClr val="accent3"/>
              </a:solidFill>
              <a:round/>
            </a:ln>
            <a:effectLst/>
          </c:spPr>
          <c:marker>
            <c:symbol val="none"/>
          </c:marker>
          <c:cat>
            <c:numRef>
              <c:f>Sheet1!$A$2:$A$5</c:f>
              <c:numCache>
                <c:formatCode>General</c:formatCode>
                <c:ptCount val="4"/>
                <c:pt idx="0">
                  <c:v>2007</c:v>
                </c:pt>
                <c:pt idx="1">
                  <c:v>2008</c:v>
                </c:pt>
                <c:pt idx="2">
                  <c:v>2009</c:v>
                </c:pt>
                <c:pt idx="3">
                  <c:v>2010</c:v>
                </c:pt>
              </c:numCache>
            </c:numRef>
          </c:cat>
          <c:val>
            <c:numRef>
              <c:f>Sheet1!$D$2:$D$5</c:f>
              <c:numCache>
                <c:formatCode>"$"#,##0</c:formatCode>
                <c:ptCount val="4"/>
                <c:pt idx="0">
                  <c:v>151820</c:v>
                </c:pt>
                <c:pt idx="1">
                  <c:v>112232</c:v>
                </c:pt>
                <c:pt idx="2">
                  <c:v>132252</c:v>
                </c:pt>
                <c:pt idx="3">
                  <c:v>109375</c:v>
                </c:pt>
              </c:numCache>
            </c:numRef>
          </c:val>
          <c:smooth val="0"/>
          <c:extLst>
            <c:ext xmlns:c16="http://schemas.microsoft.com/office/drawing/2014/chart" uri="{C3380CC4-5D6E-409C-BE32-E72D297353CC}">
              <c16:uniqueId val="{00000002-20E0-4F94-A3AA-36D44F64F83F}"/>
            </c:ext>
          </c:extLst>
        </c:ser>
        <c:ser>
          <c:idx val="3"/>
          <c:order val="3"/>
          <c:tx>
            <c:strRef>
              <c:f>Sheet1!$E$1</c:f>
              <c:strCache>
                <c:ptCount val="1"/>
                <c:pt idx="0">
                  <c:v>West</c:v>
                </c:pt>
              </c:strCache>
            </c:strRef>
          </c:tx>
          <c:spPr>
            <a:ln w="28575" cap="rnd">
              <a:solidFill>
                <a:schemeClr val="accent4"/>
              </a:solidFill>
              <a:round/>
            </a:ln>
            <a:effectLst/>
          </c:spPr>
          <c:marker>
            <c:symbol val="none"/>
          </c:marker>
          <c:cat>
            <c:numRef>
              <c:f>Sheet1!$A$2:$A$5</c:f>
              <c:numCache>
                <c:formatCode>General</c:formatCode>
                <c:ptCount val="4"/>
                <c:pt idx="0">
                  <c:v>2007</c:v>
                </c:pt>
                <c:pt idx="1">
                  <c:v>2008</c:v>
                </c:pt>
                <c:pt idx="2">
                  <c:v>2009</c:v>
                </c:pt>
                <c:pt idx="3">
                  <c:v>2010</c:v>
                </c:pt>
              </c:numCache>
            </c:numRef>
          </c:cat>
          <c:val>
            <c:numRef>
              <c:f>Sheet1!$E$2:$E$5</c:f>
              <c:numCache>
                <c:formatCode>"$"#,##0</c:formatCode>
                <c:ptCount val="4"/>
                <c:pt idx="0">
                  <c:v>129937</c:v>
                </c:pt>
                <c:pt idx="1">
                  <c:v>119216</c:v>
                </c:pt>
                <c:pt idx="2">
                  <c:v>76638</c:v>
                </c:pt>
                <c:pt idx="3">
                  <c:v>97077</c:v>
                </c:pt>
              </c:numCache>
            </c:numRef>
          </c:val>
          <c:smooth val="0"/>
          <c:extLst>
            <c:ext xmlns:c16="http://schemas.microsoft.com/office/drawing/2014/chart" uri="{C3380CC4-5D6E-409C-BE32-E72D297353CC}">
              <c16:uniqueId val="{00000003-20E0-4F94-A3AA-36D44F64F83F}"/>
            </c:ext>
          </c:extLst>
        </c:ser>
        <c:dLbls>
          <c:showLegendKey val="0"/>
          <c:showVal val="0"/>
          <c:showCatName val="0"/>
          <c:showSerName val="0"/>
          <c:showPercent val="0"/>
          <c:showBubbleSize val="0"/>
        </c:dLbls>
        <c:smooth val="0"/>
        <c:axId val="823758256"/>
        <c:axId val="823765144"/>
      </c:lineChart>
      <c:catAx>
        <c:axId val="823758256"/>
        <c:scaling>
          <c:orientation val="minMax"/>
        </c:scaling>
        <c:delete val="0"/>
        <c:axPos val="b"/>
        <c:numFmt formatCode="General" sourceLinked="1"/>
        <c:majorTickMark val="none"/>
        <c:minorTickMark val="none"/>
        <c:tickLblPos val="nextTo"/>
        <c:spPr>
          <a:noFill/>
          <a:ln w="38100" cap="flat" cmpd="sng" algn="ctr">
            <a:solidFill>
              <a:schemeClr val="accent5">
                <a:lumMod val="60000"/>
                <a:lumOff val="40000"/>
              </a:schemeClr>
            </a:solidFill>
            <a:round/>
          </a:ln>
          <a:effectLst/>
        </c:spPr>
        <c:txPr>
          <a:bodyPr rot="-60000000" spcFirstLastPara="1" vertOverflow="ellipsis" vert="horz" wrap="square" anchor="ctr" anchorCtr="1"/>
          <a:lstStyle/>
          <a:p>
            <a:pPr>
              <a:defRPr sz="1197" b="0" i="0" u="none" strike="noStrike" kern="1200" baseline="0">
                <a:solidFill>
                  <a:schemeClr val="accent5">
                    <a:lumMod val="60000"/>
                    <a:lumOff val="40000"/>
                  </a:schemeClr>
                </a:solidFill>
                <a:latin typeface="+mn-lt"/>
                <a:ea typeface="+mn-ea"/>
                <a:cs typeface="+mn-cs"/>
              </a:defRPr>
            </a:pPr>
            <a:endParaRPr lang="en-US"/>
          </a:p>
        </c:txPr>
        <c:crossAx val="823765144"/>
        <c:crosses val="autoZero"/>
        <c:auto val="1"/>
        <c:lblAlgn val="ctr"/>
        <c:lblOffset val="100"/>
        <c:noMultiLvlLbl val="0"/>
      </c:catAx>
      <c:valAx>
        <c:axId val="823765144"/>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5">
                        <a:lumMod val="60000"/>
                        <a:lumOff val="40000"/>
                      </a:schemeClr>
                    </a:solidFill>
                    <a:latin typeface="+mn-lt"/>
                    <a:ea typeface="+mn-ea"/>
                    <a:cs typeface="+mn-cs"/>
                  </a:defRPr>
                </a:pPr>
                <a:r>
                  <a:rPr lang="en-US" b="1" dirty="0"/>
                  <a:t>Distribution Cost</a:t>
                </a:r>
                <a:r>
                  <a:rPr lang="en-US" b="1" baseline="0" dirty="0"/>
                  <a:t> (USD)</a:t>
                </a:r>
                <a:endParaRPr lang="en-US" b="1"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5">
                      <a:lumMod val="60000"/>
                      <a:lumOff val="40000"/>
                    </a:schemeClr>
                  </a:solidFill>
                  <a:latin typeface="+mn-lt"/>
                  <a:ea typeface="+mn-ea"/>
                  <a:cs typeface="+mn-cs"/>
                </a:defRPr>
              </a:pPr>
              <a:endParaRPr lang="en-US"/>
            </a:p>
          </c:txPr>
        </c:title>
        <c:numFmt formatCode="&quot;$&quot;#,##0" sourceLinked="1"/>
        <c:majorTickMark val="out"/>
        <c:minorTickMark val="none"/>
        <c:tickLblPos val="nextTo"/>
        <c:spPr>
          <a:noFill/>
          <a:ln w="38100">
            <a:solidFill>
              <a:schemeClr val="accent5">
                <a:lumMod val="60000"/>
                <a:lumOff val="40000"/>
              </a:schemeClr>
            </a:solidFill>
          </a:ln>
          <a:effectLst/>
        </c:spPr>
        <c:txPr>
          <a:bodyPr rot="-60000000" spcFirstLastPara="1" vertOverflow="ellipsis" vert="horz" wrap="square" anchor="ctr" anchorCtr="1"/>
          <a:lstStyle/>
          <a:p>
            <a:pPr>
              <a:defRPr sz="1197" b="0" i="0" u="none" strike="noStrike" kern="1200" baseline="0">
                <a:solidFill>
                  <a:schemeClr val="accent5">
                    <a:lumMod val="60000"/>
                    <a:lumOff val="40000"/>
                  </a:schemeClr>
                </a:solidFill>
                <a:latin typeface="+mn-lt"/>
                <a:ea typeface="+mn-ea"/>
                <a:cs typeface="+mn-cs"/>
              </a:defRPr>
            </a:pPr>
            <a:endParaRPr lang="en-US"/>
          </a:p>
        </c:txPr>
        <c:crossAx val="823758256"/>
        <c:crosses val="autoZero"/>
        <c:crossBetween val="between"/>
        <c:dispUnits>
          <c:builtInUnit val="thousands"/>
          <c:dispUnitsLbl>
            <c:spPr>
              <a:noFill/>
              <a:ln>
                <a:noFill/>
              </a:ln>
              <a:effectLst/>
            </c:spPr>
            <c:txPr>
              <a:bodyPr rot="-5400000" spcFirstLastPara="1" vertOverflow="ellipsis" vert="horz" wrap="square" anchor="ctr" anchorCtr="1"/>
              <a:lstStyle/>
              <a:p>
                <a:pPr>
                  <a:defRPr sz="1330" b="0" i="0" u="none" strike="noStrike" kern="1200" baseline="0">
                    <a:solidFill>
                      <a:schemeClr val="accent5">
                        <a:lumMod val="60000"/>
                        <a:lumOff val="40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5">
              <a:lumMod val="60000"/>
              <a:lumOff val="40000"/>
            </a:schemeClr>
          </a:solidFill>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baseline="0" dirty="0">
                <a:solidFill>
                  <a:schemeClr val="tx2">
                    <a:lumMod val="60000"/>
                    <a:lumOff val="40000"/>
                  </a:schemeClr>
                </a:solidFill>
              </a:rPr>
              <a:t>Market Segment Sales</a:t>
            </a:r>
            <a:endParaRPr lang="en-US" b="1" dirty="0">
              <a:solidFill>
                <a:schemeClr val="tx2">
                  <a:lumMod val="60000"/>
                  <a:lumOff val="40000"/>
                </a:schemeClr>
              </a:solidFill>
            </a:endParaRPr>
          </a:p>
        </c:rich>
      </c:tx>
      <c:layout>
        <c:manualLayout>
          <c:xMode val="edge"/>
          <c:yMode val="edge"/>
          <c:x val="0.31635273938387348"/>
          <c:y val="1.4911201291142296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2009</c:v>
                </c:pt>
              </c:strCache>
            </c:strRef>
          </c:tx>
          <c:spPr>
            <a:solidFill>
              <a:schemeClr val="accent1"/>
            </a:solidFill>
            <a:ln>
              <a:noFill/>
            </a:ln>
            <a:effectLst/>
          </c:spPr>
          <c:invertIfNegative val="0"/>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4-AD30-4961-A6B9-DEC952BB59AA}"/>
              </c:ext>
            </c:extLst>
          </c:dPt>
          <c:dPt>
            <c:idx val="2"/>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7-AD30-4961-A6B9-DEC952BB59AA}"/>
              </c:ext>
            </c:extLst>
          </c:dPt>
          <c:cat>
            <c:strRef>
              <c:f>Sheet1!$A$2:$A$4</c:f>
              <c:strCache>
                <c:ptCount val="3"/>
                <c:pt idx="0">
                  <c:v>Animal</c:v>
                </c:pt>
                <c:pt idx="1">
                  <c:v>Human - OTC</c:v>
                </c:pt>
                <c:pt idx="2">
                  <c:v>Human - Rx</c:v>
                </c:pt>
              </c:strCache>
            </c:strRef>
          </c:cat>
          <c:val>
            <c:numRef>
              <c:f>Sheet1!$B$2:$B$4</c:f>
              <c:numCache>
                <c:formatCode>"$"#,##0.00</c:formatCode>
                <c:ptCount val="3"/>
                <c:pt idx="0">
                  <c:v>846986</c:v>
                </c:pt>
                <c:pt idx="1">
                  <c:v>396472</c:v>
                </c:pt>
                <c:pt idx="2">
                  <c:v>712312</c:v>
                </c:pt>
              </c:numCache>
            </c:numRef>
          </c:val>
          <c:extLst>
            <c:ext xmlns:c16="http://schemas.microsoft.com/office/drawing/2014/chart" uri="{C3380CC4-5D6E-409C-BE32-E72D297353CC}">
              <c16:uniqueId val="{00000000-AD30-4961-A6B9-DEC952BB59AA}"/>
            </c:ext>
          </c:extLst>
        </c:ser>
        <c:ser>
          <c:idx val="1"/>
          <c:order val="1"/>
          <c:tx>
            <c:strRef>
              <c:f>Sheet1!$C$1</c:f>
              <c:strCache>
                <c:ptCount val="1"/>
                <c:pt idx="0">
                  <c:v>2010</c:v>
                </c:pt>
              </c:strCache>
            </c:strRef>
          </c:tx>
          <c:spPr>
            <a:solidFill>
              <a:schemeClr val="accent2"/>
            </a:solidFill>
            <a:ln>
              <a:noFill/>
            </a:ln>
            <a:effectLst/>
          </c:spPr>
          <c:invertIfNegative val="0"/>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5-AD30-4961-A6B9-DEC952BB59AA}"/>
              </c:ext>
            </c:extLst>
          </c:dPt>
          <c:dPt>
            <c:idx val="2"/>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6-AD30-4961-A6B9-DEC952BB59AA}"/>
              </c:ext>
            </c:extLst>
          </c:dPt>
          <c:cat>
            <c:strRef>
              <c:f>Sheet1!$A$2:$A$4</c:f>
              <c:strCache>
                <c:ptCount val="3"/>
                <c:pt idx="0">
                  <c:v>Animal</c:v>
                </c:pt>
                <c:pt idx="1">
                  <c:v>Human - OTC</c:v>
                </c:pt>
                <c:pt idx="2">
                  <c:v>Human - Rx</c:v>
                </c:pt>
              </c:strCache>
            </c:strRef>
          </c:cat>
          <c:val>
            <c:numRef>
              <c:f>Sheet1!$C$2:$C$4</c:f>
              <c:numCache>
                <c:formatCode>"$"#,##0.00</c:formatCode>
                <c:ptCount val="3"/>
                <c:pt idx="0">
                  <c:v>911323</c:v>
                </c:pt>
                <c:pt idx="1">
                  <c:v>569233</c:v>
                </c:pt>
                <c:pt idx="2">
                  <c:v>705580</c:v>
                </c:pt>
              </c:numCache>
            </c:numRef>
          </c:val>
          <c:extLst>
            <c:ext xmlns:c16="http://schemas.microsoft.com/office/drawing/2014/chart" uri="{C3380CC4-5D6E-409C-BE32-E72D297353CC}">
              <c16:uniqueId val="{00000001-AD30-4961-A6B9-DEC952BB59AA}"/>
            </c:ext>
          </c:extLst>
        </c:ser>
        <c:dLbls>
          <c:showLegendKey val="0"/>
          <c:showVal val="0"/>
          <c:showCatName val="0"/>
          <c:showSerName val="0"/>
          <c:showPercent val="0"/>
          <c:showBubbleSize val="0"/>
        </c:dLbls>
        <c:gapWidth val="219"/>
        <c:overlap val="-27"/>
        <c:axId val="797482912"/>
        <c:axId val="797483240"/>
      </c:barChart>
      <c:catAx>
        <c:axId val="797482912"/>
        <c:scaling>
          <c:orientation val="minMax"/>
        </c:scaling>
        <c:delete val="0"/>
        <c:axPos val="b"/>
        <c:numFmt formatCode="General" sourceLinked="1"/>
        <c:majorTickMark val="none"/>
        <c:minorTickMark val="none"/>
        <c:tickLblPos val="nextTo"/>
        <c:spPr>
          <a:noFill/>
          <a:ln w="38100" cap="flat" cmpd="sng" algn="ctr">
            <a:solidFill>
              <a:schemeClr val="tx2">
                <a:lumMod val="60000"/>
                <a:lumOff val="40000"/>
              </a:schemeClr>
            </a:solidFill>
            <a:round/>
          </a:ln>
          <a:effectLst/>
        </c:spPr>
        <c:txPr>
          <a:bodyPr rot="-60000000" spcFirstLastPara="1" vertOverflow="ellipsis" vert="horz" wrap="square" anchor="ctr" anchorCtr="1"/>
          <a:lstStyle/>
          <a:p>
            <a:pPr>
              <a:defRPr sz="1197" b="0" i="0" u="none" strike="noStrike" kern="1200" baseline="0">
                <a:solidFill>
                  <a:schemeClr val="tx2">
                    <a:lumMod val="60000"/>
                    <a:lumOff val="40000"/>
                  </a:schemeClr>
                </a:solidFill>
                <a:latin typeface="+mn-lt"/>
                <a:ea typeface="+mn-ea"/>
                <a:cs typeface="+mn-cs"/>
              </a:defRPr>
            </a:pPr>
            <a:endParaRPr lang="en-US"/>
          </a:p>
        </c:txPr>
        <c:crossAx val="797483240"/>
        <c:crosses val="autoZero"/>
        <c:auto val="1"/>
        <c:lblAlgn val="ctr"/>
        <c:lblOffset val="100"/>
        <c:noMultiLvlLbl val="0"/>
      </c:catAx>
      <c:valAx>
        <c:axId val="797483240"/>
        <c:scaling>
          <c:orientation val="minMax"/>
        </c:scaling>
        <c:delete val="0"/>
        <c:axPos val="l"/>
        <c:majorGridlines>
          <c:spPr>
            <a:ln w="9525" cap="flat" cmpd="sng" algn="ctr">
              <a:solidFill>
                <a:schemeClr val="bg1"/>
              </a:solidFill>
              <a:round/>
            </a:ln>
            <a:effectLst/>
          </c:spPr>
        </c:majorGridlines>
        <c:numFmt formatCode="&quot;$&quot;#,##0" sourceLinked="0"/>
        <c:majorTickMark val="none"/>
        <c:minorTickMark val="none"/>
        <c:tickLblPos val="nextTo"/>
        <c:spPr>
          <a:noFill/>
          <a:ln w="38100">
            <a:solidFill>
              <a:schemeClr val="tx2">
                <a:lumMod val="60000"/>
                <a:lumOff val="40000"/>
              </a:schemeClr>
            </a:solidFill>
          </a:ln>
          <a:effectLst/>
        </c:spPr>
        <c:txPr>
          <a:bodyPr rot="-60000000" spcFirstLastPara="1" vertOverflow="ellipsis" vert="horz" wrap="square" anchor="ctr" anchorCtr="1"/>
          <a:lstStyle/>
          <a:p>
            <a:pPr>
              <a:defRPr sz="1197" b="0" i="0" u="none" strike="noStrike" kern="1200" baseline="0">
                <a:solidFill>
                  <a:schemeClr val="tx2">
                    <a:lumMod val="60000"/>
                    <a:lumOff val="40000"/>
                  </a:schemeClr>
                </a:solidFill>
                <a:latin typeface="+mn-lt"/>
                <a:ea typeface="+mn-ea"/>
                <a:cs typeface="+mn-cs"/>
              </a:defRPr>
            </a:pPr>
            <a:endParaRPr lang="en-US"/>
          </a:p>
        </c:txPr>
        <c:crossAx val="797482912"/>
        <c:crosses val="autoZero"/>
        <c:crossBetween val="between"/>
        <c:dispUnits>
          <c:builtInUnit val="thousands"/>
          <c:dispUnitsLbl>
            <c:layout>
              <c:manualLayout>
                <c:xMode val="edge"/>
                <c:yMode val="edge"/>
                <c:x val="1.8749999999999999E-2"/>
                <c:y val="0.37053522572987041"/>
              </c:manualLayout>
            </c:layout>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solidFill>
                        <a:schemeClr val="tx2">
                          <a:lumMod val="60000"/>
                          <a:lumOff val="40000"/>
                        </a:schemeClr>
                      </a:solidFill>
                    </a:rPr>
                    <a:t>Sales</a:t>
                  </a:r>
                  <a:r>
                    <a:rPr lang="en-US" baseline="0" dirty="0">
                      <a:solidFill>
                        <a:schemeClr val="tx2">
                          <a:lumMod val="60000"/>
                          <a:lumOff val="40000"/>
                        </a:schemeClr>
                      </a:solidFill>
                    </a:rPr>
                    <a:t> (USD, </a:t>
                  </a:r>
                  <a:r>
                    <a:rPr lang="en-US" dirty="0">
                      <a:solidFill>
                        <a:schemeClr val="tx2">
                          <a:lumMod val="60000"/>
                          <a:lumOff val="40000"/>
                        </a:schemeClr>
                      </a:solidFill>
                    </a:rPr>
                    <a:t>Thousands)</a:t>
                  </a:r>
                </a:p>
              </c:rich>
            </c:tx>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baseline="0" dirty="0">
                <a:solidFill>
                  <a:schemeClr val="tx2">
                    <a:lumMod val="60000"/>
                    <a:lumOff val="40000"/>
                  </a:schemeClr>
                </a:solidFill>
              </a:rPr>
              <a:t>Market Segment Profit</a:t>
            </a:r>
            <a:endParaRPr lang="en-US" b="1" dirty="0">
              <a:solidFill>
                <a:schemeClr val="tx2">
                  <a:lumMod val="60000"/>
                  <a:lumOff val="40000"/>
                </a:schemeClr>
              </a:solidFill>
            </a:endParaRPr>
          </a:p>
        </c:rich>
      </c:tx>
      <c:layout>
        <c:manualLayout>
          <c:xMode val="edge"/>
          <c:yMode val="edge"/>
          <c:x val="0.29748624198668339"/>
          <c:y val="2.102386155353221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2009</c:v>
                </c:pt>
              </c:strCache>
            </c:strRef>
          </c:tx>
          <c:spPr>
            <a:solidFill>
              <a:schemeClr val="accent1"/>
            </a:solidFill>
            <a:ln>
              <a:noFill/>
            </a:ln>
            <a:effectLst/>
          </c:spPr>
          <c:invertIfNegative val="0"/>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05EE-4A6E-BD07-BD6CA11ED967}"/>
              </c:ext>
            </c:extLst>
          </c:dPt>
          <c:dPt>
            <c:idx val="2"/>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5-05EE-4A6E-BD07-BD6CA11ED967}"/>
              </c:ext>
            </c:extLst>
          </c:dPt>
          <c:cat>
            <c:strRef>
              <c:f>Sheet1!$A$2:$A$4</c:f>
              <c:strCache>
                <c:ptCount val="3"/>
                <c:pt idx="0">
                  <c:v>Animal</c:v>
                </c:pt>
                <c:pt idx="1">
                  <c:v>Human - OTC</c:v>
                </c:pt>
                <c:pt idx="2">
                  <c:v>Human - Rx</c:v>
                </c:pt>
              </c:strCache>
            </c:strRef>
          </c:cat>
          <c:val>
            <c:numRef>
              <c:f>Sheet1!$B$2:$B$4</c:f>
              <c:numCache>
                <c:formatCode>"$"#,##0.00</c:formatCode>
                <c:ptCount val="3"/>
                <c:pt idx="0">
                  <c:v>238448</c:v>
                </c:pt>
                <c:pt idx="1">
                  <c:v>85924</c:v>
                </c:pt>
                <c:pt idx="2">
                  <c:v>54516</c:v>
                </c:pt>
              </c:numCache>
            </c:numRef>
          </c:val>
          <c:extLst>
            <c:ext xmlns:c16="http://schemas.microsoft.com/office/drawing/2014/chart" uri="{C3380CC4-5D6E-409C-BE32-E72D297353CC}">
              <c16:uniqueId val="{00000000-05EE-4A6E-BD07-BD6CA11ED967}"/>
            </c:ext>
          </c:extLst>
        </c:ser>
        <c:ser>
          <c:idx val="1"/>
          <c:order val="1"/>
          <c:tx>
            <c:strRef>
              <c:f>Sheet1!$C$1</c:f>
              <c:strCache>
                <c:ptCount val="1"/>
                <c:pt idx="0">
                  <c:v>2010</c:v>
                </c:pt>
              </c:strCache>
            </c:strRef>
          </c:tx>
          <c:spPr>
            <a:solidFill>
              <a:schemeClr val="accent2"/>
            </a:solidFill>
            <a:ln>
              <a:noFill/>
            </a:ln>
            <a:effectLst/>
          </c:spPr>
          <c:invertIfNegative val="0"/>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4-05EE-4A6E-BD07-BD6CA11ED967}"/>
              </c:ext>
            </c:extLst>
          </c:dPt>
          <c:dPt>
            <c:idx val="2"/>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6-05EE-4A6E-BD07-BD6CA11ED967}"/>
              </c:ext>
            </c:extLst>
          </c:dPt>
          <c:cat>
            <c:strRef>
              <c:f>Sheet1!$A$2:$A$4</c:f>
              <c:strCache>
                <c:ptCount val="3"/>
                <c:pt idx="0">
                  <c:v>Animal</c:v>
                </c:pt>
                <c:pt idx="1">
                  <c:v>Human - OTC</c:v>
                </c:pt>
                <c:pt idx="2">
                  <c:v>Human - Rx</c:v>
                </c:pt>
              </c:strCache>
            </c:strRef>
          </c:cat>
          <c:val>
            <c:numRef>
              <c:f>Sheet1!$C$2:$C$4</c:f>
              <c:numCache>
                <c:formatCode>"$"#,##0.00</c:formatCode>
                <c:ptCount val="3"/>
                <c:pt idx="0">
                  <c:v>202204</c:v>
                </c:pt>
                <c:pt idx="1">
                  <c:v>135957</c:v>
                </c:pt>
                <c:pt idx="2">
                  <c:v>14963</c:v>
                </c:pt>
              </c:numCache>
            </c:numRef>
          </c:val>
          <c:extLst>
            <c:ext xmlns:c16="http://schemas.microsoft.com/office/drawing/2014/chart" uri="{C3380CC4-5D6E-409C-BE32-E72D297353CC}">
              <c16:uniqueId val="{00000001-05EE-4A6E-BD07-BD6CA11ED967}"/>
            </c:ext>
          </c:extLst>
        </c:ser>
        <c:dLbls>
          <c:showLegendKey val="0"/>
          <c:showVal val="0"/>
          <c:showCatName val="0"/>
          <c:showSerName val="0"/>
          <c:showPercent val="0"/>
          <c:showBubbleSize val="0"/>
        </c:dLbls>
        <c:gapWidth val="219"/>
        <c:overlap val="-27"/>
        <c:axId val="797482912"/>
        <c:axId val="797483240"/>
      </c:barChart>
      <c:catAx>
        <c:axId val="797482912"/>
        <c:scaling>
          <c:orientation val="minMax"/>
        </c:scaling>
        <c:delete val="0"/>
        <c:axPos val="b"/>
        <c:numFmt formatCode="General" sourceLinked="1"/>
        <c:majorTickMark val="none"/>
        <c:minorTickMark val="none"/>
        <c:tickLblPos val="nextTo"/>
        <c:spPr>
          <a:noFill/>
          <a:ln w="38100" cap="flat" cmpd="sng" algn="ctr">
            <a:solidFill>
              <a:schemeClr val="tx2">
                <a:lumMod val="60000"/>
                <a:lumOff val="40000"/>
              </a:schemeClr>
            </a:solidFill>
            <a:round/>
          </a:ln>
          <a:effectLst/>
        </c:spPr>
        <c:txPr>
          <a:bodyPr rot="-60000000" spcFirstLastPara="1" vertOverflow="ellipsis" vert="horz" wrap="square" anchor="ctr" anchorCtr="1"/>
          <a:lstStyle/>
          <a:p>
            <a:pPr>
              <a:defRPr sz="1197" b="0" i="0" u="none" strike="noStrike" kern="1200" baseline="0">
                <a:solidFill>
                  <a:schemeClr val="tx2">
                    <a:lumMod val="60000"/>
                    <a:lumOff val="40000"/>
                  </a:schemeClr>
                </a:solidFill>
                <a:latin typeface="+mn-lt"/>
                <a:ea typeface="+mn-ea"/>
                <a:cs typeface="+mn-cs"/>
              </a:defRPr>
            </a:pPr>
            <a:endParaRPr lang="en-US"/>
          </a:p>
        </c:txPr>
        <c:crossAx val="797483240"/>
        <c:crosses val="autoZero"/>
        <c:auto val="1"/>
        <c:lblAlgn val="ctr"/>
        <c:lblOffset val="100"/>
        <c:noMultiLvlLbl val="0"/>
      </c:catAx>
      <c:valAx>
        <c:axId val="797483240"/>
        <c:scaling>
          <c:orientation val="minMax"/>
        </c:scaling>
        <c:delete val="0"/>
        <c:axPos val="l"/>
        <c:majorGridlines>
          <c:spPr>
            <a:ln w="9525" cap="flat" cmpd="sng" algn="ctr">
              <a:solidFill>
                <a:schemeClr val="bg1"/>
              </a:solidFill>
              <a:round/>
            </a:ln>
            <a:effectLst/>
          </c:spPr>
        </c:majorGridlines>
        <c:numFmt formatCode="&quot;$&quot;#,##0" sourceLinked="0"/>
        <c:majorTickMark val="none"/>
        <c:minorTickMark val="none"/>
        <c:tickLblPos val="nextTo"/>
        <c:spPr>
          <a:noFill/>
          <a:ln w="38100">
            <a:solidFill>
              <a:schemeClr val="tx2">
                <a:lumMod val="60000"/>
                <a:lumOff val="40000"/>
              </a:schemeClr>
            </a:solidFill>
          </a:ln>
          <a:effectLst/>
        </c:spPr>
        <c:txPr>
          <a:bodyPr rot="-60000000" spcFirstLastPara="1" vertOverflow="ellipsis" vert="horz" wrap="square" anchor="ctr" anchorCtr="1"/>
          <a:lstStyle/>
          <a:p>
            <a:pPr>
              <a:defRPr sz="1197" b="0" i="0" u="none" strike="noStrike" kern="1200" baseline="0">
                <a:solidFill>
                  <a:schemeClr val="tx2">
                    <a:lumMod val="60000"/>
                    <a:lumOff val="40000"/>
                  </a:schemeClr>
                </a:solidFill>
                <a:latin typeface="+mn-lt"/>
                <a:ea typeface="+mn-ea"/>
                <a:cs typeface="+mn-cs"/>
              </a:defRPr>
            </a:pPr>
            <a:endParaRPr lang="en-US"/>
          </a:p>
        </c:txPr>
        <c:crossAx val="797482912"/>
        <c:crosses val="autoZero"/>
        <c:crossBetween val="between"/>
        <c:dispUnits>
          <c:builtInUnit val="thousands"/>
          <c:dispUnitsLbl>
            <c:layout>
              <c:manualLayout>
                <c:xMode val="edge"/>
                <c:yMode val="edge"/>
                <c:x val="1.8749999999999999E-2"/>
                <c:y val="0.37053522572987041"/>
              </c:manualLayout>
            </c:layout>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solidFill>
                        <a:schemeClr val="tx2">
                          <a:lumMod val="60000"/>
                          <a:lumOff val="40000"/>
                        </a:schemeClr>
                      </a:solidFill>
                    </a:rPr>
                    <a:t>Profit</a:t>
                  </a:r>
                  <a:r>
                    <a:rPr lang="en-US" baseline="0" dirty="0">
                      <a:solidFill>
                        <a:schemeClr val="tx2">
                          <a:lumMod val="60000"/>
                          <a:lumOff val="40000"/>
                        </a:schemeClr>
                      </a:solidFill>
                    </a:rPr>
                    <a:t> (USD, </a:t>
                  </a:r>
                  <a:r>
                    <a:rPr lang="en-US" dirty="0">
                      <a:solidFill>
                        <a:schemeClr val="tx2">
                          <a:lumMod val="60000"/>
                          <a:lumOff val="40000"/>
                        </a:schemeClr>
                      </a:solidFill>
                    </a:rPr>
                    <a:t>Thousands)</a:t>
                  </a:r>
                </a:p>
              </c:rich>
            </c:tx>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tx2">
                    <a:lumMod val="60000"/>
                    <a:lumOff val="40000"/>
                  </a:schemeClr>
                </a:solidFill>
              </a:rPr>
              <a:t>2010 Profit: Human-Rx Market</a:t>
            </a:r>
            <a:r>
              <a:rPr lang="en-US" b="1" baseline="0" dirty="0">
                <a:solidFill>
                  <a:schemeClr val="tx2">
                    <a:lumMod val="60000"/>
                    <a:lumOff val="40000"/>
                  </a:schemeClr>
                </a:solidFill>
              </a:rPr>
              <a:t> Segment</a:t>
            </a:r>
            <a:endParaRPr lang="en-US" b="1" dirty="0">
              <a:solidFill>
                <a:schemeClr val="tx2">
                  <a:lumMod val="60000"/>
                  <a:lumOff val="40000"/>
                </a:schemeClr>
              </a:solidFill>
            </a:endParaRPr>
          </a:p>
        </c:rich>
      </c:tx>
      <c:layout>
        <c:manualLayout>
          <c:xMode val="edge"/>
          <c:yMode val="edge"/>
          <c:x val="0.21368668116708278"/>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Human-Rx</c:v>
                </c:pt>
              </c:strCache>
            </c:strRef>
          </c:tx>
          <c:spPr>
            <a:ln w="28575" cap="rnd">
              <a:solidFill>
                <a:schemeClr val="accent2"/>
              </a:solidFill>
              <a:round/>
            </a:ln>
            <a:effectLst/>
          </c:spPr>
          <c:marker>
            <c:symbol val="none"/>
          </c:marker>
          <c:dPt>
            <c:idx val="3"/>
            <c:marker>
              <c:symbol val="none"/>
            </c:marker>
            <c:bubble3D val="0"/>
            <c:extLst>
              <c:ext xmlns:c16="http://schemas.microsoft.com/office/drawing/2014/chart" uri="{C3380CC4-5D6E-409C-BE32-E72D297353CC}">
                <c16:uniqueId val="{00000000-6FAE-4C0A-AE38-22CCF77F8848}"/>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23106</c:v>
                </c:pt>
                <c:pt idx="1">
                  <c:v>3119</c:v>
                </c:pt>
                <c:pt idx="2">
                  <c:v>-4292</c:v>
                </c:pt>
                <c:pt idx="3">
                  <c:v>-5337</c:v>
                </c:pt>
                <c:pt idx="4">
                  <c:v>5300</c:v>
                </c:pt>
                <c:pt idx="5">
                  <c:v>-1834</c:v>
                </c:pt>
                <c:pt idx="6">
                  <c:v>-1324</c:v>
                </c:pt>
                <c:pt idx="7">
                  <c:v>-9176</c:v>
                </c:pt>
                <c:pt idx="8">
                  <c:v>6946</c:v>
                </c:pt>
                <c:pt idx="9">
                  <c:v>4075</c:v>
                </c:pt>
                <c:pt idx="10">
                  <c:v>-3016</c:v>
                </c:pt>
                <c:pt idx="11">
                  <c:v>-2602</c:v>
                </c:pt>
              </c:numCache>
            </c:numRef>
          </c:val>
          <c:smooth val="0"/>
          <c:extLst>
            <c:ext xmlns:c16="http://schemas.microsoft.com/office/drawing/2014/chart" uri="{C3380CC4-5D6E-409C-BE32-E72D297353CC}">
              <c16:uniqueId val="{00000000-3919-4A06-B700-96E388D8FF96}"/>
            </c:ext>
          </c:extLst>
        </c:ser>
        <c:dLbls>
          <c:showLegendKey val="0"/>
          <c:showVal val="0"/>
          <c:showCatName val="0"/>
          <c:showSerName val="0"/>
          <c:showPercent val="0"/>
          <c:showBubbleSize val="0"/>
        </c:dLbls>
        <c:smooth val="0"/>
        <c:axId val="926887936"/>
        <c:axId val="926888264"/>
      </c:lineChart>
      <c:catAx>
        <c:axId val="926887936"/>
        <c:scaling>
          <c:orientation val="minMax"/>
        </c:scaling>
        <c:delete val="0"/>
        <c:axPos val="b"/>
        <c:numFmt formatCode="[$-409]mmmmm;@" sourceLinked="0"/>
        <c:majorTickMark val="out"/>
        <c:minorTickMark val="none"/>
        <c:tickLblPos val="nextTo"/>
        <c:spPr>
          <a:noFill/>
          <a:ln w="38100" cap="flat" cmpd="sng" algn="ctr">
            <a:solidFill>
              <a:schemeClr val="tx2">
                <a:lumMod val="60000"/>
                <a:lumOff val="40000"/>
              </a:schemeClr>
            </a:solidFill>
            <a:round/>
          </a:ln>
          <a:effectLst/>
        </c:spPr>
        <c:txPr>
          <a:bodyPr rot="-60000000" spcFirstLastPara="1" vertOverflow="ellipsis" vert="horz" wrap="square" anchor="b" anchorCtr="1"/>
          <a:lstStyle/>
          <a:p>
            <a:pPr>
              <a:defRPr sz="1197" b="1" i="0" u="none" strike="noStrike" kern="1200" baseline="0">
                <a:solidFill>
                  <a:schemeClr val="tx2">
                    <a:lumMod val="60000"/>
                    <a:lumOff val="40000"/>
                  </a:schemeClr>
                </a:solidFill>
                <a:latin typeface="+mn-lt"/>
                <a:ea typeface="+mn-ea"/>
                <a:cs typeface="+mn-cs"/>
              </a:defRPr>
            </a:pPr>
            <a:endParaRPr lang="en-US"/>
          </a:p>
        </c:txPr>
        <c:crossAx val="926888264"/>
        <c:crosses val="autoZero"/>
        <c:auto val="0"/>
        <c:lblAlgn val="ctr"/>
        <c:lblOffset val="0"/>
        <c:noMultiLvlLbl val="0"/>
      </c:catAx>
      <c:valAx>
        <c:axId val="926888264"/>
        <c:scaling>
          <c:orientation val="minMax"/>
        </c:scaling>
        <c:delete val="0"/>
        <c:axPos val="l"/>
        <c:majorGridlines>
          <c:spPr>
            <a:ln w="9525" cap="flat" cmpd="sng" algn="ctr">
              <a:solidFill>
                <a:schemeClr val="tx2">
                  <a:alpha val="0"/>
                </a:schemeClr>
              </a:solidFill>
              <a:round/>
            </a:ln>
            <a:effectLst/>
          </c:spPr>
        </c:majorGridlines>
        <c:numFmt formatCode="&quot;$&quot;#,##0" sourceLinked="0"/>
        <c:majorTickMark val="none"/>
        <c:minorTickMark val="none"/>
        <c:tickLblPos val="nextTo"/>
        <c:spPr>
          <a:noFill/>
          <a:ln w="38100">
            <a:solidFill>
              <a:schemeClr val="tx2">
                <a:lumMod val="60000"/>
                <a:lumOff val="40000"/>
              </a:schemeClr>
            </a:solidFill>
          </a:ln>
          <a:effectLst/>
        </c:spPr>
        <c:txPr>
          <a:bodyPr rot="-60000000" spcFirstLastPara="1" vertOverflow="ellipsis" vert="horz" wrap="square" anchor="ctr" anchorCtr="1"/>
          <a:lstStyle/>
          <a:p>
            <a:pPr>
              <a:defRPr sz="1197" b="0" i="0" u="none" strike="noStrike" kern="1200" baseline="0">
                <a:solidFill>
                  <a:schemeClr val="tx2">
                    <a:lumMod val="60000"/>
                    <a:lumOff val="40000"/>
                  </a:schemeClr>
                </a:solidFill>
                <a:latin typeface="+mn-lt"/>
                <a:ea typeface="+mn-ea"/>
                <a:cs typeface="+mn-cs"/>
              </a:defRPr>
            </a:pPr>
            <a:endParaRPr lang="en-US"/>
          </a:p>
        </c:txPr>
        <c:crossAx val="926887936"/>
        <c:crosses val="autoZero"/>
        <c:crossBetween val="between"/>
        <c:dispUnits>
          <c:builtInUnit val="thousands"/>
          <c:dispUnitsLbl>
            <c:layout>
              <c:manualLayout>
                <c:xMode val="edge"/>
                <c:yMode val="edge"/>
                <c:x val="1.5126841143684478E-2"/>
                <c:y val="0.29812766444007416"/>
              </c:manualLayout>
            </c:layout>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solidFill>
                        <a:schemeClr val="tx2">
                          <a:lumMod val="60000"/>
                          <a:lumOff val="40000"/>
                        </a:schemeClr>
                      </a:solidFill>
                    </a:rPr>
                    <a:t>Profit</a:t>
                  </a:r>
                  <a:r>
                    <a:rPr lang="en-US" dirty="0">
                      <a:solidFill>
                        <a:schemeClr val="tx2">
                          <a:lumMod val="60000"/>
                          <a:lumOff val="40000"/>
                        </a:schemeClr>
                      </a:solidFill>
                    </a:rPr>
                    <a:t> (USD, Thousands)</a:t>
                  </a:r>
                </a:p>
              </c:rich>
            </c:tx>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tx2">
                    <a:lumMod val="60000"/>
                    <a:lumOff val="40000"/>
                  </a:schemeClr>
                </a:solidFill>
              </a:rPr>
              <a:t>Bottom</a:t>
            </a:r>
            <a:r>
              <a:rPr lang="en-US" b="1" baseline="0" dirty="0">
                <a:solidFill>
                  <a:schemeClr val="tx2">
                    <a:lumMod val="60000"/>
                    <a:lumOff val="40000"/>
                  </a:schemeClr>
                </a:solidFill>
              </a:rPr>
              <a:t> 10 Profit Producing Drugs </a:t>
            </a:r>
            <a:endParaRPr lang="en-US" b="1" dirty="0">
              <a:solidFill>
                <a:schemeClr val="tx2">
                  <a:lumMod val="60000"/>
                  <a:lumOff val="40000"/>
                </a:schemeClr>
              </a:solidFill>
            </a:endParaRPr>
          </a:p>
        </c:rich>
      </c:tx>
      <c:layout>
        <c:manualLayout>
          <c:xMode val="edge"/>
          <c:yMode val="edge"/>
          <c:x val="0.27864991045324433"/>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5DA08E"/>
            </a:solidFill>
            <a:ln>
              <a:noFill/>
            </a:ln>
            <a:effectLst/>
          </c:spPr>
          <c:invertIfNegative val="0"/>
          <c:cat>
            <c:strRef>
              <c:f>Sheet1!$A$2:$A$11</c:f>
              <c:strCache>
                <c:ptCount val="10"/>
                <c:pt idx="0">
                  <c:v>Velosef '125'</c:v>
                </c:pt>
                <c:pt idx="1">
                  <c:v>Lotrimin</c:v>
                </c:pt>
                <c:pt idx="2">
                  <c:v>Freamine 8.5%</c:v>
                </c:pt>
                <c:pt idx="3">
                  <c:v>Ocl</c:v>
                </c:pt>
                <c:pt idx="4">
                  <c:v>Zofran*</c:v>
                </c:pt>
                <c:pt idx="5">
                  <c:v>Sandostatin</c:v>
                </c:pt>
                <c:pt idx="6">
                  <c:v>Potassium Chloride*</c:v>
                </c:pt>
                <c:pt idx="7">
                  <c:v>Losartan Potassium</c:v>
                </c:pt>
                <c:pt idx="8">
                  <c:v>Serpasil-Esidrix #2</c:v>
                </c:pt>
                <c:pt idx="9">
                  <c:v>Fazaclo </c:v>
                </c:pt>
              </c:strCache>
            </c:strRef>
          </c:cat>
          <c:val>
            <c:numRef>
              <c:f>Sheet1!$B$2:$B$11</c:f>
              <c:numCache>
                <c:formatCode>General</c:formatCode>
                <c:ptCount val="10"/>
                <c:pt idx="0">
                  <c:v>-50517</c:v>
                </c:pt>
                <c:pt idx="1">
                  <c:v>-33794</c:v>
                </c:pt>
                <c:pt idx="2">
                  <c:v>-31886</c:v>
                </c:pt>
                <c:pt idx="3">
                  <c:v>-30519</c:v>
                </c:pt>
                <c:pt idx="4">
                  <c:v>-25085</c:v>
                </c:pt>
                <c:pt idx="5">
                  <c:v>-21986</c:v>
                </c:pt>
                <c:pt idx="6">
                  <c:v>-21088</c:v>
                </c:pt>
                <c:pt idx="7">
                  <c:v>-18576</c:v>
                </c:pt>
                <c:pt idx="8">
                  <c:v>-18416</c:v>
                </c:pt>
                <c:pt idx="9">
                  <c:v>-18001</c:v>
                </c:pt>
              </c:numCache>
            </c:numRef>
          </c:val>
          <c:extLst>
            <c:ext xmlns:c16="http://schemas.microsoft.com/office/drawing/2014/chart" uri="{C3380CC4-5D6E-409C-BE32-E72D297353CC}">
              <c16:uniqueId val="{00000000-9FC0-4750-A12F-C0BA6394613C}"/>
            </c:ext>
          </c:extLst>
        </c:ser>
        <c:dLbls>
          <c:showLegendKey val="0"/>
          <c:showVal val="0"/>
          <c:showCatName val="0"/>
          <c:showSerName val="0"/>
          <c:showPercent val="0"/>
          <c:showBubbleSize val="0"/>
        </c:dLbls>
        <c:gapWidth val="60"/>
        <c:overlap val="57"/>
        <c:axId val="929529888"/>
        <c:axId val="929528576"/>
      </c:barChart>
      <c:catAx>
        <c:axId val="929529888"/>
        <c:scaling>
          <c:orientation val="minMax"/>
        </c:scaling>
        <c:delete val="0"/>
        <c:axPos val="b"/>
        <c:numFmt formatCode="General" sourceLinked="1"/>
        <c:majorTickMark val="none"/>
        <c:minorTickMark val="none"/>
        <c:tickLblPos val="high"/>
        <c:spPr>
          <a:noFill/>
          <a:ln w="38100" cap="flat" cmpd="sng" algn="ctr">
            <a:solidFill>
              <a:schemeClr val="tx2">
                <a:lumMod val="60000"/>
                <a:lumOff val="40000"/>
              </a:schemeClr>
            </a:solidFill>
            <a:round/>
          </a:ln>
          <a:effectLst/>
        </c:spPr>
        <c:txPr>
          <a:bodyPr rot="0" spcFirstLastPara="1" vertOverflow="ellipsis" wrap="square" anchor="t" anchorCtr="0"/>
          <a:lstStyle/>
          <a:p>
            <a:pPr>
              <a:defRPr sz="800" b="0" i="0" u="none" strike="noStrike" kern="1200" baseline="0">
                <a:solidFill>
                  <a:schemeClr val="tx2">
                    <a:lumMod val="60000"/>
                    <a:lumOff val="40000"/>
                  </a:schemeClr>
                </a:solidFill>
                <a:latin typeface="+mn-lt"/>
                <a:ea typeface="+mn-ea"/>
                <a:cs typeface="+mn-cs"/>
              </a:defRPr>
            </a:pPr>
            <a:endParaRPr lang="en-US"/>
          </a:p>
        </c:txPr>
        <c:crossAx val="929528576"/>
        <c:crosses val="autoZero"/>
        <c:auto val="0"/>
        <c:lblAlgn val="ctr"/>
        <c:lblOffset val="100"/>
        <c:noMultiLvlLbl val="0"/>
      </c:catAx>
      <c:valAx>
        <c:axId val="929528576"/>
        <c:scaling>
          <c:orientation val="minMax"/>
        </c:scaling>
        <c:delete val="0"/>
        <c:axPos val="l"/>
        <c:majorGridlines>
          <c:spPr>
            <a:ln w="9525" cap="flat" cmpd="sng" algn="ctr">
              <a:solidFill>
                <a:schemeClr val="tx2">
                  <a:lumMod val="60000"/>
                  <a:lumOff val="40000"/>
                  <a:alpha val="0"/>
                </a:schemeClr>
              </a:solidFill>
              <a:round/>
            </a:ln>
            <a:effectLst/>
          </c:spPr>
        </c:majorGridlines>
        <c:numFmt formatCode="&quot;$&quot;#,##0" sourceLinked="0"/>
        <c:majorTickMark val="none"/>
        <c:minorTickMark val="none"/>
        <c:tickLblPos val="nextTo"/>
        <c:spPr>
          <a:noFill/>
          <a:ln w="38100">
            <a:solidFill>
              <a:schemeClr val="tx2">
                <a:lumMod val="60000"/>
                <a:lumOff val="40000"/>
              </a:schemeClr>
            </a:solidFill>
          </a:ln>
          <a:effectLst/>
        </c:spPr>
        <c:txPr>
          <a:bodyPr rot="-60000000" spcFirstLastPara="1" vertOverflow="ellipsis" vert="horz" wrap="square" anchor="ctr" anchorCtr="1"/>
          <a:lstStyle/>
          <a:p>
            <a:pPr>
              <a:defRPr sz="1197" b="0" i="0" u="none" strike="noStrike" kern="1200" baseline="0">
                <a:solidFill>
                  <a:schemeClr val="tx2">
                    <a:lumMod val="60000"/>
                    <a:lumOff val="40000"/>
                  </a:schemeClr>
                </a:solidFill>
                <a:latin typeface="+mn-lt"/>
                <a:ea typeface="+mn-ea"/>
                <a:cs typeface="+mn-cs"/>
              </a:defRPr>
            </a:pPr>
            <a:endParaRPr lang="en-US"/>
          </a:p>
        </c:txPr>
        <c:crossAx val="929529888"/>
        <c:crosses val="autoZero"/>
        <c:crossBetween val="between"/>
        <c:dispUnits>
          <c:builtInUnit val="thousands"/>
          <c:dispUnitsLbl>
            <c:layout>
              <c:manualLayout>
                <c:xMode val="edge"/>
                <c:yMode val="edge"/>
                <c:x val="1.679707343759863E-2"/>
                <c:y val="0.31672079843824996"/>
              </c:manualLayout>
            </c:layout>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solidFill>
                        <a:schemeClr val="tx2">
                          <a:lumMod val="60000"/>
                          <a:lumOff val="40000"/>
                        </a:schemeClr>
                      </a:solidFill>
                    </a:rPr>
                    <a:t>Profit</a:t>
                  </a:r>
                  <a:r>
                    <a:rPr lang="en-US" baseline="0" dirty="0">
                      <a:solidFill>
                        <a:schemeClr val="tx2">
                          <a:lumMod val="60000"/>
                          <a:lumOff val="40000"/>
                        </a:schemeClr>
                      </a:solidFill>
                    </a:rPr>
                    <a:t> (USD, </a:t>
                  </a:r>
                  <a:r>
                    <a:rPr lang="en-US" dirty="0">
                      <a:solidFill>
                        <a:schemeClr val="tx2">
                          <a:lumMod val="60000"/>
                          <a:lumOff val="40000"/>
                        </a:schemeClr>
                      </a:solidFill>
                    </a:rPr>
                    <a:t>Thousands)</a:t>
                  </a:r>
                </a:p>
              </c:rich>
            </c:tx>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lumMod val="75000"/>
                  </a:schemeClr>
                </a:solidFill>
                <a:latin typeface="+mn-lt"/>
                <a:ea typeface="+mn-ea"/>
                <a:cs typeface="+mn-cs"/>
              </a:defRPr>
            </a:pPr>
            <a:r>
              <a:rPr lang="en-US" b="1" dirty="0"/>
              <a:t>Drug</a:t>
            </a:r>
            <a:r>
              <a:rPr lang="en-US" b="1" baseline="0" dirty="0"/>
              <a:t> Dosage Forms Sales by Profit</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lumMod val="7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Profit</c:v>
                </c:pt>
              </c:strCache>
            </c:strRef>
          </c:tx>
          <c:spPr>
            <a:solidFill>
              <a:schemeClr val="accent1"/>
            </a:solidFill>
            <a:ln>
              <a:noFill/>
            </a:ln>
            <a:effectLst/>
          </c:spPr>
          <c:invertIfNegative val="0"/>
          <c:cat>
            <c:strRef>
              <c:f>Sheet1!$A$2:$A$5</c:f>
              <c:strCache>
                <c:ptCount val="4"/>
                <c:pt idx="0">
                  <c:v>Aerosol</c:v>
                </c:pt>
                <c:pt idx="1">
                  <c:v>Injectable</c:v>
                </c:pt>
                <c:pt idx="2">
                  <c:v>Syrup</c:v>
                </c:pt>
                <c:pt idx="3">
                  <c:v>Spray</c:v>
                </c:pt>
              </c:strCache>
            </c:strRef>
          </c:cat>
          <c:val>
            <c:numRef>
              <c:f>Sheet1!$B$2:$B$5</c:f>
              <c:numCache>
                <c:formatCode>"$"#,##0_);[Red]\("$"#,##0\)</c:formatCode>
                <c:ptCount val="4"/>
                <c:pt idx="0">
                  <c:v>-1731</c:v>
                </c:pt>
                <c:pt idx="1">
                  <c:v>-23947</c:v>
                </c:pt>
                <c:pt idx="2">
                  <c:v>-10226</c:v>
                </c:pt>
                <c:pt idx="3">
                  <c:v>-13886</c:v>
                </c:pt>
              </c:numCache>
            </c:numRef>
          </c:val>
          <c:extLst>
            <c:ext xmlns:c16="http://schemas.microsoft.com/office/drawing/2014/chart" uri="{C3380CC4-5D6E-409C-BE32-E72D297353CC}">
              <c16:uniqueId val="{00000000-7538-4C3F-832F-A76BD2712FFA}"/>
            </c:ext>
          </c:extLst>
        </c:ser>
        <c:ser>
          <c:idx val="1"/>
          <c:order val="1"/>
          <c:tx>
            <c:strRef>
              <c:f>Sheet1!$C$1</c:f>
              <c:strCache>
                <c:ptCount val="1"/>
                <c:pt idx="0">
                  <c:v>Sales</c:v>
                </c:pt>
              </c:strCache>
            </c:strRef>
          </c:tx>
          <c:spPr>
            <a:solidFill>
              <a:schemeClr val="accent2"/>
            </a:solidFill>
            <a:ln>
              <a:noFill/>
            </a:ln>
            <a:effectLst/>
          </c:spPr>
          <c:invertIfNegative val="0"/>
          <c:cat>
            <c:strRef>
              <c:f>Sheet1!$A$2:$A$5</c:f>
              <c:strCache>
                <c:ptCount val="4"/>
                <c:pt idx="0">
                  <c:v>Aerosol</c:v>
                </c:pt>
                <c:pt idx="1">
                  <c:v>Injectable</c:v>
                </c:pt>
                <c:pt idx="2">
                  <c:v>Syrup</c:v>
                </c:pt>
                <c:pt idx="3">
                  <c:v>Spray</c:v>
                </c:pt>
              </c:strCache>
            </c:strRef>
          </c:cat>
          <c:val>
            <c:numRef>
              <c:f>Sheet1!$C$2:$C$5</c:f>
              <c:numCache>
                <c:formatCode>#,##0</c:formatCode>
                <c:ptCount val="4"/>
                <c:pt idx="0">
                  <c:v>28701</c:v>
                </c:pt>
                <c:pt idx="1">
                  <c:v>98013</c:v>
                </c:pt>
                <c:pt idx="2">
                  <c:v>135774</c:v>
                </c:pt>
                <c:pt idx="3">
                  <c:v>291687</c:v>
                </c:pt>
              </c:numCache>
            </c:numRef>
          </c:val>
          <c:extLst>
            <c:ext xmlns:c16="http://schemas.microsoft.com/office/drawing/2014/chart" uri="{C3380CC4-5D6E-409C-BE32-E72D297353CC}">
              <c16:uniqueId val="{00000001-7538-4C3F-832F-A76BD2712FFA}"/>
            </c:ext>
          </c:extLst>
        </c:ser>
        <c:dLbls>
          <c:showLegendKey val="0"/>
          <c:showVal val="0"/>
          <c:showCatName val="0"/>
          <c:showSerName val="0"/>
          <c:showPercent val="0"/>
          <c:showBubbleSize val="0"/>
        </c:dLbls>
        <c:gapWidth val="60"/>
        <c:axId val="820904760"/>
        <c:axId val="820897872"/>
      </c:barChart>
      <c:catAx>
        <c:axId val="820904760"/>
        <c:scaling>
          <c:orientation val="minMax"/>
        </c:scaling>
        <c:delete val="0"/>
        <c:axPos val="l"/>
        <c:numFmt formatCode="General" sourceLinked="1"/>
        <c:majorTickMark val="none"/>
        <c:minorTickMark val="none"/>
        <c:tickLblPos val="nextTo"/>
        <c:spPr>
          <a:noFill/>
          <a:ln w="38100" cap="flat" cmpd="sng" algn="ctr">
            <a:solidFill>
              <a:schemeClr val="accent5">
                <a:lumMod val="60000"/>
                <a:lumOff val="40000"/>
              </a:schemeClr>
            </a:solidFill>
            <a:round/>
          </a:ln>
          <a:effectLst/>
        </c:spPr>
        <c:txPr>
          <a:bodyPr rot="-60000000" spcFirstLastPara="1" vertOverflow="ellipsis" vert="horz" wrap="square" anchor="ctr" anchorCtr="1"/>
          <a:lstStyle/>
          <a:p>
            <a:pPr>
              <a:defRPr sz="1197" b="0" i="0" u="none" strike="noStrike" kern="1200" baseline="0">
                <a:solidFill>
                  <a:schemeClr val="accent5">
                    <a:lumMod val="60000"/>
                    <a:lumOff val="40000"/>
                  </a:schemeClr>
                </a:solidFill>
                <a:latin typeface="+mn-lt"/>
                <a:ea typeface="+mn-ea"/>
                <a:cs typeface="+mn-cs"/>
              </a:defRPr>
            </a:pPr>
            <a:endParaRPr lang="en-US"/>
          </a:p>
        </c:txPr>
        <c:crossAx val="820897872"/>
        <c:crosses val="autoZero"/>
        <c:auto val="0"/>
        <c:lblAlgn val="ctr"/>
        <c:lblOffset val="700"/>
        <c:noMultiLvlLbl val="0"/>
      </c:catAx>
      <c:valAx>
        <c:axId val="820897872"/>
        <c:scaling>
          <c:orientation val="minMax"/>
        </c:scaling>
        <c:delete val="0"/>
        <c:axPos val="b"/>
        <c:majorGridlines>
          <c:spPr>
            <a:ln w="9525" cap="flat" cmpd="sng" algn="ctr">
              <a:solidFill>
                <a:schemeClr val="bg1"/>
              </a:solidFill>
              <a:round/>
            </a:ln>
            <a:effectLst/>
          </c:spPr>
        </c:majorGridlines>
        <c:numFmt formatCode="&quot;$&quot;#,##0_);[Red]\(&quot;$&quot;#,##0\)" sourceLinked="1"/>
        <c:majorTickMark val="none"/>
        <c:minorTickMark val="none"/>
        <c:tickLblPos val="nextTo"/>
        <c:spPr>
          <a:noFill/>
          <a:ln w="38100">
            <a:solidFill>
              <a:schemeClr val="accent5">
                <a:lumMod val="60000"/>
                <a:lumOff val="40000"/>
              </a:schemeClr>
            </a:solidFill>
          </a:ln>
          <a:effectLst/>
        </c:spPr>
        <c:txPr>
          <a:bodyPr rot="-60000000" spcFirstLastPara="1" vertOverflow="ellipsis" vert="horz" wrap="square" anchor="ctr" anchorCtr="1"/>
          <a:lstStyle/>
          <a:p>
            <a:pPr>
              <a:defRPr sz="1197" b="0" i="0" u="none" strike="noStrike" kern="1200" baseline="0">
                <a:solidFill>
                  <a:schemeClr val="bg1">
                    <a:lumMod val="75000"/>
                  </a:schemeClr>
                </a:solidFill>
                <a:latin typeface="+mn-lt"/>
                <a:ea typeface="+mn-ea"/>
                <a:cs typeface="+mn-cs"/>
              </a:defRPr>
            </a:pPr>
            <a:endParaRPr lang="en-US"/>
          </a:p>
        </c:txPr>
        <c:crossAx val="820904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lumMod val="75000"/>
            </a:schemeClr>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14672107139611"/>
          <c:y val="0.10138123628610066"/>
          <c:w val="0.82554584844108236"/>
          <c:h val="0.72358254287200185"/>
        </c:manualLayout>
      </c:layout>
      <c:barChart>
        <c:barDir val="col"/>
        <c:grouping val="clustered"/>
        <c:varyColors val="0"/>
        <c:ser>
          <c:idx val="0"/>
          <c:order val="0"/>
          <c:tx>
            <c:strRef>
              <c:f>Sheet1!$B$1</c:f>
              <c:strCache>
                <c:ptCount val="1"/>
                <c:pt idx="0">
                  <c:v>Central</c:v>
                </c:pt>
              </c:strCache>
            </c:strRef>
          </c:tx>
          <c:spPr>
            <a:solidFill>
              <a:schemeClr val="accent1"/>
            </a:solidFill>
            <a:ln>
              <a:noFill/>
            </a:ln>
            <a:effectLst/>
          </c:spPr>
          <c:invertIfNegative val="0"/>
          <c:cat>
            <c:numRef>
              <c:f>Sheet1!$A$2:$A$3</c:f>
              <c:numCache>
                <c:formatCode>General</c:formatCode>
                <c:ptCount val="2"/>
                <c:pt idx="0">
                  <c:v>2009</c:v>
                </c:pt>
                <c:pt idx="1">
                  <c:v>2010</c:v>
                </c:pt>
              </c:numCache>
            </c:numRef>
          </c:cat>
          <c:val>
            <c:numRef>
              <c:f>Sheet1!$B$2:$B$3</c:f>
              <c:numCache>
                <c:formatCode>"$"#,##0</c:formatCode>
                <c:ptCount val="2"/>
                <c:pt idx="0">
                  <c:v>475577</c:v>
                </c:pt>
                <c:pt idx="1">
                  <c:v>590407</c:v>
                </c:pt>
              </c:numCache>
            </c:numRef>
          </c:val>
          <c:extLst>
            <c:ext xmlns:c16="http://schemas.microsoft.com/office/drawing/2014/chart" uri="{C3380CC4-5D6E-409C-BE32-E72D297353CC}">
              <c16:uniqueId val="{00000000-E860-4FDB-B444-35C65AE0EC4A}"/>
            </c:ext>
          </c:extLst>
        </c:ser>
        <c:ser>
          <c:idx val="1"/>
          <c:order val="1"/>
          <c:tx>
            <c:strRef>
              <c:f>Sheet1!$C$1</c:f>
              <c:strCache>
                <c:ptCount val="1"/>
                <c:pt idx="0">
                  <c:v>East</c:v>
                </c:pt>
              </c:strCache>
            </c:strRef>
          </c:tx>
          <c:spPr>
            <a:solidFill>
              <a:schemeClr val="accent2"/>
            </a:solidFill>
            <a:ln>
              <a:noFill/>
            </a:ln>
            <a:effectLst/>
          </c:spPr>
          <c:invertIfNegative val="0"/>
          <c:cat>
            <c:numRef>
              <c:f>Sheet1!$A$2:$A$3</c:f>
              <c:numCache>
                <c:formatCode>General</c:formatCode>
                <c:ptCount val="2"/>
                <c:pt idx="0">
                  <c:v>2009</c:v>
                </c:pt>
                <c:pt idx="1">
                  <c:v>2010</c:v>
                </c:pt>
              </c:numCache>
            </c:numRef>
          </c:cat>
          <c:val>
            <c:numRef>
              <c:f>Sheet1!$C$2:$C$3</c:f>
              <c:numCache>
                <c:formatCode>"$"#,##0</c:formatCode>
                <c:ptCount val="2"/>
                <c:pt idx="0">
                  <c:v>512819</c:v>
                </c:pt>
                <c:pt idx="1">
                  <c:v>479768</c:v>
                </c:pt>
              </c:numCache>
            </c:numRef>
          </c:val>
          <c:extLst>
            <c:ext xmlns:c16="http://schemas.microsoft.com/office/drawing/2014/chart" uri="{C3380CC4-5D6E-409C-BE32-E72D297353CC}">
              <c16:uniqueId val="{00000001-E860-4FDB-B444-35C65AE0EC4A}"/>
            </c:ext>
          </c:extLst>
        </c:ser>
        <c:ser>
          <c:idx val="2"/>
          <c:order val="2"/>
          <c:tx>
            <c:strRef>
              <c:f>Sheet1!$D$1</c:f>
              <c:strCache>
                <c:ptCount val="1"/>
                <c:pt idx="0">
                  <c:v>South</c:v>
                </c:pt>
              </c:strCache>
            </c:strRef>
          </c:tx>
          <c:spPr>
            <a:solidFill>
              <a:schemeClr val="accent3"/>
            </a:solidFill>
            <a:ln>
              <a:noFill/>
            </a:ln>
            <a:effectLst/>
          </c:spPr>
          <c:invertIfNegative val="0"/>
          <c:cat>
            <c:numRef>
              <c:f>Sheet1!$A$2:$A$3</c:f>
              <c:numCache>
                <c:formatCode>General</c:formatCode>
                <c:ptCount val="2"/>
                <c:pt idx="0">
                  <c:v>2009</c:v>
                </c:pt>
                <c:pt idx="1">
                  <c:v>2010</c:v>
                </c:pt>
              </c:numCache>
            </c:numRef>
          </c:cat>
          <c:val>
            <c:numRef>
              <c:f>Sheet1!$D$2:$D$3</c:f>
              <c:numCache>
                <c:formatCode>"$"#,##0</c:formatCode>
                <c:ptCount val="2"/>
                <c:pt idx="0">
                  <c:v>517980</c:v>
                </c:pt>
                <c:pt idx="1">
                  <c:v>550757</c:v>
                </c:pt>
              </c:numCache>
            </c:numRef>
          </c:val>
          <c:extLst>
            <c:ext xmlns:c16="http://schemas.microsoft.com/office/drawing/2014/chart" uri="{C3380CC4-5D6E-409C-BE32-E72D297353CC}">
              <c16:uniqueId val="{00000002-E860-4FDB-B444-35C65AE0EC4A}"/>
            </c:ext>
          </c:extLst>
        </c:ser>
        <c:ser>
          <c:idx val="3"/>
          <c:order val="3"/>
          <c:tx>
            <c:strRef>
              <c:f>Sheet1!$E$1</c:f>
              <c:strCache>
                <c:ptCount val="1"/>
                <c:pt idx="0">
                  <c:v>West</c:v>
                </c:pt>
              </c:strCache>
            </c:strRef>
          </c:tx>
          <c:spPr>
            <a:solidFill>
              <a:schemeClr val="accent4"/>
            </a:solidFill>
            <a:ln>
              <a:noFill/>
            </a:ln>
            <a:effectLst/>
          </c:spPr>
          <c:invertIfNegative val="0"/>
          <c:cat>
            <c:numRef>
              <c:f>Sheet1!$A$2:$A$3</c:f>
              <c:numCache>
                <c:formatCode>General</c:formatCode>
                <c:ptCount val="2"/>
                <c:pt idx="0">
                  <c:v>2009</c:v>
                </c:pt>
                <c:pt idx="1">
                  <c:v>2010</c:v>
                </c:pt>
              </c:numCache>
            </c:numRef>
          </c:cat>
          <c:val>
            <c:numRef>
              <c:f>Sheet1!$E$2:$E$3</c:f>
              <c:numCache>
                <c:formatCode>"$"#,##0</c:formatCode>
                <c:ptCount val="2"/>
                <c:pt idx="0">
                  <c:v>449394</c:v>
                </c:pt>
                <c:pt idx="1">
                  <c:v>565204</c:v>
                </c:pt>
              </c:numCache>
            </c:numRef>
          </c:val>
          <c:extLst>
            <c:ext xmlns:c16="http://schemas.microsoft.com/office/drawing/2014/chart" uri="{C3380CC4-5D6E-409C-BE32-E72D297353CC}">
              <c16:uniqueId val="{00000003-E860-4FDB-B444-35C65AE0EC4A}"/>
            </c:ext>
          </c:extLst>
        </c:ser>
        <c:dLbls>
          <c:showLegendKey val="0"/>
          <c:showVal val="0"/>
          <c:showCatName val="0"/>
          <c:showSerName val="0"/>
          <c:showPercent val="0"/>
          <c:showBubbleSize val="0"/>
        </c:dLbls>
        <c:gapWidth val="200"/>
        <c:axId val="823758256"/>
        <c:axId val="823765144"/>
      </c:barChart>
      <c:catAx>
        <c:axId val="823758256"/>
        <c:scaling>
          <c:orientation val="minMax"/>
        </c:scaling>
        <c:delete val="0"/>
        <c:axPos val="b"/>
        <c:numFmt formatCode="General" sourceLinked="1"/>
        <c:majorTickMark val="none"/>
        <c:minorTickMark val="none"/>
        <c:tickLblPos val="nextTo"/>
        <c:spPr>
          <a:noFill/>
          <a:ln w="38100" cap="flat" cmpd="sng" algn="ctr">
            <a:solidFill>
              <a:schemeClr val="accent5">
                <a:lumMod val="60000"/>
                <a:lumOff val="40000"/>
              </a:schemeClr>
            </a:solidFill>
            <a:round/>
          </a:ln>
          <a:effectLst/>
        </c:spPr>
        <c:txPr>
          <a:bodyPr rot="-60000000" spcFirstLastPara="1" vertOverflow="ellipsis" vert="horz" wrap="square" anchor="ctr" anchorCtr="1"/>
          <a:lstStyle/>
          <a:p>
            <a:pPr>
              <a:defRPr sz="1197" b="0" i="0" u="none" strike="noStrike" kern="1200" baseline="0">
                <a:solidFill>
                  <a:schemeClr val="accent5">
                    <a:lumMod val="60000"/>
                    <a:lumOff val="40000"/>
                  </a:schemeClr>
                </a:solidFill>
                <a:latin typeface="+mn-lt"/>
                <a:ea typeface="+mn-ea"/>
                <a:cs typeface="+mn-cs"/>
              </a:defRPr>
            </a:pPr>
            <a:endParaRPr lang="en-US"/>
          </a:p>
        </c:txPr>
        <c:crossAx val="823765144"/>
        <c:crosses val="autoZero"/>
        <c:auto val="1"/>
        <c:lblAlgn val="ctr"/>
        <c:lblOffset val="100"/>
        <c:noMultiLvlLbl val="0"/>
      </c:catAx>
      <c:valAx>
        <c:axId val="823765144"/>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5">
                        <a:lumMod val="60000"/>
                        <a:lumOff val="40000"/>
                      </a:schemeClr>
                    </a:solidFill>
                    <a:latin typeface="+mn-lt"/>
                    <a:ea typeface="+mn-ea"/>
                    <a:cs typeface="+mn-cs"/>
                  </a:defRPr>
                </a:pPr>
                <a:r>
                  <a:rPr lang="en-US" b="1" baseline="0" dirty="0"/>
                  <a:t>Sales </a:t>
                </a:r>
                <a:r>
                  <a:rPr lang="en-US" b="0" baseline="0" dirty="0"/>
                  <a:t>(USD, Thousands)</a:t>
                </a:r>
                <a:endParaRPr lang="en-US" b="0" dirty="0"/>
              </a:p>
            </c:rich>
          </c:tx>
          <c:layout>
            <c:manualLayout>
              <c:xMode val="edge"/>
              <c:yMode val="edge"/>
              <c:x val="3.2964535612346295E-2"/>
              <c:y val="0.3003696046655041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accent5">
                      <a:lumMod val="60000"/>
                      <a:lumOff val="40000"/>
                    </a:schemeClr>
                  </a:solidFill>
                  <a:latin typeface="+mn-lt"/>
                  <a:ea typeface="+mn-ea"/>
                  <a:cs typeface="+mn-cs"/>
                </a:defRPr>
              </a:pPr>
              <a:endParaRPr lang="en-US"/>
            </a:p>
          </c:txPr>
        </c:title>
        <c:numFmt formatCode="&quot;$&quot;#,##0" sourceLinked="1"/>
        <c:majorTickMark val="out"/>
        <c:minorTickMark val="none"/>
        <c:tickLblPos val="nextTo"/>
        <c:spPr>
          <a:noFill/>
          <a:ln w="38100">
            <a:solidFill>
              <a:schemeClr val="accent5">
                <a:lumMod val="60000"/>
                <a:lumOff val="40000"/>
              </a:schemeClr>
            </a:solidFill>
          </a:ln>
          <a:effectLst/>
        </c:spPr>
        <c:txPr>
          <a:bodyPr rot="-60000000" spcFirstLastPara="1" vertOverflow="ellipsis" vert="horz" wrap="square" anchor="ctr" anchorCtr="1"/>
          <a:lstStyle/>
          <a:p>
            <a:pPr>
              <a:defRPr sz="1197" b="0" i="0" u="none" strike="noStrike" kern="1200" baseline="0">
                <a:solidFill>
                  <a:schemeClr val="accent5">
                    <a:lumMod val="60000"/>
                    <a:lumOff val="40000"/>
                  </a:schemeClr>
                </a:solidFill>
                <a:latin typeface="+mn-lt"/>
                <a:ea typeface="+mn-ea"/>
                <a:cs typeface="+mn-cs"/>
              </a:defRPr>
            </a:pPr>
            <a:endParaRPr lang="en-US"/>
          </a:p>
        </c:txPr>
        <c:crossAx val="823758256"/>
        <c:crosses val="autoZero"/>
        <c:crossBetween val="between"/>
        <c:dispUnits>
          <c:builtInUnit val="thousands"/>
        </c:dispUnits>
      </c:valAx>
      <c:spPr>
        <a:noFill/>
        <a:ln>
          <a:noFill/>
        </a:ln>
        <a:effectLst/>
      </c:spPr>
    </c:plotArea>
    <c:legend>
      <c:legendPos val="b"/>
      <c:layout>
        <c:manualLayout>
          <c:xMode val="edge"/>
          <c:yMode val="edge"/>
          <c:x val="0.2290423286301522"/>
          <c:y val="0.92872725733891981"/>
          <c:w val="0.56628627122238939"/>
          <c:h val="6.184400185456649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accent5">
                  <a:lumMod val="60000"/>
                  <a:lumOff val="4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5">
              <a:lumMod val="60000"/>
              <a:lumOff val="40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0.65625</cdr:x>
      <cdr:y>0.12844</cdr:y>
    </cdr:from>
    <cdr:to>
      <cdr:x>0.85</cdr:x>
      <cdr:y>0.91683</cdr:y>
    </cdr:to>
    <cdr:sp macro="" textlink="">
      <cdr:nvSpPr>
        <cdr:cNvPr id="2" name="Rectangle 1">
          <a:extLst xmlns:a="http://schemas.openxmlformats.org/drawingml/2006/main">
            <a:ext uri="{FF2B5EF4-FFF2-40B4-BE49-F238E27FC236}">
              <a16:creationId xmlns:a16="http://schemas.microsoft.com/office/drawing/2014/main" id="{3382F68F-A7F0-4A9F-B5FA-6E3F51DC38CB}"/>
            </a:ext>
          </a:extLst>
        </cdr:cNvPr>
        <cdr:cNvSpPr/>
      </cdr:nvSpPr>
      <cdr:spPr>
        <a:xfrm xmlns:a="http://schemas.openxmlformats.org/drawingml/2006/main">
          <a:off x="3780420" y="504056"/>
          <a:ext cx="1116125" cy="3093972"/>
        </a:xfrm>
        <a:prstGeom xmlns:a="http://schemas.openxmlformats.org/drawingml/2006/main" prst="rect">
          <a:avLst/>
        </a:prstGeom>
        <a:solidFill xmlns:a="http://schemas.openxmlformats.org/drawingml/2006/main">
          <a:srgbClr val="5DA08E">
            <a:alpha val="20000"/>
          </a:srgbClr>
        </a:solidFill>
        <a:ln xmlns:a="http://schemas.openxmlformats.org/drawingml/2006/main" w="12700">
          <a:noFill/>
          <a:miter lim="800000"/>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0.68576</cdr:x>
      <cdr:y>0.12844</cdr:y>
    </cdr:from>
    <cdr:to>
      <cdr:x>0.88169</cdr:x>
      <cdr:y>0.91683</cdr:y>
    </cdr:to>
    <cdr:sp macro="" textlink="">
      <cdr:nvSpPr>
        <cdr:cNvPr id="2" name="Rectangle 1">
          <a:extLst xmlns:a="http://schemas.openxmlformats.org/drawingml/2006/main">
            <a:ext uri="{FF2B5EF4-FFF2-40B4-BE49-F238E27FC236}">
              <a16:creationId xmlns:a16="http://schemas.microsoft.com/office/drawing/2014/main" id="{1E6DA448-B217-4F5F-920E-16325AD7686A}"/>
            </a:ext>
          </a:extLst>
        </cdr:cNvPr>
        <cdr:cNvSpPr/>
      </cdr:nvSpPr>
      <cdr:spPr>
        <a:xfrm xmlns:a="http://schemas.openxmlformats.org/drawingml/2006/main">
          <a:off x="4032448" y="504055"/>
          <a:ext cx="1152145" cy="3093986"/>
        </a:xfrm>
        <a:prstGeom xmlns:a="http://schemas.openxmlformats.org/drawingml/2006/main" prst="rect">
          <a:avLst/>
        </a:prstGeom>
        <a:solidFill xmlns:a="http://schemas.openxmlformats.org/drawingml/2006/main">
          <a:srgbClr val="5DA08E">
            <a:alpha val="20000"/>
          </a:srgbClr>
        </a:solidFill>
        <a:ln xmlns:a="http://schemas.openxmlformats.org/drawingml/2006/main" w="12700">
          <a:noFill/>
          <a:miter lim="800000"/>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83B750-2133-4F16-8874-065B3C860DD7}"/>
              </a:ext>
            </a:extLst>
          </p:cNvPr>
          <p:cNvSpPr>
            <a:spLocks noGrp="1"/>
          </p:cNvSpPr>
          <p:nvPr>
            <p:ph type="hdr" sz="quarter"/>
          </p:nvPr>
        </p:nvSpPr>
        <p:spPr>
          <a:xfrm>
            <a:off x="0" y="0"/>
            <a:ext cx="3170238" cy="6191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8C308B7-14BB-4CEF-A2E9-AD6E079ABAC9}"/>
              </a:ext>
            </a:extLst>
          </p:cNvPr>
          <p:cNvSpPr>
            <a:spLocks noGrp="1"/>
          </p:cNvSpPr>
          <p:nvPr>
            <p:ph type="dt" sz="quarter" idx="1"/>
          </p:nvPr>
        </p:nvSpPr>
        <p:spPr>
          <a:xfrm>
            <a:off x="4143375" y="0"/>
            <a:ext cx="3170238" cy="619125"/>
          </a:xfrm>
          <a:prstGeom prst="rect">
            <a:avLst/>
          </a:prstGeom>
        </p:spPr>
        <p:txBody>
          <a:bodyPr vert="horz" lIns="91440" tIns="45720" rIns="91440" bIns="45720" rtlCol="0"/>
          <a:lstStyle>
            <a:lvl1pPr algn="r">
              <a:defRPr sz="1200"/>
            </a:lvl1pPr>
          </a:lstStyle>
          <a:p>
            <a:fld id="{E1E6BF49-74E5-4F30-BDD4-A68B5F318922}" type="datetimeFigureOut">
              <a:rPr lang="en-US" smtClean="0"/>
              <a:t>6/21/2023</a:t>
            </a:fld>
            <a:endParaRPr lang="en-US"/>
          </a:p>
        </p:txBody>
      </p:sp>
      <p:sp>
        <p:nvSpPr>
          <p:cNvPr id="4" name="Footer Placeholder 3">
            <a:extLst>
              <a:ext uri="{FF2B5EF4-FFF2-40B4-BE49-F238E27FC236}">
                <a16:creationId xmlns:a16="http://schemas.microsoft.com/office/drawing/2014/main" id="{1E0E1DC3-40B3-420B-9ACC-235237678E8E}"/>
              </a:ext>
            </a:extLst>
          </p:cNvPr>
          <p:cNvSpPr>
            <a:spLocks noGrp="1"/>
          </p:cNvSpPr>
          <p:nvPr>
            <p:ph type="ftr" sz="quarter" idx="2"/>
          </p:nvPr>
        </p:nvSpPr>
        <p:spPr>
          <a:xfrm>
            <a:off x="0" y="11725275"/>
            <a:ext cx="3170238" cy="6191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E02DF6-1D21-4901-AB7D-B6191293C299}"/>
              </a:ext>
            </a:extLst>
          </p:cNvPr>
          <p:cNvSpPr>
            <a:spLocks noGrp="1"/>
          </p:cNvSpPr>
          <p:nvPr>
            <p:ph type="sldNum" sz="quarter" idx="3"/>
          </p:nvPr>
        </p:nvSpPr>
        <p:spPr>
          <a:xfrm>
            <a:off x="4143375" y="11725275"/>
            <a:ext cx="3170238" cy="619125"/>
          </a:xfrm>
          <a:prstGeom prst="rect">
            <a:avLst/>
          </a:prstGeom>
        </p:spPr>
        <p:txBody>
          <a:bodyPr vert="horz" lIns="91440" tIns="45720" rIns="91440" bIns="45720" rtlCol="0" anchor="b"/>
          <a:lstStyle>
            <a:lvl1pPr algn="r">
              <a:defRPr sz="1200"/>
            </a:lvl1pPr>
          </a:lstStyle>
          <a:p>
            <a:fld id="{411EE759-7E8A-4462-8E22-83DFFD266729}" type="slidenum">
              <a:rPr lang="en-US" smtClean="0"/>
              <a:t>‹#›</a:t>
            </a:fld>
            <a:endParaRPr lang="en-US"/>
          </a:p>
        </p:txBody>
      </p:sp>
    </p:spTree>
    <p:extLst>
      <p:ext uri="{BB962C8B-B14F-4D97-AF65-F5344CB8AC3E}">
        <p14:creationId xmlns:p14="http://schemas.microsoft.com/office/powerpoint/2010/main" val="1247004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19" cy="617220"/>
          </a:xfrm>
          <a:prstGeom prst="rect">
            <a:avLst/>
          </a:prstGeom>
        </p:spPr>
        <p:txBody>
          <a:bodyPr vert="horz" lIns="112310" tIns="56156" rIns="112310" bIns="56156" rtlCol="0"/>
          <a:lstStyle>
            <a:lvl1pPr algn="l">
              <a:defRPr sz="1300"/>
            </a:lvl1pPr>
          </a:lstStyle>
          <a:p>
            <a:endParaRPr lang="en-US" dirty="0"/>
          </a:p>
        </p:txBody>
      </p:sp>
      <p:sp>
        <p:nvSpPr>
          <p:cNvPr id="3" name="Date Placeholder 2"/>
          <p:cNvSpPr>
            <a:spLocks noGrp="1"/>
          </p:cNvSpPr>
          <p:nvPr>
            <p:ph type="dt" idx="1"/>
          </p:nvPr>
        </p:nvSpPr>
        <p:spPr>
          <a:xfrm>
            <a:off x="4143588" y="1"/>
            <a:ext cx="3169919" cy="617220"/>
          </a:xfrm>
          <a:prstGeom prst="rect">
            <a:avLst/>
          </a:prstGeom>
        </p:spPr>
        <p:txBody>
          <a:bodyPr vert="horz" lIns="112310" tIns="56156" rIns="112310" bIns="56156" rtlCol="0"/>
          <a:lstStyle>
            <a:lvl1pPr algn="r">
              <a:defRPr sz="1300"/>
            </a:lvl1pPr>
          </a:lstStyle>
          <a:p>
            <a:fld id="{72A6FB57-032F-427F-873F-D1D2FEA37C1D}" type="datetimeFigureOut">
              <a:rPr lang="en-US" smtClean="0"/>
              <a:t>6/21/2023</a:t>
            </a:fld>
            <a:endParaRPr lang="en-US" dirty="0"/>
          </a:p>
        </p:txBody>
      </p:sp>
      <p:sp>
        <p:nvSpPr>
          <p:cNvPr id="4" name="Slide Image Placeholder 3"/>
          <p:cNvSpPr>
            <a:spLocks noGrp="1" noRot="1" noChangeAspect="1"/>
          </p:cNvSpPr>
          <p:nvPr>
            <p:ph type="sldImg" idx="2"/>
          </p:nvPr>
        </p:nvSpPr>
        <p:spPr>
          <a:xfrm>
            <a:off x="-457200" y="923925"/>
            <a:ext cx="8229600" cy="4629150"/>
          </a:xfrm>
          <a:prstGeom prst="rect">
            <a:avLst/>
          </a:prstGeom>
          <a:noFill/>
          <a:ln w="12700">
            <a:solidFill>
              <a:prstClr val="black"/>
            </a:solidFill>
          </a:ln>
        </p:spPr>
        <p:txBody>
          <a:bodyPr vert="horz" lIns="112310" tIns="56156" rIns="112310" bIns="56156" rtlCol="0" anchor="ctr"/>
          <a:lstStyle/>
          <a:p>
            <a:endParaRPr lang="en-US" dirty="0"/>
          </a:p>
        </p:txBody>
      </p:sp>
      <p:sp>
        <p:nvSpPr>
          <p:cNvPr id="5" name="Notes Placeholder 4"/>
          <p:cNvSpPr>
            <a:spLocks noGrp="1"/>
          </p:cNvSpPr>
          <p:nvPr>
            <p:ph type="body" sz="quarter" idx="3"/>
          </p:nvPr>
        </p:nvSpPr>
        <p:spPr>
          <a:xfrm>
            <a:off x="731520" y="5863590"/>
            <a:ext cx="5852160" cy="5554979"/>
          </a:xfrm>
          <a:prstGeom prst="rect">
            <a:avLst/>
          </a:prstGeom>
        </p:spPr>
        <p:txBody>
          <a:bodyPr vert="horz" lIns="112310" tIns="56156" rIns="112310" bIns="561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725038"/>
            <a:ext cx="3169919" cy="617220"/>
          </a:xfrm>
          <a:prstGeom prst="rect">
            <a:avLst/>
          </a:prstGeom>
        </p:spPr>
        <p:txBody>
          <a:bodyPr vert="horz" lIns="112310" tIns="56156" rIns="112310" bIns="56156"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8" y="11725038"/>
            <a:ext cx="3169919" cy="617220"/>
          </a:xfrm>
          <a:prstGeom prst="rect">
            <a:avLst/>
          </a:prstGeom>
        </p:spPr>
        <p:txBody>
          <a:bodyPr vert="horz" lIns="112310" tIns="56156" rIns="112310" bIns="56156" rtlCol="0" anchor="b"/>
          <a:lstStyle>
            <a:lvl1pPr algn="r">
              <a:defRPr sz="1300"/>
            </a:lvl1pPr>
          </a:lstStyle>
          <a:p>
            <a:fld id="{D6951AD6-0327-4F86-AD2E-765B16273F59}" type="slidenum">
              <a:rPr lang="en-US" smtClean="0"/>
              <a:t>‹#›</a:t>
            </a:fld>
            <a:endParaRPr lang="en-US" dirty="0"/>
          </a:p>
        </p:txBody>
      </p:sp>
    </p:spTree>
    <p:extLst>
      <p:ext uri="{BB962C8B-B14F-4D97-AF65-F5344CB8AC3E}">
        <p14:creationId xmlns:p14="http://schemas.microsoft.com/office/powerpoint/2010/main" val="66319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51AD6-0327-4F86-AD2E-765B16273F59}" type="slidenum">
              <a:rPr lang="en-US" smtClean="0"/>
              <a:t>1</a:t>
            </a:fld>
            <a:endParaRPr lang="en-US" dirty="0"/>
          </a:p>
        </p:txBody>
      </p:sp>
    </p:spTree>
    <p:extLst>
      <p:ext uri="{BB962C8B-B14F-4D97-AF65-F5344CB8AC3E}">
        <p14:creationId xmlns:p14="http://schemas.microsoft.com/office/powerpoint/2010/main" val="85401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51AD6-0327-4F86-AD2E-765B16273F59}" type="slidenum">
              <a:rPr lang="en-US" smtClean="0"/>
              <a:t>10</a:t>
            </a:fld>
            <a:endParaRPr lang="en-US" dirty="0"/>
          </a:p>
        </p:txBody>
      </p:sp>
    </p:spTree>
    <p:extLst>
      <p:ext uri="{BB962C8B-B14F-4D97-AF65-F5344CB8AC3E}">
        <p14:creationId xmlns:p14="http://schemas.microsoft.com/office/powerpoint/2010/main" val="2753939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51AD6-0327-4F86-AD2E-765B16273F59}" type="slidenum">
              <a:rPr lang="en-US" smtClean="0"/>
              <a:t>11</a:t>
            </a:fld>
            <a:endParaRPr lang="en-US" dirty="0"/>
          </a:p>
        </p:txBody>
      </p:sp>
    </p:spTree>
    <p:extLst>
      <p:ext uri="{BB962C8B-B14F-4D97-AF65-F5344CB8AC3E}">
        <p14:creationId xmlns:p14="http://schemas.microsoft.com/office/powerpoint/2010/main" val="317975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923925"/>
            <a:ext cx="8229600" cy="4629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51AD6-0327-4F86-AD2E-765B16273F59}" type="slidenum">
              <a:rPr lang="en-US" smtClean="0"/>
              <a:t>2</a:t>
            </a:fld>
            <a:endParaRPr lang="en-US" dirty="0"/>
          </a:p>
        </p:txBody>
      </p:sp>
    </p:spTree>
    <p:extLst>
      <p:ext uri="{BB962C8B-B14F-4D97-AF65-F5344CB8AC3E}">
        <p14:creationId xmlns:p14="http://schemas.microsoft.com/office/powerpoint/2010/main" val="261985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51AD6-0327-4F86-AD2E-765B16273F59}" type="slidenum">
              <a:rPr lang="en-US" smtClean="0"/>
              <a:t>3</a:t>
            </a:fld>
            <a:endParaRPr lang="en-US" dirty="0"/>
          </a:p>
        </p:txBody>
      </p:sp>
    </p:spTree>
    <p:extLst>
      <p:ext uri="{BB962C8B-B14F-4D97-AF65-F5344CB8AC3E}">
        <p14:creationId xmlns:p14="http://schemas.microsoft.com/office/powerpoint/2010/main" val="422725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51AD6-0327-4F86-AD2E-765B16273F59}" type="slidenum">
              <a:rPr lang="en-US" smtClean="0"/>
              <a:t>4</a:t>
            </a:fld>
            <a:endParaRPr lang="en-US" dirty="0"/>
          </a:p>
        </p:txBody>
      </p:sp>
    </p:spTree>
    <p:extLst>
      <p:ext uri="{BB962C8B-B14F-4D97-AF65-F5344CB8AC3E}">
        <p14:creationId xmlns:p14="http://schemas.microsoft.com/office/powerpoint/2010/main" val="3891084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D6951AD6-0327-4F86-AD2E-765B16273F59}" type="slidenum">
              <a:rPr lang="en-US" smtClean="0"/>
              <a:t>5</a:t>
            </a:fld>
            <a:endParaRPr lang="en-US" dirty="0"/>
          </a:p>
        </p:txBody>
      </p:sp>
    </p:spTree>
    <p:extLst>
      <p:ext uri="{BB962C8B-B14F-4D97-AF65-F5344CB8AC3E}">
        <p14:creationId xmlns:p14="http://schemas.microsoft.com/office/powerpoint/2010/main" val="3935966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51AD6-0327-4F86-AD2E-765B16273F59}" type="slidenum">
              <a:rPr lang="en-US" smtClean="0"/>
              <a:t>6</a:t>
            </a:fld>
            <a:endParaRPr lang="en-US" dirty="0"/>
          </a:p>
        </p:txBody>
      </p:sp>
    </p:spTree>
    <p:extLst>
      <p:ext uri="{BB962C8B-B14F-4D97-AF65-F5344CB8AC3E}">
        <p14:creationId xmlns:p14="http://schemas.microsoft.com/office/powerpoint/2010/main" val="302150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51AD6-0327-4F86-AD2E-765B16273F59}" type="slidenum">
              <a:rPr lang="en-US" smtClean="0"/>
              <a:t>7</a:t>
            </a:fld>
            <a:endParaRPr lang="en-US" dirty="0"/>
          </a:p>
        </p:txBody>
      </p:sp>
    </p:spTree>
    <p:extLst>
      <p:ext uri="{BB962C8B-B14F-4D97-AF65-F5344CB8AC3E}">
        <p14:creationId xmlns:p14="http://schemas.microsoft.com/office/powerpoint/2010/main" val="1741132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51AD6-0327-4F86-AD2E-765B16273F59}" type="slidenum">
              <a:rPr lang="en-US" smtClean="0"/>
              <a:t>8</a:t>
            </a:fld>
            <a:endParaRPr lang="en-US" dirty="0"/>
          </a:p>
        </p:txBody>
      </p:sp>
    </p:spTree>
    <p:extLst>
      <p:ext uri="{BB962C8B-B14F-4D97-AF65-F5344CB8AC3E}">
        <p14:creationId xmlns:p14="http://schemas.microsoft.com/office/powerpoint/2010/main" val="83264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51AD6-0327-4F86-AD2E-765B16273F59}" type="slidenum">
              <a:rPr lang="en-US" smtClean="0"/>
              <a:t>9</a:t>
            </a:fld>
            <a:endParaRPr lang="en-US" dirty="0"/>
          </a:p>
        </p:txBody>
      </p:sp>
    </p:spTree>
    <p:extLst>
      <p:ext uri="{BB962C8B-B14F-4D97-AF65-F5344CB8AC3E}">
        <p14:creationId xmlns:p14="http://schemas.microsoft.com/office/powerpoint/2010/main" val="2474964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1FF3449-FFFA-4326-9B27-53E70AEF53F9}"/>
              </a:ext>
            </a:extLst>
          </p:cNvPr>
          <p:cNvSpPr/>
          <p:nvPr userDrawn="1"/>
        </p:nvSpPr>
        <p:spPr>
          <a:xfrm>
            <a:off x="569350" y="502510"/>
            <a:ext cx="2412612" cy="4880370"/>
          </a:xfrm>
          <a:prstGeom prst="rect">
            <a:avLst/>
          </a:prstGeom>
          <a:solidFill>
            <a:srgbClr val="5DA08E"/>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4" name="AutoShape 2" descr="UNT | Est. 1890">
            <a:extLst>
              <a:ext uri="{FF2B5EF4-FFF2-40B4-BE49-F238E27FC236}">
                <a16:creationId xmlns:a16="http://schemas.microsoft.com/office/drawing/2014/main" id="{22735C12-47D4-4CCE-88BD-65CAECCB06C3}"/>
              </a:ext>
            </a:extLst>
          </p:cNvPr>
          <p:cNvSpPr>
            <a:spLocks noChangeAspect="1" noChangeArrowheads="1"/>
          </p:cNvSpPr>
          <p:nvPr userDrawn="1"/>
        </p:nvSpPr>
        <p:spPr bwMode="auto">
          <a:xfrm>
            <a:off x="9765103" y="39494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23" name="Picture 22">
            <a:extLst>
              <a:ext uri="{FF2B5EF4-FFF2-40B4-BE49-F238E27FC236}">
                <a16:creationId xmlns:a16="http://schemas.microsoft.com/office/drawing/2014/main" id="{156A40AC-53C9-40AB-A61F-457AE85B5959}"/>
              </a:ext>
            </a:extLst>
          </p:cNvPr>
          <p:cNvPicPr>
            <a:picLocks noChangeAspect="1"/>
          </p:cNvPicPr>
          <p:nvPr userDrawn="1"/>
        </p:nvPicPr>
        <p:blipFill rotWithShape="1">
          <a:blip r:embed="rId2">
            <a:duotone>
              <a:schemeClr val="accent2">
                <a:shade val="45000"/>
                <a:satMod val="135000"/>
              </a:schemeClr>
              <a:prstClr val="white"/>
            </a:duotone>
          </a:blip>
          <a:srcRect l="7044" b="34871"/>
          <a:stretch/>
        </p:blipFill>
        <p:spPr>
          <a:xfrm>
            <a:off x="1051439" y="631873"/>
            <a:ext cx="1448432" cy="2782475"/>
          </a:xfrm>
          <a:prstGeom prst="rect">
            <a:avLst/>
          </a:prstGeom>
          <a:solidFill>
            <a:schemeClr val="bg1"/>
          </a:solidFill>
        </p:spPr>
      </p:pic>
      <p:pic>
        <p:nvPicPr>
          <p:cNvPr id="24" name="Picture 23" descr="Logo, company name&#10;&#10;Description automatically generated">
            <a:extLst>
              <a:ext uri="{FF2B5EF4-FFF2-40B4-BE49-F238E27FC236}">
                <a16:creationId xmlns:a16="http://schemas.microsoft.com/office/drawing/2014/main" id="{68D7056C-FB92-4C4F-858C-78C2B1F9DC8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4540" t="27580" r="17324" b="26583"/>
          <a:stretch/>
        </p:blipFill>
        <p:spPr>
          <a:xfrm>
            <a:off x="623527" y="3832701"/>
            <a:ext cx="2304256" cy="1550181"/>
          </a:xfrm>
          <a:prstGeom prst="rect">
            <a:avLst/>
          </a:prstGeom>
        </p:spPr>
      </p:pic>
      <p:sp>
        <p:nvSpPr>
          <p:cNvPr id="25" name="Rectangle 2">
            <a:extLst>
              <a:ext uri="{FF2B5EF4-FFF2-40B4-BE49-F238E27FC236}">
                <a16:creationId xmlns:a16="http://schemas.microsoft.com/office/drawing/2014/main" id="{E51923C9-6EE9-4D9F-9B23-0EF56CC802B7}"/>
              </a:ext>
            </a:extLst>
          </p:cNvPr>
          <p:cNvSpPr>
            <a:spLocks noGrp="1" noChangeAspect="1" noChangeArrowheads="1"/>
          </p:cNvSpPr>
          <p:nvPr>
            <p:ph type="ctrTitle"/>
          </p:nvPr>
        </p:nvSpPr>
        <p:spPr bwMode="blackGray">
          <a:xfrm>
            <a:off x="3089746" y="502513"/>
            <a:ext cx="6570151" cy="1702355"/>
          </a:xfrm>
          <a:solidFill>
            <a:srgbClr val="5DA08E"/>
          </a:solidFill>
        </p:spPr>
        <p:txBody>
          <a:bodyPr lIns="91440" tIns="182880" rIns="91440" bIns="91440" anchor="t" anchorCtr="0">
            <a:noAutofit/>
          </a:bodyPr>
          <a:lstStyle>
            <a:lvl1pPr eaLnBrk="1" hangingPunct="1">
              <a:lnSpc>
                <a:spcPct val="80000"/>
              </a:lnSpc>
              <a:spcAft>
                <a:spcPts val="1200"/>
              </a:spcAft>
              <a:defRPr sz="4000" b="0" i="0" cap="none" baseline="0" smtClean="0">
                <a:solidFill>
                  <a:schemeClr val="bg1"/>
                </a:solidFill>
                <a:latin typeface="Arial" panose="020B0604020202020204" pitchFamily="34" charset="0"/>
                <a:cs typeface="Arial" panose="020B0604020202020204" pitchFamily="34" charset="0"/>
              </a:defRPr>
            </a:lvl1pPr>
          </a:lstStyle>
          <a:p>
            <a:pPr lvl="0"/>
            <a:r>
              <a:rPr lang="en-US" noProof="0" dirty="0"/>
              <a:t>Click to edit Master title style</a:t>
            </a:r>
          </a:p>
        </p:txBody>
      </p:sp>
      <p:sp>
        <p:nvSpPr>
          <p:cNvPr id="26" name="Text Placeholder 2">
            <a:extLst>
              <a:ext uri="{FF2B5EF4-FFF2-40B4-BE49-F238E27FC236}">
                <a16:creationId xmlns:a16="http://schemas.microsoft.com/office/drawing/2014/main" id="{FEF0F96D-016C-4B87-B62E-3EC8EB21DC79}"/>
              </a:ext>
            </a:extLst>
          </p:cNvPr>
          <p:cNvSpPr>
            <a:spLocks noGrp="1"/>
          </p:cNvSpPr>
          <p:nvPr>
            <p:ph type="body" sz="quarter" idx="10"/>
          </p:nvPr>
        </p:nvSpPr>
        <p:spPr>
          <a:xfrm>
            <a:off x="3089735" y="2312876"/>
            <a:ext cx="6570663" cy="3070339"/>
          </a:xfrm>
          <a:solidFill>
            <a:srgbClr val="5DA08E"/>
          </a:solidFill>
        </p:spPr>
        <p:txBody>
          <a:bodyPr lIns="91440" tIns="182880" rIns="91440" bIns="91440">
            <a:noAutofit/>
          </a:bodyPr>
          <a:lstStyle>
            <a:lvl1pPr>
              <a:buNone/>
              <a:defRPr>
                <a:solidFill>
                  <a:schemeClr val="bg1"/>
                </a:solidFill>
              </a:defRPr>
            </a:lvl1pPr>
            <a:lvl2pPr>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326665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2" name="Title 1"/>
          <p:cNvSpPr>
            <a:spLocks noGrp="1"/>
          </p:cNvSpPr>
          <p:nvPr>
            <p:ph type="title"/>
          </p:nvPr>
        </p:nvSpPr>
        <p:spPr>
          <a:xfrm>
            <a:off x="556119" y="364496"/>
            <a:ext cx="11083636" cy="823303"/>
          </a:xfrm>
        </p:spPr>
        <p:txBody>
          <a:bodyPr/>
          <a:lstStyle/>
          <a:p>
            <a:r>
              <a:rPr lang="en-US" dirty="0"/>
              <a:t>Click to edit Master title style</a:t>
            </a:r>
          </a:p>
        </p:txBody>
      </p:sp>
      <p:sp>
        <p:nvSpPr>
          <p:cNvPr id="11" name="Content Placeholder 2"/>
          <p:cNvSpPr>
            <a:spLocks noGrp="1"/>
          </p:cNvSpPr>
          <p:nvPr>
            <p:ph sz="half" idx="18"/>
          </p:nvPr>
        </p:nvSpPr>
        <p:spPr>
          <a:xfrm>
            <a:off x="556115" y="1383154"/>
            <a:ext cx="11083636" cy="823303"/>
          </a:xfrm>
        </p:spPr>
        <p:txBody>
          <a:bodyPr>
            <a:normAutofit/>
          </a:bodyPr>
          <a:lstStyle>
            <a:lvl1pPr marL="0" indent="0">
              <a:spcBef>
                <a:spcPts val="597"/>
              </a:spcBef>
              <a:spcAft>
                <a:spcPts val="0"/>
              </a:spcAft>
              <a:buNone/>
              <a:defRPr sz="1600" b="0"/>
            </a:lvl1pPr>
            <a:lvl2pPr marL="155211" indent="-155211">
              <a:spcBef>
                <a:spcPts val="597"/>
              </a:spcBef>
              <a:spcAft>
                <a:spcPts val="597"/>
              </a:spcAft>
              <a:buSzPct val="80000"/>
              <a:buFont typeface="Wingdings" pitchFamily="2" charset="2"/>
              <a:buChar char="§"/>
              <a:defRPr sz="1400"/>
            </a:lvl2pPr>
            <a:lvl3pPr marL="455282" indent="-109079">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2" name="Text Placeholder 8"/>
          <p:cNvSpPr>
            <a:spLocks noGrp="1"/>
          </p:cNvSpPr>
          <p:nvPr>
            <p:ph type="body" sz="quarter" idx="19"/>
          </p:nvPr>
        </p:nvSpPr>
        <p:spPr>
          <a:xfrm>
            <a:off x="552412" y="2315548"/>
            <a:ext cx="5453149" cy="4050651"/>
          </a:xfrm>
          <a:prstGeom prst="rect">
            <a:avLst/>
          </a:prstGeom>
          <a:solidFill>
            <a:schemeClr val="tx1">
              <a:lumMod val="20000"/>
              <a:lumOff val="80000"/>
            </a:schemeClr>
          </a:solidFill>
          <a:ln>
            <a:noFill/>
          </a:ln>
          <a:effectLst/>
        </p:spPr>
        <p:txBody>
          <a:bodyPr lIns="82781" tIns="82781" rIns="82781" bIns="82781" anchor="b">
            <a:normAutofit/>
          </a:bodyPr>
          <a:lstStyle>
            <a:lvl1pPr marL="0" indent="0" algn="l" rtl="0" eaLnBrk="0" fontAlgn="base" hangingPunct="0">
              <a:lnSpc>
                <a:spcPct val="95000"/>
              </a:lnSpc>
              <a:spcBef>
                <a:spcPts val="0"/>
              </a:spcBef>
              <a:spcAft>
                <a:spcPct val="0"/>
              </a:spcAft>
              <a:buNone/>
              <a:defRPr lang="en-US" sz="1100" b="0" dirty="0" smtClean="0">
                <a:solidFill>
                  <a:schemeClr val="tx1"/>
                </a:solidFill>
                <a:latin typeface="+mn-lt"/>
                <a:ea typeface="+mn-ea"/>
                <a:cs typeface="+mn-cs"/>
              </a:defRPr>
            </a:lvl1pPr>
            <a:lvl2pPr marL="170730" indent="-170730">
              <a:buFont typeface="Arial" pitchFamily="34" charset="0"/>
              <a:buNone/>
              <a:defRPr lang="en-US" sz="1200" dirty="0" smtClean="0"/>
            </a:lvl2pPr>
          </a:lstStyle>
          <a:p>
            <a:pPr lvl="0"/>
            <a:r>
              <a:rPr lang="en-US"/>
              <a:t>Click to edit Master text styles</a:t>
            </a:r>
          </a:p>
        </p:txBody>
      </p:sp>
      <p:sp>
        <p:nvSpPr>
          <p:cNvPr id="14" name="Text Placeholder 8"/>
          <p:cNvSpPr>
            <a:spLocks noGrp="1"/>
          </p:cNvSpPr>
          <p:nvPr>
            <p:ph type="body" sz="quarter" idx="20"/>
          </p:nvPr>
        </p:nvSpPr>
        <p:spPr>
          <a:xfrm>
            <a:off x="6186596" y="2315548"/>
            <a:ext cx="5453149" cy="4050651"/>
          </a:xfrm>
          <a:prstGeom prst="rect">
            <a:avLst/>
          </a:prstGeom>
          <a:solidFill>
            <a:schemeClr val="tx1">
              <a:lumMod val="20000"/>
              <a:lumOff val="80000"/>
            </a:schemeClr>
          </a:solidFill>
          <a:ln>
            <a:noFill/>
          </a:ln>
          <a:effectLst/>
        </p:spPr>
        <p:txBody>
          <a:bodyPr lIns="82781" tIns="82781" rIns="82781" bIns="82781" anchor="b">
            <a:normAutofit/>
          </a:bodyPr>
          <a:lstStyle>
            <a:lvl1pPr marL="0" indent="0" algn="l" rtl="0" eaLnBrk="0" fontAlgn="base" hangingPunct="0">
              <a:lnSpc>
                <a:spcPct val="95000"/>
              </a:lnSpc>
              <a:spcBef>
                <a:spcPts val="0"/>
              </a:spcBef>
              <a:spcAft>
                <a:spcPct val="0"/>
              </a:spcAft>
              <a:buNone/>
              <a:defRPr lang="en-US" sz="1100" b="0" dirty="0" smtClean="0">
                <a:solidFill>
                  <a:schemeClr val="tx1"/>
                </a:solidFill>
                <a:latin typeface="+mn-lt"/>
                <a:ea typeface="+mn-ea"/>
                <a:cs typeface="+mn-cs"/>
              </a:defRPr>
            </a:lvl1pPr>
            <a:lvl2pPr marL="170730" indent="-170730">
              <a:buFont typeface="Arial" pitchFamily="34" charset="0"/>
              <a:buNone/>
              <a:defRPr lang="en-US" sz="1200" dirty="0" smtClean="0"/>
            </a:lvl2pPr>
          </a:lstStyle>
          <a:p>
            <a:pPr lvl="0"/>
            <a:r>
              <a:rPr lang="en-US"/>
              <a:t>Click to edit Master text styles</a:t>
            </a:r>
          </a:p>
        </p:txBody>
      </p:sp>
      <p:sp>
        <p:nvSpPr>
          <p:cNvPr id="3" name="Date Placeholder 2"/>
          <p:cNvSpPr>
            <a:spLocks noGrp="1"/>
          </p:cNvSpPr>
          <p:nvPr>
            <p:ph type="dt" sz="half" idx="21"/>
          </p:nvPr>
        </p:nvSpPr>
        <p:spPr>
          <a:xfrm>
            <a:off x="556107" y="6576430"/>
            <a:ext cx="1244984" cy="198679"/>
          </a:xfrm>
          <a:prstGeom prst="rect">
            <a:avLst/>
          </a:prstGeom>
        </p:spPr>
        <p:txBody>
          <a:bodyPr/>
          <a:lstStyle/>
          <a:p>
            <a:pPr>
              <a:defRPr/>
            </a:pPr>
            <a:endParaRPr dirty="0">
              <a:solidFill>
                <a:srgbClr val="425563"/>
              </a:solidFill>
            </a:endParaRPr>
          </a:p>
        </p:txBody>
      </p:sp>
      <p:sp>
        <p:nvSpPr>
          <p:cNvPr id="4" name="Slide Number Placeholder 3"/>
          <p:cNvSpPr>
            <a:spLocks noGrp="1"/>
          </p:cNvSpPr>
          <p:nvPr>
            <p:ph type="sldNum" sz="quarter" idx="22"/>
          </p:nvPr>
        </p:nvSpPr>
        <p:spPr/>
        <p:txBody>
          <a:bodyPr/>
          <a:lstStyle/>
          <a:p>
            <a:pPr>
              <a:defRPr/>
            </a:pPr>
            <a:fld id="{F05FAD7D-AA31-4FFA-9AD4-7AF17774CD50}"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07630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Image _Horizontal">
    <p:spTree>
      <p:nvGrpSpPr>
        <p:cNvPr id="1" name=""/>
        <p:cNvGrpSpPr/>
        <p:nvPr/>
      </p:nvGrpSpPr>
      <p:grpSpPr>
        <a:xfrm>
          <a:off x="0" y="0"/>
          <a:ext cx="0" cy="0"/>
          <a:chOff x="0" y="0"/>
          <a:chExt cx="0" cy="0"/>
        </a:xfrm>
      </p:grpSpPr>
      <p:sp>
        <p:nvSpPr>
          <p:cNvPr id="12" name="Text Placeholder 8"/>
          <p:cNvSpPr>
            <a:spLocks noGrp="1"/>
          </p:cNvSpPr>
          <p:nvPr>
            <p:ph type="body" sz="quarter" idx="19"/>
          </p:nvPr>
        </p:nvSpPr>
        <p:spPr>
          <a:xfrm>
            <a:off x="556115" y="2315548"/>
            <a:ext cx="11083636" cy="4050651"/>
          </a:xfrm>
          <a:prstGeom prst="rect">
            <a:avLst/>
          </a:prstGeom>
          <a:solidFill>
            <a:schemeClr val="tx1">
              <a:lumMod val="20000"/>
              <a:lumOff val="80000"/>
            </a:schemeClr>
          </a:solidFill>
          <a:ln>
            <a:noFill/>
          </a:ln>
          <a:effectLst/>
        </p:spPr>
        <p:txBody>
          <a:bodyPr lIns="82781" tIns="82781" rIns="82781" bIns="82781" anchor="b">
            <a:normAutofit/>
          </a:bodyPr>
          <a:lstStyle>
            <a:lvl1pPr marL="0" indent="0" algn="l" rtl="0" eaLnBrk="0" fontAlgn="base" hangingPunct="0">
              <a:lnSpc>
                <a:spcPct val="95000"/>
              </a:lnSpc>
              <a:spcBef>
                <a:spcPts val="0"/>
              </a:spcBef>
              <a:spcAft>
                <a:spcPct val="0"/>
              </a:spcAft>
              <a:buNone/>
              <a:defRPr lang="en-US" sz="1100" b="0" dirty="0" smtClean="0">
                <a:solidFill>
                  <a:schemeClr val="tx1"/>
                </a:solidFill>
                <a:latin typeface="+mn-lt"/>
                <a:ea typeface="+mn-ea"/>
                <a:cs typeface="+mn-cs"/>
              </a:defRPr>
            </a:lvl1pPr>
            <a:lvl2pPr marL="170730" indent="-170730">
              <a:buFont typeface="Arial" pitchFamily="34" charset="0"/>
              <a:buNone/>
              <a:defRPr lang="en-US" sz="1200" dirty="0" smtClean="0"/>
            </a:lvl2pPr>
          </a:lstStyle>
          <a:p>
            <a:pPr lvl="0"/>
            <a:r>
              <a:rPr lang="en-US"/>
              <a:t>Click to edit Master text styles</a:t>
            </a:r>
          </a:p>
        </p:txBody>
      </p:sp>
      <p:sp>
        <p:nvSpPr>
          <p:cNvPr id="2" name="Title 1"/>
          <p:cNvSpPr>
            <a:spLocks noGrp="1"/>
          </p:cNvSpPr>
          <p:nvPr>
            <p:ph type="title"/>
          </p:nvPr>
        </p:nvSpPr>
        <p:spPr>
          <a:xfrm>
            <a:off x="556115" y="364496"/>
            <a:ext cx="11083636" cy="823303"/>
          </a:xfrm>
        </p:spPr>
        <p:txBody>
          <a:bodyPr/>
          <a:lstStyle/>
          <a:p>
            <a:r>
              <a:rPr lang="en-US" dirty="0"/>
              <a:t>Click to edit Master title style</a:t>
            </a:r>
          </a:p>
        </p:txBody>
      </p:sp>
      <p:sp>
        <p:nvSpPr>
          <p:cNvPr id="11" name="Content Placeholder 2"/>
          <p:cNvSpPr>
            <a:spLocks noGrp="1"/>
          </p:cNvSpPr>
          <p:nvPr>
            <p:ph sz="half" idx="18"/>
          </p:nvPr>
        </p:nvSpPr>
        <p:spPr>
          <a:xfrm>
            <a:off x="556115" y="1380754"/>
            <a:ext cx="11083636" cy="823303"/>
          </a:xfrm>
        </p:spPr>
        <p:txBody>
          <a:bodyPr>
            <a:normAutofit/>
          </a:bodyPr>
          <a:lstStyle>
            <a:lvl1pPr marL="0" indent="0">
              <a:spcBef>
                <a:spcPts val="597"/>
              </a:spcBef>
              <a:spcAft>
                <a:spcPts val="0"/>
              </a:spcAft>
              <a:buNone/>
              <a:defRPr sz="1600" b="0"/>
            </a:lvl1pPr>
            <a:lvl2pPr marL="155211" indent="-155211">
              <a:spcBef>
                <a:spcPts val="597"/>
              </a:spcBef>
              <a:spcAft>
                <a:spcPts val="597"/>
              </a:spcAft>
              <a:buSzPct val="80000"/>
              <a:buFont typeface="Wingdings" pitchFamily="2" charset="2"/>
              <a:buChar char="§"/>
              <a:defRPr sz="1400"/>
            </a:lvl2pPr>
            <a:lvl3pPr marL="455282" indent="-109079">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3" name="Date Placeholder 2"/>
          <p:cNvSpPr>
            <a:spLocks noGrp="1"/>
          </p:cNvSpPr>
          <p:nvPr>
            <p:ph type="dt" sz="half" idx="20"/>
          </p:nvPr>
        </p:nvSpPr>
        <p:spPr>
          <a:xfrm>
            <a:off x="556107" y="6576430"/>
            <a:ext cx="1244984" cy="198679"/>
          </a:xfrm>
          <a:prstGeom prst="rect">
            <a:avLst/>
          </a:prstGeom>
        </p:spPr>
        <p:txBody>
          <a:bodyPr/>
          <a:lstStyle/>
          <a:p>
            <a:pPr>
              <a:defRPr/>
            </a:pPr>
            <a:endParaRPr dirty="0">
              <a:solidFill>
                <a:srgbClr val="425563"/>
              </a:solidFill>
            </a:endParaRPr>
          </a:p>
        </p:txBody>
      </p:sp>
      <p:sp>
        <p:nvSpPr>
          <p:cNvPr id="4" name="Slide Number Placeholder 3"/>
          <p:cNvSpPr>
            <a:spLocks noGrp="1"/>
          </p:cNvSpPr>
          <p:nvPr>
            <p:ph type="sldNum" sz="quarter" idx="21"/>
          </p:nvPr>
        </p:nvSpPr>
        <p:spPr/>
        <p:txBody>
          <a:bodyPr/>
          <a:lstStyle/>
          <a:p>
            <a:pPr>
              <a:defRPr/>
            </a:pPr>
            <a:fld id="{F05FAD7D-AA31-4FFA-9AD4-7AF17774CD50}"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24875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Chart">
    <p:spTree>
      <p:nvGrpSpPr>
        <p:cNvPr id="1" name=""/>
        <p:cNvGrpSpPr/>
        <p:nvPr/>
      </p:nvGrpSpPr>
      <p:grpSpPr>
        <a:xfrm>
          <a:off x="0" y="0"/>
          <a:ext cx="0" cy="0"/>
          <a:chOff x="0" y="0"/>
          <a:chExt cx="0" cy="0"/>
        </a:xfrm>
      </p:grpSpPr>
      <p:sp>
        <p:nvSpPr>
          <p:cNvPr id="2" name="Title 1"/>
          <p:cNvSpPr>
            <a:spLocks noGrp="1"/>
          </p:cNvSpPr>
          <p:nvPr>
            <p:ph type="title"/>
          </p:nvPr>
        </p:nvSpPr>
        <p:spPr>
          <a:xfrm>
            <a:off x="556115" y="362264"/>
            <a:ext cx="11083636" cy="826943"/>
          </a:xfrm>
        </p:spPr>
        <p:txBody>
          <a:bodyPr/>
          <a:lstStyle/>
          <a:p>
            <a:r>
              <a:rPr lang="en-US"/>
              <a:t>Click to edit Master title style</a:t>
            </a:r>
            <a:endParaRPr lang="en-US" dirty="0"/>
          </a:p>
        </p:txBody>
      </p:sp>
      <p:sp>
        <p:nvSpPr>
          <p:cNvPr id="4" name="Content Placeholder 3"/>
          <p:cNvSpPr>
            <a:spLocks noGrp="1"/>
          </p:cNvSpPr>
          <p:nvPr>
            <p:ph sz="half" idx="2"/>
          </p:nvPr>
        </p:nvSpPr>
        <p:spPr bwMode="gray">
          <a:xfrm>
            <a:off x="6188364" y="1902084"/>
            <a:ext cx="5453149" cy="4050651"/>
          </a:xfrm>
          <a:prstGeom prst="rect">
            <a:avLst/>
          </a:prstGeom>
          <a:solidFill>
            <a:schemeClr val="tx1">
              <a:lumMod val="20000"/>
              <a:lumOff val="80000"/>
            </a:schemeClr>
          </a:solidFill>
          <a:ln>
            <a:solidFill>
              <a:schemeClr val="tx1">
                <a:lumMod val="20000"/>
                <a:lumOff val="80000"/>
              </a:schemeClr>
            </a:solidFill>
          </a:ln>
        </p:spPr>
        <p:txBody>
          <a:bodyPr lIns="82781" tIns="82781" rIns="82781" bIns="82781">
            <a:noAutofit/>
          </a:bodyPr>
          <a:lstStyle>
            <a:lvl1pPr marL="116984" indent="-116984">
              <a:lnSpc>
                <a:spcPct val="100000"/>
              </a:lnSpc>
              <a:spcBef>
                <a:spcPts val="1195"/>
              </a:spcBef>
              <a:buFont typeface="Wingdings" pitchFamily="2" charset="2"/>
              <a:buChar char="§"/>
              <a:defRPr sz="1300" b="1"/>
            </a:lvl1pPr>
            <a:lvl2pPr marL="272192" indent="-155211">
              <a:lnSpc>
                <a:spcPct val="100000"/>
              </a:lnSpc>
              <a:spcBef>
                <a:spcPts val="399"/>
              </a:spcBef>
              <a:buFont typeface="Charles Modern" pitchFamily="34" charset="0"/>
              <a:buChar char="−"/>
              <a:defRPr sz="1100"/>
            </a:lvl2pPr>
            <a:lvl3pPr marL="346203" indent="0">
              <a:buNone/>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Content Placeholder 8"/>
          <p:cNvSpPr>
            <a:spLocks noGrp="1"/>
          </p:cNvSpPr>
          <p:nvPr>
            <p:ph sz="quarter" idx="13"/>
          </p:nvPr>
        </p:nvSpPr>
        <p:spPr bwMode="gray">
          <a:xfrm>
            <a:off x="556108" y="1902084"/>
            <a:ext cx="5449453" cy="4050651"/>
          </a:xfrm>
          <a:prstGeom prst="rect">
            <a:avLst/>
          </a:prstGeom>
          <a:solidFill>
            <a:schemeClr val="tx1">
              <a:lumMod val="20000"/>
              <a:lumOff val="80000"/>
            </a:schemeClr>
          </a:solidFill>
          <a:ln>
            <a:solidFill>
              <a:schemeClr val="tx1">
                <a:lumMod val="20000"/>
                <a:lumOff val="80000"/>
              </a:schemeClr>
            </a:solidFill>
          </a:ln>
        </p:spPr>
        <p:txBody>
          <a:bodyPr lIns="82781" tIns="82781" rIns="82781" bIns="82781">
            <a:noAutofit/>
          </a:bodyPr>
          <a:lstStyle>
            <a:lvl1pPr marL="116984" indent="-116984">
              <a:lnSpc>
                <a:spcPct val="100000"/>
              </a:lnSpc>
              <a:spcBef>
                <a:spcPts val="1195"/>
              </a:spcBef>
              <a:buFont typeface="Wingdings" pitchFamily="2" charset="2"/>
              <a:buChar char="§"/>
              <a:defRPr sz="1300" b="1"/>
            </a:lvl1pPr>
            <a:lvl2pPr marL="224480" indent="-118564">
              <a:lnSpc>
                <a:spcPct val="100000"/>
              </a:lnSpc>
              <a:spcBef>
                <a:spcPts val="399"/>
              </a:spcBef>
              <a:buFont typeface="Charles Modern" pitchFamily="34" charset="0"/>
              <a:buChar char="−"/>
              <a:defRPr sz="1100"/>
            </a:lvl2pPr>
          </a:lstStyle>
          <a:p>
            <a:pPr lvl="0"/>
            <a:r>
              <a:rPr lang="en-US"/>
              <a:t>Click to edit Master text styles</a:t>
            </a:r>
          </a:p>
          <a:p>
            <a:pPr lvl="1"/>
            <a:r>
              <a:rPr lang="en-US"/>
              <a:t>Second level</a:t>
            </a:r>
          </a:p>
        </p:txBody>
      </p:sp>
      <p:sp>
        <p:nvSpPr>
          <p:cNvPr id="10" name="Content Placeholder 3"/>
          <p:cNvSpPr>
            <a:spLocks noGrp="1"/>
          </p:cNvSpPr>
          <p:nvPr>
            <p:ph sz="half" idx="14"/>
          </p:nvPr>
        </p:nvSpPr>
        <p:spPr bwMode="gray">
          <a:xfrm>
            <a:off x="6188364" y="1380756"/>
            <a:ext cx="5453149" cy="461051"/>
          </a:xfrm>
          <a:prstGeom prst="rect">
            <a:avLst/>
          </a:prstGeom>
          <a:solidFill>
            <a:schemeClr val="tx1"/>
          </a:solidFill>
        </p:spPr>
        <p:txBody>
          <a:bodyPr lIns="124171" bIns="41390" anchor="b">
            <a:normAutofit/>
          </a:bodyPr>
          <a:lstStyle>
            <a:lvl1pPr marL="0" indent="0">
              <a:lnSpc>
                <a:spcPct val="100000"/>
              </a:lnSpc>
              <a:spcBef>
                <a:spcPts val="0"/>
              </a:spcBef>
              <a:buNone/>
              <a:defRPr sz="1800" b="1">
                <a:solidFill>
                  <a:schemeClr val="bg1"/>
                </a:solidFill>
              </a:defRPr>
            </a:lvl1pPr>
            <a:lvl2pPr marL="0" indent="0">
              <a:lnSpc>
                <a:spcPct val="100000"/>
              </a:lnSpc>
              <a:spcBef>
                <a:spcPts val="0"/>
              </a:spcBef>
              <a:buNone/>
              <a:defRPr sz="1200">
                <a:solidFill>
                  <a:schemeClr val="bg1"/>
                </a:solidFill>
              </a:defRPr>
            </a:lvl2pPr>
            <a:lvl3pPr marL="346203" indent="0">
              <a:buNone/>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p:txBody>
      </p:sp>
      <p:sp>
        <p:nvSpPr>
          <p:cNvPr id="11" name="Content Placeholder 8"/>
          <p:cNvSpPr>
            <a:spLocks noGrp="1"/>
          </p:cNvSpPr>
          <p:nvPr>
            <p:ph sz="quarter" idx="15"/>
          </p:nvPr>
        </p:nvSpPr>
        <p:spPr bwMode="gray">
          <a:xfrm>
            <a:off x="556108" y="1380759"/>
            <a:ext cx="5449453" cy="461201"/>
          </a:xfrm>
          <a:prstGeom prst="rect">
            <a:avLst/>
          </a:prstGeom>
          <a:solidFill>
            <a:schemeClr val="tx1"/>
          </a:solidFill>
        </p:spPr>
        <p:txBody>
          <a:bodyPr lIns="124171" bIns="41390" anchor="b">
            <a:normAutofit/>
          </a:bodyPr>
          <a:lstStyle>
            <a:lvl1pPr marL="0" indent="0">
              <a:lnSpc>
                <a:spcPct val="100000"/>
              </a:lnSpc>
              <a:spcBef>
                <a:spcPts val="0"/>
              </a:spcBef>
              <a:buNone/>
              <a:defRPr sz="1800" b="1">
                <a:solidFill>
                  <a:schemeClr val="bg1"/>
                </a:solidFill>
              </a:defRPr>
            </a:lvl1pPr>
            <a:lvl2pPr marL="0" indent="0">
              <a:lnSpc>
                <a:spcPct val="100000"/>
              </a:lnSpc>
              <a:spcBef>
                <a:spcPts val="0"/>
              </a:spcBef>
              <a:buNone/>
              <a:defRPr sz="1200">
                <a:solidFill>
                  <a:schemeClr val="bg1"/>
                </a:solidFill>
              </a:defRPr>
            </a:lvl2pPr>
          </a:lstStyle>
          <a:p>
            <a:pPr lvl="0"/>
            <a:r>
              <a:rPr lang="en-US" dirty="0"/>
              <a:t>Click to edit Master text styles</a:t>
            </a:r>
          </a:p>
        </p:txBody>
      </p:sp>
      <p:sp>
        <p:nvSpPr>
          <p:cNvPr id="12" name="Text Placeholder 19"/>
          <p:cNvSpPr>
            <a:spLocks noGrp="1"/>
          </p:cNvSpPr>
          <p:nvPr>
            <p:ph type="body" sz="quarter" idx="21"/>
          </p:nvPr>
        </p:nvSpPr>
        <p:spPr>
          <a:xfrm>
            <a:off x="556115" y="6303415"/>
            <a:ext cx="11083636" cy="195820"/>
          </a:xfrm>
        </p:spPr>
        <p:txBody>
          <a:bodyPr anchor="b">
            <a:noAutofit/>
          </a:bodyPr>
          <a:lstStyle>
            <a:lvl1pPr marL="0" indent="0">
              <a:spcBef>
                <a:spcPts val="0"/>
              </a:spcBef>
              <a:spcAft>
                <a:spcPts val="371"/>
              </a:spcAft>
              <a:buNone/>
              <a:defRPr sz="800"/>
            </a:lvl1pPr>
          </a:lstStyle>
          <a:p>
            <a:pPr lvl="0"/>
            <a:r>
              <a:rPr lang="en-US" dirty="0"/>
              <a:t>Click to edit Master text styles</a:t>
            </a:r>
          </a:p>
        </p:txBody>
      </p:sp>
      <p:sp>
        <p:nvSpPr>
          <p:cNvPr id="3" name="Date Placeholder 2"/>
          <p:cNvSpPr>
            <a:spLocks noGrp="1"/>
          </p:cNvSpPr>
          <p:nvPr>
            <p:ph type="dt" sz="half" idx="22"/>
          </p:nvPr>
        </p:nvSpPr>
        <p:spPr>
          <a:xfrm>
            <a:off x="556107" y="6576430"/>
            <a:ext cx="1244984" cy="198679"/>
          </a:xfrm>
          <a:prstGeom prst="rect">
            <a:avLst/>
          </a:prstGeom>
        </p:spPr>
        <p:txBody>
          <a:bodyPr/>
          <a:lstStyle/>
          <a:p>
            <a:pPr>
              <a:defRPr/>
            </a:pPr>
            <a:endParaRPr dirty="0">
              <a:solidFill>
                <a:srgbClr val="425563"/>
              </a:solidFill>
            </a:endParaRPr>
          </a:p>
        </p:txBody>
      </p:sp>
      <p:sp>
        <p:nvSpPr>
          <p:cNvPr id="5" name="Slide Number Placeholder 4"/>
          <p:cNvSpPr>
            <a:spLocks noGrp="1"/>
          </p:cNvSpPr>
          <p:nvPr>
            <p:ph type="sldNum" sz="quarter" idx="23"/>
          </p:nvPr>
        </p:nvSpPr>
        <p:spPr/>
        <p:txBody>
          <a:bodyPr/>
          <a:lstStyle/>
          <a:p>
            <a:pPr>
              <a:defRPr/>
            </a:pPr>
            <a:fld id="{F05FAD7D-AA31-4FFA-9AD4-7AF17774CD50}"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85101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23BC32-29B3-4F46-A8C3-869D2ADEE075}"/>
              </a:ext>
            </a:extLst>
          </p:cNvPr>
          <p:cNvSpPr>
            <a:spLocks noGrp="1"/>
          </p:cNvSpPr>
          <p:nvPr>
            <p:ph type="sldNum" sz="quarter" idx="10"/>
          </p:nvPr>
        </p:nvSpPr>
        <p:spPr/>
        <p:txBody>
          <a:bodyPr/>
          <a:lstStyle/>
          <a:p>
            <a:pPr fontAlgn="base">
              <a:spcAft>
                <a:spcPct val="0"/>
              </a:spcAft>
              <a:defRPr/>
            </a:pPr>
            <a:fld id="{F05FAD7D-AA31-4FFA-9AD4-7AF17774CD50}" type="slidenum">
              <a:rPr lang="en-US" smtClean="0">
                <a:solidFill>
                  <a:srgbClr val="FFFFFF"/>
                </a:solidFill>
                <a:cs typeface="Arial" charset="0"/>
              </a:rPr>
              <a:pPr fontAlgn="base">
                <a:spcAft>
                  <a:spcPct val="0"/>
                </a:spcAft>
                <a:defRPr/>
              </a:pPr>
              <a:t>‹#›</a:t>
            </a:fld>
            <a:endParaRPr lang="en-US" dirty="0">
              <a:solidFill>
                <a:srgbClr val="FFFFFF"/>
              </a:solidFill>
              <a:cs typeface="Arial" charset="0"/>
            </a:endParaRPr>
          </a:p>
        </p:txBody>
      </p:sp>
      <p:sp>
        <p:nvSpPr>
          <p:cNvPr id="4" name="Title 3">
            <a:extLst>
              <a:ext uri="{FF2B5EF4-FFF2-40B4-BE49-F238E27FC236}">
                <a16:creationId xmlns:a16="http://schemas.microsoft.com/office/drawing/2014/main" id="{FF024537-8518-4550-B654-12D5BB5D1216}"/>
              </a:ext>
            </a:extLst>
          </p:cNvPr>
          <p:cNvSpPr>
            <a:spLocks noGrp="1"/>
          </p:cNvSpPr>
          <p:nvPr>
            <p:ph type="title" hasCustomPrompt="1"/>
          </p:nvPr>
        </p:nvSpPr>
        <p:spPr>
          <a:xfrm>
            <a:off x="535261" y="463399"/>
            <a:ext cx="11104495" cy="337313"/>
          </a:xfrm>
        </p:spPr>
        <p:txBody>
          <a:bodyPr/>
          <a:lstStyle>
            <a:lvl1pPr>
              <a:defRPr>
                <a:solidFill>
                  <a:schemeClr val="accent2"/>
                </a:solidFill>
                <a:latin typeface="+mj-lt"/>
              </a:defRPr>
            </a:lvl1pPr>
          </a:lstStyle>
          <a:p>
            <a:r>
              <a:rPr lang="en-US" dirty="0"/>
              <a:t>[Add Slide Title]</a:t>
            </a:r>
          </a:p>
        </p:txBody>
      </p:sp>
      <p:sp>
        <p:nvSpPr>
          <p:cNvPr id="6" name="Subtitle">
            <a:extLst>
              <a:ext uri="{FF2B5EF4-FFF2-40B4-BE49-F238E27FC236}">
                <a16:creationId xmlns:a16="http://schemas.microsoft.com/office/drawing/2014/main" id="{127EB28C-6303-4C41-946A-DCC4EBF9AE7C}"/>
              </a:ext>
            </a:extLst>
          </p:cNvPr>
          <p:cNvSpPr>
            <a:spLocks noGrp="1"/>
          </p:cNvSpPr>
          <p:nvPr>
            <p:ph type="subTitle" idx="1" hasCustomPrompt="1"/>
          </p:nvPr>
        </p:nvSpPr>
        <p:spPr>
          <a:xfrm>
            <a:off x="535261" y="870145"/>
            <a:ext cx="11104495" cy="369332"/>
          </a:xfrm>
          <a:prstGeom prst="rect">
            <a:avLst/>
          </a:prstGeom>
        </p:spPr>
        <p:txBody>
          <a:bodyPr wrap="square" lIns="0" tIns="0" rIns="0" bIns="0">
            <a:spAutoFit/>
          </a:bodyPr>
          <a:lstStyle>
            <a:lvl1pPr marL="0" indent="0" algn="l">
              <a:lnSpc>
                <a:spcPct val="100000"/>
              </a:lnSpc>
              <a:buNone/>
              <a:defRPr sz="2400" b="0" spc="0">
                <a:solidFill>
                  <a:schemeClr val="tx2"/>
                </a:solidFill>
                <a:latin typeface="+mj-lt"/>
              </a:defRPr>
            </a:lvl1pPr>
            <a:lvl2pPr marL="609433" indent="0" algn="ctr">
              <a:buNone/>
              <a:defRPr>
                <a:solidFill>
                  <a:schemeClr val="tx1">
                    <a:tint val="75000"/>
                  </a:schemeClr>
                </a:solidFill>
              </a:defRPr>
            </a:lvl2pPr>
            <a:lvl3pPr marL="1218864" indent="0" algn="ctr">
              <a:buNone/>
              <a:defRPr>
                <a:solidFill>
                  <a:schemeClr val="tx1">
                    <a:tint val="75000"/>
                  </a:schemeClr>
                </a:solidFill>
              </a:defRPr>
            </a:lvl3pPr>
            <a:lvl4pPr marL="1828297" indent="0" algn="ctr">
              <a:buNone/>
              <a:defRPr>
                <a:solidFill>
                  <a:schemeClr val="tx1">
                    <a:tint val="75000"/>
                  </a:schemeClr>
                </a:solidFill>
              </a:defRPr>
            </a:lvl4pPr>
            <a:lvl5pPr marL="2437730" indent="0" algn="ctr">
              <a:buNone/>
              <a:defRPr>
                <a:solidFill>
                  <a:schemeClr val="tx1">
                    <a:tint val="75000"/>
                  </a:schemeClr>
                </a:solidFill>
              </a:defRPr>
            </a:lvl5pPr>
            <a:lvl6pPr marL="3047162" indent="0" algn="ctr">
              <a:buNone/>
              <a:defRPr>
                <a:solidFill>
                  <a:schemeClr val="tx1">
                    <a:tint val="75000"/>
                  </a:schemeClr>
                </a:solidFill>
              </a:defRPr>
            </a:lvl6pPr>
            <a:lvl7pPr marL="3656595" indent="0" algn="ctr">
              <a:buNone/>
              <a:defRPr>
                <a:solidFill>
                  <a:schemeClr val="tx1">
                    <a:tint val="75000"/>
                  </a:schemeClr>
                </a:solidFill>
              </a:defRPr>
            </a:lvl7pPr>
            <a:lvl8pPr marL="4266027" indent="0" algn="ctr">
              <a:buNone/>
              <a:defRPr>
                <a:solidFill>
                  <a:schemeClr val="tx1">
                    <a:tint val="75000"/>
                  </a:schemeClr>
                </a:solidFill>
              </a:defRPr>
            </a:lvl8pPr>
            <a:lvl9pPr marL="4875459" indent="0" algn="ctr">
              <a:buNone/>
              <a:defRPr>
                <a:solidFill>
                  <a:schemeClr val="tx1">
                    <a:tint val="75000"/>
                  </a:schemeClr>
                </a:solidFill>
              </a:defRPr>
            </a:lvl9pPr>
          </a:lstStyle>
          <a:p>
            <a:r>
              <a:rPr lang="en-US" dirty="0"/>
              <a:t>[Key Insight or Main Point]</a:t>
            </a:r>
          </a:p>
        </p:txBody>
      </p:sp>
      <p:sp>
        <p:nvSpPr>
          <p:cNvPr id="10" name="Text Placeholder 9">
            <a:extLst>
              <a:ext uri="{FF2B5EF4-FFF2-40B4-BE49-F238E27FC236}">
                <a16:creationId xmlns:a16="http://schemas.microsoft.com/office/drawing/2014/main" id="{1F7BE571-4547-4B09-BE21-7F6EAEE8F85E}"/>
              </a:ext>
            </a:extLst>
          </p:cNvPr>
          <p:cNvSpPr>
            <a:spLocks noGrp="1"/>
          </p:cNvSpPr>
          <p:nvPr>
            <p:ph type="body" sz="quarter" idx="11" hasCustomPrompt="1"/>
          </p:nvPr>
        </p:nvSpPr>
        <p:spPr>
          <a:xfrm>
            <a:off x="250828" y="6681258"/>
            <a:ext cx="7098881" cy="116955"/>
          </a:xfrm>
        </p:spPr>
        <p:txBody>
          <a:bodyPr anchor="b" anchorCtr="0">
            <a:spAutoFit/>
          </a:bodyPr>
          <a:lstStyle>
            <a:lvl1pPr>
              <a:buFont typeface="+mj-lt"/>
              <a:buAutoNum type="arabicParenR"/>
              <a:defRPr sz="800" b="0">
                <a:solidFill>
                  <a:schemeClr val="tx2"/>
                </a:solidFill>
              </a:defRPr>
            </a:lvl1pPr>
            <a:lvl2pPr>
              <a:buNone/>
              <a:defRPr sz="800"/>
            </a:lvl2pPr>
            <a:lvl3pPr>
              <a:defRPr sz="800"/>
            </a:lvl3pPr>
            <a:lvl4pPr>
              <a:defRPr sz="800"/>
            </a:lvl4pPr>
            <a:lvl5pPr>
              <a:defRPr sz="800"/>
            </a:lvl5pPr>
          </a:lstStyle>
          <a:p>
            <a:pPr lvl="0"/>
            <a:r>
              <a:rPr lang="en-US" dirty="0"/>
              <a:t>Footnote or Reference 1</a:t>
            </a:r>
          </a:p>
        </p:txBody>
      </p:sp>
    </p:spTree>
    <p:extLst>
      <p:ext uri="{BB962C8B-B14F-4D97-AF65-F5344CB8AC3E}">
        <p14:creationId xmlns:p14="http://schemas.microsoft.com/office/powerpoint/2010/main" val="137135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Alternative">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552412" y="1604904"/>
            <a:ext cx="5453149" cy="4050651"/>
          </a:xfrm>
          <a:solidFill>
            <a:schemeClr val="tx2"/>
          </a:solidFill>
        </p:spPr>
        <p:txBody>
          <a:bodyPr lIns="248342" tIns="248342" rIns="165561" bIns="165561"/>
          <a:lstStyle>
            <a:lvl1pPr>
              <a:lnSpc>
                <a:spcPct val="80000"/>
              </a:lnSpc>
              <a:defRPr sz="4300">
                <a:solidFill>
                  <a:schemeClr val="bg1"/>
                </a:solidFill>
                <a:latin typeface="Charles Modern Light" pitchFamily="34" charset="0"/>
              </a:defRPr>
            </a:lvl1pPr>
          </a:lstStyle>
          <a:p>
            <a:r>
              <a:rPr lang="en-US"/>
              <a:t>Click to edit Master title style</a:t>
            </a:r>
            <a:endParaRPr lang="en-US" dirty="0"/>
          </a:p>
        </p:txBody>
      </p:sp>
      <p:sp>
        <p:nvSpPr>
          <p:cNvPr id="8" name="Text Placeholder 4"/>
          <p:cNvSpPr>
            <a:spLocks noGrp="1"/>
          </p:cNvSpPr>
          <p:nvPr>
            <p:ph type="body" sz="quarter" idx="14"/>
          </p:nvPr>
        </p:nvSpPr>
        <p:spPr bwMode="white">
          <a:xfrm>
            <a:off x="927066" y="4203216"/>
            <a:ext cx="4794607" cy="1452343"/>
          </a:xfrm>
        </p:spPr>
        <p:txBody>
          <a:bodyPr bIns="165561" anchor="b">
            <a:noAutofit/>
          </a:bodyPr>
          <a:lstStyle>
            <a:lvl1pPr marL="0" indent="0">
              <a:spcBef>
                <a:spcPts val="0"/>
              </a:spcBef>
              <a:buNone/>
              <a:defRPr sz="1800">
                <a:solidFill>
                  <a:schemeClr val="bg1"/>
                </a:solidFill>
              </a:defRPr>
            </a:lvl1pPr>
          </a:lstStyle>
          <a:p>
            <a:pPr lvl="0"/>
            <a:r>
              <a:rPr lang="en-US" dirty="0"/>
              <a:t>Click to edit Master text styles</a:t>
            </a:r>
          </a:p>
        </p:txBody>
      </p:sp>
      <p:sp>
        <p:nvSpPr>
          <p:cNvPr id="3" name="Date Placeholder 2"/>
          <p:cNvSpPr>
            <a:spLocks noGrp="1"/>
          </p:cNvSpPr>
          <p:nvPr>
            <p:ph type="dt" sz="half" idx="15"/>
          </p:nvPr>
        </p:nvSpPr>
        <p:spPr>
          <a:xfrm>
            <a:off x="556107" y="6576430"/>
            <a:ext cx="1244984" cy="198679"/>
          </a:xfrm>
          <a:prstGeom prst="rect">
            <a:avLst/>
          </a:prstGeom>
        </p:spPr>
        <p:txBody>
          <a:bodyPr/>
          <a:lstStyle/>
          <a:p>
            <a:pPr>
              <a:defRPr/>
            </a:pPr>
            <a:endParaRPr dirty="0">
              <a:solidFill>
                <a:srgbClr val="425563"/>
              </a:solidFill>
            </a:endParaRPr>
          </a:p>
        </p:txBody>
      </p:sp>
      <p:sp>
        <p:nvSpPr>
          <p:cNvPr id="9" name="Slide Number Placeholder 8"/>
          <p:cNvSpPr>
            <a:spLocks noGrp="1"/>
          </p:cNvSpPr>
          <p:nvPr>
            <p:ph type="sldNum" sz="quarter" idx="16"/>
          </p:nvPr>
        </p:nvSpPr>
        <p:spPr/>
        <p:txBody>
          <a:bodyPr/>
          <a:lstStyle/>
          <a:p>
            <a:pPr>
              <a:defRPr/>
            </a:pPr>
            <a:fld id="{F05FAD7D-AA31-4FFA-9AD4-7AF17774CD50}"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87270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6"/>
          <p:cNvSpPr>
            <a:spLocks noGrp="1" noChangeAspect="1" noChangeArrowheads="1"/>
          </p:cNvSpPr>
          <p:nvPr>
            <p:ph type="sldNum" sz="quarter" idx="12"/>
          </p:nvPr>
        </p:nvSpPr>
        <p:spPr>
          <a:xfrm>
            <a:off x="11639757" y="6579284"/>
            <a:ext cx="265545" cy="197251"/>
          </a:xfrm>
        </p:spPr>
        <p:txBody>
          <a:bodyPr/>
          <a:lstStyle>
            <a:lvl1pPr algn="ctr">
              <a:spcBef>
                <a:spcPct val="0"/>
              </a:spcBef>
              <a:defRPr sz="800" smtClean="0">
                <a:solidFill>
                  <a:schemeClr val="bg1"/>
                </a:solidFill>
                <a:latin typeface="+mn-lt"/>
              </a:defRPr>
            </a:lvl1pPr>
          </a:lstStyle>
          <a:p>
            <a:pPr>
              <a:defRPr/>
            </a:pPr>
            <a:fld id="{A8A77DC4-B089-4C63-A5C9-FAB5BB135D88}" type="slidenum">
              <a:rPr lang="en-US">
                <a:solidFill>
                  <a:srgbClr val="FFFFFF"/>
                </a:solidFill>
              </a:rPr>
              <a:pPr>
                <a:defRPr/>
              </a:pPr>
              <a:t>‹#›</a:t>
            </a:fld>
            <a:endParaRPr lang="en-US" dirty="0">
              <a:solidFill>
                <a:srgbClr val="FFFFFF"/>
              </a:solidFill>
            </a:endParaRPr>
          </a:p>
        </p:txBody>
      </p:sp>
      <p:sp>
        <p:nvSpPr>
          <p:cNvPr id="8" name="Rectangle 2">
            <a:extLst>
              <a:ext uri="{FF2B5EF4-FFF2-40B4-BE49-F238E27FC236}">
                <a16:creationId xmlns:a16="http://schemas.microsoft.com/office/drawing/2014/main" id="{80E6779E-0CAB-4073-B004-A7366572A6B0}"/>
              </a:ext>
            </a:extLst>
          </p:cNvPr>
          <p:cNvSpPr>
            <a:spLocks noGrp="1" noChangeArrowheads="1"/>
          </p:cNvSpPr>
          <p:nvPr>
            <p:ph type="title"/>
          </p:nvPr>
        </p:nvSpPr>
        <p:spPr bwMode="auto">
          <a:xfrm>
            <a:off x="554183" y="364496"/>
            <a:ext cx="11083636" cy="33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pic>
        <p:nvPicPr>
          <p:cNvPr id="10" name="Graphic 9">
            <a:extLst>
              <a:ext uri="{FF2B5EF4-FFF2-40B4-BE49-F238E27FC236}">
                <a16:creationId xmlns:a16="http://schemas.microsoft.com/office/drawing/2014/main" id="{1A7BFBE5-C5AE-4AA6-8EFA-7D21227B2DD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9217" y="6403391"/>
            <a:ext cx="381493" cy="432359"/>
          </a:xfrm>
          <a:prstGeom prst="rect">
            <a:avLst/>
          </a:prstGeom>
        </p:spPr>
      </p:pic>
    </p:spTree>
    <p:extLst>
      <p:ext uri="{BB962C8B-B14F-4D97-AF65-F5344CB8AC3E}">
        <p14:creationId xmlns:p14="http://schemas.microsoft.com/office/powerpoint/2010/main" val="301477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6115" y="364496"/>
            <a:ext cx="11083636" cy="8233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56119" y="1383148"/>
            <a:ext cx="5449455" cy="4775159"/>
          </a:xfrm>
        </p:spPr>
        <p:txBody>
          <a:bodyPr/>
          <a:lstStyle>
            <a:lvl1pPr>
              <a:spcBef>
                <a:spcPts val="724"/>
              </a:spcBef>
              <a:defRPr sz="1600"/>
            </a:lvl1pPr>
            <a:lvl2pPr>
              <a:spcBef>
                <a:spcPts val="543"/>
              </a:spcBef>
              <a:defRPr sz="1400"/>
            </a:lvl2pPr>
            <a:lvl3pPr marL="455282" indent="-109079">
              <a:spcBef>
                <a:spcPts val="363"/>
              </a:spcBef>
              <a:defRPr sz="1300"/>
            </a:lvl3pPr>
            <a:lvl4pPr>
              <a:spcBef>
                <a:spcPts val="272"/>
              </a:spcBef>
              <a:defRPr sz="1100"/>
            </a:lvl4pPr>
            <a:lvl5pPr>
              <a:spcBef>
                <a:spcPts val="272"/>
              </a:spcBef>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375" y="1383148"/>
            <a:ext cx="5451380" cy="4775159"/>
          </a:xfrm>
        </p:spPr>
        <p:txBody>
          <a:bodyPr/>
          <a:lstStyle>
            <a:lvl1pPr>
              <a:spcBef>
                <a:spcPts val="724"/>
              </a:spcBef>
              <a:defRPr sz="1600"/>
            </a:lvl1pPr>
            <a:lvl2pPr>
              <a:spcBef>
                <a:spcPts val="543"/>
              </a:spcBef>
              <a:defRPr sz="1400"/>
            </a:lvl2pPr>
            <a:lvl3pPr marL="455282" indent="-109079">
              <a:spcBef>
                <a:spcPts val="363"/>
              </a:spcBef>
              <a:defRPr sz="1300"/>
            </a:lvl3pPr>
            <a:lvl4pPr>
              <a:spcBef>
                <a:spcPts val="272"/>
              </a:spcBef>
              <a:defRPr sz="1100"/>
            </a:lvl4pPr>
            <a:lvl5pPr>
              <a:spcBef>
                <a:spcPts val="272"/>
              </a:spcBef>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a:xfrm>
            <a:off x="556107" y="6576430"/>
            <a:ext cx="1244984" cy="198679"/>
          </a:xfrm>
          <a:prstGeom prst="rect">
            <a:avLst/>
          </a:prstGeom>
        </p:spPr>
        <p:txBody>
          <a:bodyPr/>
          <a:lstStyle/>
          <a:p>
            <a:pPr>
              <a:defRPr/>
            </a:pPr>
            <a:endParaRPr dirty="0">
              <a:solidFill>
                <a:srgbClr val="425563"/>
              </a:solidFill>
            </a:endParaRPr>
          </a:p>
        </p:txBody>
      </p:sp>
      <p:sp>
        <p:nvSpPr>
          <p:cNvPr id="9" name="Slide Number Placeholder 8"/>
          <p:cNvSpPr>
            <a:spLocks noGrp="1"/>
          </p:cNvSpPr>
          <p:nvPr>
            <p:ph type="sldNum" sz="quarter" idx="11"/>
          </p:nvPr>
        </p:nvSpPr>
        <p:spPr/>
        <p:txBody>
          <a:bodyPr/>
          <a:lstStyle/>
          <a:p>
            <a:pPr>
              <a:defRPr/>
            </a:pPr>
            <a:fld id="{F05FAD7D-AA31-4FFA-9AD4-7AF17774CD50}"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2996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115" y="364496"/>
            <a:ext cx="11083636" cy="823303"/>
          </a:xfrm>
        </p:spPr>
        <p:txBody>
          <a:bodyPr/>
          <a:lstStyle/>
          <a:p>
            <a:r>
              <a:rPr lang="en-US"/>
              <a:t>Click to edit Master title style</a:t>
            </a:r>
            <a:endParaRPr lang="en-US" dirty="0"/>
          </a:p>
        </p:txBody>
      </p:sp>
      <p:sp>
        <p:nvSpPr>
          <p:cNvPr id="6" name="Date Placeholder 5"/>
          <p:cNvSpPr>
            <a:spLocks noGrp="1"/>
          </p:cNvSpPr>
          <p:nvPr>
            <p:ph type="dt" sz="half" idx="10"/>
          </p:nvPr>
        </p:nvSpPr>
        <p:spPr>
          <a:xfrm>
            <a:off x="556107" y="6576430"/>
            <a:ext cx="1244984" cy="198679"/>
          </a:xfrm>
          <a:prstGeom prst="rect">
            <a:avLst/>
          </a:prstGeom>
        </p:spPr>
        <p:txBody>
          <a:bodyPr/>
          <a:lstStyle/>
          <a:p>
            <a:pPr>
              <a:defRPr/>
            </a:pPr>
            <a:endParaRPr dirty="0">
              <a:solidFill>
                <a:srgbClr val="425563"/>
              </a:solidFill>
            </a:endParaRPr>
          </a:p>
        </p:txBody>
      </p:sp>
      <p:sp>
        <p:nvSpPr>
          <p:cNvPr id="7" name="Slide Number Placeholder 6"/>
          <p:cNvSpPr>
            <a:spLocks noGrp="1"/>
          </p:cNvSpPr>
          <p:nvPr>
            <p:ph type="sldNum" sz="quarter" idx="11"/>
          </p:nvPr>
        </p:nvSpPr>
        <p:spPr/>
        <p:txBody>
          <a:bodyPr/>
          <a:lstStyle/>
          <a:p>
            <a:pPr>
              <a:defRPr/>
            </a:pPr>
            <a:fld id="{F05FAD7D-AA31-4FFA-9AD4-7AF17774CD50}"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46445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mp; Chart">
    <p:spTree>
      <p:nvGrpSpPr>
        <p:cNvPr id="1" name=""/>
        <p:cNvGrpSpPr/>
        <p:nvPr/>
      </p:nvGrpSpPr>
      <p:grpSpPr>
        <a:xfrm>
          <a:off x="0" y="0"/>
          <a:ext cx="0" cy="0"/>
          <a:chOff x="0" y="0"/>
          <a:chExt cx="0" cy="0"/>
        </a:xfrm>
      </p:grpSpPr>
      <p:sp>
        <p:nvSpPr>
          <p:cNvPr id="14" name="Content Placeholder 13"/>
          <p:cNvSpPr>
            <a:spLocks noGrp="1"/>
          </p:cNvSpPr>
          <p:nvPr>
            <p:ph sz="quarter" idx="19"/>
          </p:nvPr>
        </p:nvSpPr>
        <p:spPr>
          <a:xfrm>
            <a:off x="556115" y="2461335"/>
            <a:ext cx="11083636" cy="36945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556115" y="362264"/>
            <a:ext cx="11083636" cy="823303"/>
          </a:xfrm>
        </p:spPr>
        <p:txBody>
          <a:bodyPr/>
          <a:lstStyle/>
          <a:p>
            <a:r>
              <a:rPr lang="en-US"/>
              <a:t>Click to edit Master title style</a:t>
            </a:r>
            <a:endParaRPr lang="en-US" dirty="0"/>
          </a:p>
        </p:txBody>
      </p:sp>
      <p:sp>
        <p:nvSpPr>
          <p:cNvPr id="12" name="Content Placeholder 2"/>
          <p:cNvSpPr>
            <a:spLocks noGrp="1"/>
          </p:cNvSpPr>
          <p:nvPr>
            <p:ph sz="half" idx="18"/>
          </p:nvPr>
        </p:nvSpPr>
        <p:spPr>
          <a:xfrm>
            <a:off x="556115" y="1383155"/>
            <a:ext cx="11083636" cy="932391"/>
          </a:xfrm>
        </p:spPr>
        <p:txBody>
          <a:bodyPr>
            <a:normAutofit/>
          </a:bodyPr>
          <a:lstStyle>
            <a:lvl1pPr marL="0" indent="0">
              <a:spcBef>
                <a:spcPts val="597"/>
              </a:spcBef>
              <a:spcAft>
                <a:spcPts val="0"/>
              </a:spcAft>
              <a:buNone/>
              <a:defRPr sz="1600" b="0"/>
            </a:lvl1pPr>
            <a:lvl2pPr marL="155211" indent="-155211">
              <a:spcBef>
                <a:spcPts val="597"/>
              </a:spcBef>
              <a:spcAft>
                <a:spcPts val="597"/>
              </a:spcAft>
              <a:buSzPct val="80000"/>
              <a:buFont typeface="Wingdings" pitchFamily="2" charset="2"/>
              <a:buChar char="§"/>
              <a:defRPr sz="1400" b="0">
                <a:latin typeface="+mn-lt"/>
                <a:cs typeface="Arial" pitchFamily="34" charset="0"/>
              </a:defRPr>
            </a:lvl2pPr>
            <a:lvl3pPr marL="455282" indent="-109079">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3" name="Text Placeholder 19"/>
          <p:cNvSpPr>
            <a:spLocks noGrp="1"/>
          </p:cNvSpPr>
          <p:nvPr>
            <p:ph type="body" sz="quarter" idx="14"/>
          </p:nvPr>
        </p:nvSpPr>
        <p:spPr>
          <a:xfrm>
            <a:off x="556115" y="6257103"/>
            <a:ext cx="11083636" cy="242132"/>
          </a:xfrm>
        </p:spPr>
        <p:txBody>
          <a:bodyPr anchor="b">
            <a:normAutofit/>
          </a:bodyPr>
          <a:lstStyle>
            <a:lvl1pPr marL="0" indent="0">
              <a:spcBef>
                <a:spcPts val="0"/>
              </a:spcBef>
              <a:spcAft>
                <a:spcPts val="371"/>
              </a:spcAft>
              <a:buNone/>
              <a:defRPr sz="800"/>
            </a:lvl1pPr>
          </a:lstStyle>
          <a:p>
            <a:pPr lvl="0"/>
            <a:r>
              <a:rPr lang="en-US" dirty="0"/>
              <a:t>Click to edit Master text styles</a:t>
            </a:r>
          </a:p>
        </p:txBody>
      </p:sp>
      <p:sp>
        <p:nvSpPr>
          <p:cNvPr id="3" name="Date Placeholder 2"/>
          <p:cNvSpPr>
            <a:spLocks noGrp="1"/>
          </p:cNvSpPr>
          <p:nvPr>
            <p:ph type="dt" sz="half" idx="20"/>
          </p:nvPr>
        </p:nvSpPr>
        <p:spPr>
          <a:xfrm>
            <a:off x="556107" y="6576430"/>
            <a:ext cx="1244984" cy="198679"/>
          </a:xfrm>
          <a:prstGeom prst="rect">
            <a:avLst/>
          </a:prstGeom>
        </p:spPr>
        <p:txBody>
          <a:bodyPr/>
          <a:lstStyle/>
          <a:p>
            <a:pPr>
              <a:defRPr/>
            </a:pPr>
            <a:endParaRPr dirty="0">
              <a:solidFill>
                <a:srgbClr val="425563"/>
              </a:solidFill>
            </a:endParaRPr>
          </a:p>
        </p:txBody>
      </p:sp>
      <p:sp>
        <p:nvSpPr>
          <p:cNvPr id="4" name="Slide Number Placeholder 3"/>
          <p:cNvSpPr>
            <a:spLocks noGrp="1"/>
          </p:cNvSpPr>
          <p:nvPr>
            <p:ph type="sldNum" sz="quarter" idx="21"/>
          </p:nvPr>
        </p:nvSpPr>
        <p:spPr/>
        <p:txBody>
          <a:bodyPr/>
          <a:lstStyle/>
          <a:p>
            <a:pPr>
              <a:defRPr/>
            </a:pPr>
            <a:fld id="{F05FAD7D-AA31-4FFA-9AD4-7AF17774CD50}"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417795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hart Text Sidebar">
    <p:spTree>
      <p:nvGrpSpPr>
        <p:cNvPr id="1" name=""/>
        <p:cNvGrpSpPr/>
        <p:nvPr/>
      </p:nvGrpSpPr>
      <p:grpSpPr>
        <a:xfrm>
          <a:off x="0" y="0"/>
          <a:ext cx="0" cy="0"/>
          <a:chOff x="0" y="0"/>
          <a:chExt cx="0" cy="0"/>
        </a:xfrm>
      </p:grpSpPr>
      <p:cxnSp>
        <p:nvCxnSpPr>
          <p:cNvPr id="6" name="Straight Connector 5"/>
          <p:cNvCxnSpPr/>
          <p:nvPr/>
        </p:nvCxnSpPr>
        <p:spPr>
          <a:xfrm>
            <a:off x="4008197" y="1383610"/>
            <a:ext cx="0" cy="4774015"/>
          </a:xfrm>
          <a:prstGeom prst="line">
            <a:avLst/>
          </a:prstGeom>
          <a:ln w="9525">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6119" y="362263"/>
            <a:ext cx="11083636" cy="826941"/>
          </a:xfrm>
        </p:spPr>
        <p:txBody>
          <a:bodyPr/>
          <a:lstStyle/>
          <a:p>
            <a:r>
              <a:rPr lang="en-US" dirty="0"/>
              <a:t>Click to edit Master title style</a:t>
            </a:r>
          </a:p>
        </p:txBody>
      </p:sp>
      <p:sp>
        <p:nvSpPr>
          <p:cNvPr id="3" name="Chart Placeholder 2"/>
          <p:cNvSpPr>
            <a:spLocks noGrp="1"/>
          </p:cNvSpPr>
          <p:nvPr>
            <p:ph type="chart" idx="1"/>
          </p:nvPr>
        </p:nvSpPr>
        <p:spPr>
          <a:xfrm>
            <a:off x="4136957" y="1383148"/>
            <a:ext cx="7502787" cy="4775159"/>
          </a:xfrm>
        </p:spPr>
        <p:txBody>
          <a:bodyPr>
            <a:normAutofit/>
          </a:bodyPr>
          <a:lstStyle/>
          <a:p>
            <a:pPr lvl="0"/>
            <a:r>
              <a:rPr lang="en-US" noProof="0" dirty="0"/>
              <a:t>Click icon to add chart</a:t>
            </a:r>
          </a:p>
        </p:txBody>
      </p:sp>
      <p:sp>
        <p:nvSpPr>
          <p:cNvPr id="9" name="Content Placeholder 2"/>
          <p:cNvSpPr>
            <a:spLocks noGrp="1"/>
          </p:cNvSpPr>
          <p:nvPr>
            <p:ph sz="half" idx="13"/>
          </p:nvPr>
        </p:nvSpPr>
        <p:spPr>
          <a:xfrm>
            <a:off x="556116" y="1383148"/>
            <a:ext cx="3316353" cy="4775159"/>
          </a:xfrm>
        </p:spPr>
        <p:txBody>
          <a:bodyPr>
            <a:normAutofit/>
          </a:bodyPr>
          <a:lstStyle>
            <a:lvl1pPr marL="0" indent="0">
              <a:spcBef>
                <a:spcPts val="543"/>
              </a:spcBef>
              <a:spcAft>
                <a:spcPts val="543"/>
              </a:spcAft>
              <a:buNone/>
              <a:defRPr sz="1400" b="1"/>
            </a:lvl1pPr>
            <a:lvl2pPr marL="155211" indent="-155211">
              <a:spcBef>
                <a:spcPts val="543"/>
              </a:spcBef>
              <a:spcAft>
                <a:spcPts val="543"/>
              </a:spcAft>
              <a:buSzPct val="80000"/>
              <a:buFont typeface="Wingdings" pitchFamily="2" charset="2"/>
              <a:buChar char="§"/>
              <a:defRPr sz="1400"/>
            </a:lvl2pPr>
            <a:lvl3pPr marL="455282" indent="-109079">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4" name="Text Placeholder 19"/>
          <p:cNvSpPr>
            <a:spLocks noGrp="1"/>
          </p:cNvSpPr>
          <p:nvPr>
            <p:ph type="body" sz="quarter" idx="14"/>
          </p:nvPr>
        </p:nvSpPr>
        <p:spPr>
          <a:xfrm>
            <a:off x="556115" y="6257103"/>
            <a:ext cx="11083636" cy="242132"/>
          </a:xfrm>
        </p:spPr>
        <p:txBody>
          <a:bodyPr anchor="b">
            <a:normAutofit/>
          </a:bodyPr>
          <a:lstStyle>
            <a:lvl1pPr marL="0" indent="0">
              <a:spcBef>
                <a:spcPts val="0"/>
              </a:spcBef>
              <a:spcAft>
                <a:spcPts val="371"/>
              </a:spcAft>
              <a:buNone/>
              <a:defRPr sz="800"/>
            </a:lvl1pPr>
          </a:lstStyle>
          <a:p>
            <a:pPr lvl="0"/>
            <a:r>
              <a:rPr lang="en-US" dirty="0"/>
              <a:t>Click to edit Master text styles</a:t>
            </a:r>
          </a:p>
        </p:txBody>
      </p:sp>
      <p:sp>
        <p:nvSpPr>
          <p:cNvPr id="4" name="Date Placeholder 3"/>
          <p:cNvSpPr>
            <a:spLocks noGrp="1"/>
          </p:cNvSpPr>
          <p:nvPr>
            <p:ph type="dt" sz="half" idx="15"/>
          </p:nvPr>
        </p:nvSpPr>
        <p:spPr>
          <a:xfrm>
            <a:off x="556107" y="6576430"/>
            <a:ext cx="1244984" cy="198679"/>
          </a:xfrm>
          <a:prstGeom prst="rect">
            <a:avLst/>
          </a:prstGeom>
        </p:spPr>
        <p:txBody>
          <a:bodyPr/>
          <a:lstStyle/>
          <a:p>
            <a:pPr>
              <a:defRPr/>
            </a:pPr>
            <a:endParaRPr dirty="0">
              <a:solidFill>
                <a:srgbClr val="425563"/>
              </a:solidFill>
            </a:endParaRPr>
          </a:p>
        </p:txBody>
      </p:sp>
      <p:sp>
        <p:nvSpPr>
          <p:cNvPr id="5" name="Slide Number Placeholder 4"/>
          <p:cNvSpPr>
            <a:spLocks noGrp="1"/>
          </p:cNvSpPr>
          <p:nvPr>
            <p:ph type="sldNum" sz="quarter" idx="16"/>
          </p:nvPr>
        </p:nvSpPr>
        <p:spPr/>
        <p:txBody>
          <a:bodyPr/>
          <a:lstStyle/>
          <a:p>
            <a:pPr>
              <a:defRPr/>
            </a:pPr>
            <a:fld id="{F05FAD7D-AA31-4FFA-9AD4-7AF17774CD50}"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29440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6188375" y="1383151"/>
            <a:ext cx="5451380" cy="4046604"/>
          </a:xfrm>
          <a:prstGeom prst="rect">
            <a:avLst/>
          </a:prstGeom>
          <a:solidFill>
            <a:schemeClr val="tx1">
              <a:lumMod val="20000"/>
              <a:lumOff val="80000"/>
            </a:schemeClr>
          </a:solidFill>
          <a:ln>
            <a:noFill/>
          </a:ln>
          <a:effectLst/>
        </p:spPr>
        <p:txBody>
          <a:bodyPr lIns="82781" tIns="82781" rIns="82781" bIns="82781">
            <a:normAutofit/>
          </a:bodyPr>
          <a:lstStyle>
            <a:lvl1pPr marL="0" indent="0" algn="l" rtl="0" eaLnBrk="0" fontAlgn="base" hangingPunct="0">
              <a:lnSpc>
                <a:spcPct val="95000"/>
              </a:lnSpc>
              <a:spcBef>
                <a:spcPts val="0"/>
              </a:spcBef>
              <a:spcAft>
                <a:spcPct val="0"/>
              </a:spcAft>
              <a:buNone/>
              <a:defRPr lang="en-US" sz="1100" b="0" dirty="0" smtClean="0">
                <a:solidFill>
                  <a:schemeClr val="tx1"/>
                </a:solidFill>
                <a:latin typeface="+mn-lt"/>
                <a:ea typeface="+mn-ea"/>
                <a:cs typeface="+mn-cs"/>
              </a:defRPr>
            </a:lvl1pPr>
            <a:lvl2pPr marL="170730" indent="-170730">
              <a:buFont typeface="Arial" pitchFamily="34" charset="0"/>
              <a:buNone/>
              <a:defRPr lang="en-US" sz="1200" dirty="0" smtClean="0"/>
            </a:lvl2pPr>
          </a:lstStyle>
          <a:p>
            <a:pPr lvl="0"/>
            <a:r>
              <a:rPr lang="en-US"/>
              <a:t>Click to edit Master text styles</a:t>
            </a:r>
          </a:p>
        </p:txBody>
      </p:sp>
      <p:sp>
        <p:nvSpPr>
          <p:cNvPr id="2" name="Title 1"/>
          <p:cNvSpPr>
            <a:spLocks noGrp="1"/>
          </p:cNvSpPr>
          <p:nvPr>
            <p:ph type="title"/>
          </p:nvPr>
        </p:nvSpPr>
        <p:spPr>
          <a:xfrm>
            <a:off x="556115" y="362264"/>
            <a:ext cx="11083636" cy="8233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56119" y="1383148"/>
            <a:ext cx="5449455" cy="4775159"/>
          </a:xfrm>
        </p:spPr>
        <p:txBody>
          <a:bodyPr/>
          <a:lstStyle>
            <a:lvl1pPr>
              <a:defRPr sz="1600"/>
            </a:lvl1pPr>
            <a:lvl2pPr>
              <a:spcBef>
                <a:spcPts val="597"/>
              </a:spcBef>
              <a:defRPr sz="1400"/>
            </a:lvl2pPr>
            <a:lvl3pPr marL="455282" indent="-109079">
              <a:spcBef>
                <a:spcPts val="399"/>
              </a:spcBef>
              <a:defRPr sz="1300"/>
            </a:lvl3pPr>
            <a:lvl4pPr>
              <a:spcBef>
                <a:spcPts val="399"/>
              </a:spcBef>
              <a:defRPr sz="1300"/>
            </a:lvl4pPr>
            <a:lvl5pPr>
              <a:spcBef>
                <a:spcPts val="399"/>
              </a:spcBef>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9"/>
          <p:cNvSpPr>
            <a:spLocks noGrp="1"/>
          </p:cNvSpPr>
          <p:nvPr>
            <p:ph type="body" sz="quarter" idx="14"/>
          </p:nvPr>
        </p:nvSpPr>
        <p:spPr>
          <a:xfrm>
            <a:off x="556115" y="6257103"/>
            <a:ext cx="11083636" cy="242132"/>
          </a:xfrm>
        </p:spPr>
        <p:txBody>
          <a:bodyPr anchor="b">
            <a:normAutofit/>
          </a:bodyPr>
          <a:lstStyle>
            <a:lvl1pPr marL="0" indent="0">
              <a:spcBef>
                <a:spcPts val="0"/>
              </a:spcBef>
              <a:spcAft>
                <a:spcPts val="371"/>
              </a:spcAft>
              <a:buNone/>
              <a:defRPr sz="800"/>
            </a:lvl1pPr>
          </a:lstStyle>
          <a:p>
            <a:pPr lvl="0"/>
            <a:r>
              <a:rPr lang="en-US" dirty="0"/>
              <a:t>Click to edit Master text styles</a:t>
            </a:r>
          </a:p>
        </p:txBody>
      </p:sp>
      <p:sp>
        <p:nvSpPr>
          <p:cNvPr id="4" name="Date Placeholder 3"/>
          <p:cNvSpPr>
            <a:spLocks noGrp="1"/>
          </p:cNvSpPr>
          <p:nvPr>
            <p:ph type="dt" sz="half" idx="15"/>
          </p:nvPr>
        </p:nvSpPr>
        <p:spPr>
          <a:xfrm>
            <a:off x="556107" y="6576430"/>
            <a:ext cx="1244984" cy="198679"/>
          </a:xfrm>
          <a:prstGeom prst="rect">
            <a:avLst/>
          </a:prstGeom>
        </p:spPr>
        <p:txBody>
          <a:bodyPr/>
          <a:lstStyle/>
          <a:p>
            <a:pPr>
              <a:defRPr/>
            </a:pPr>
            <a:endParaRPr dirty="0">
              <a:solidFill>
                <a:srgbClr val="425563"/>
              </a:solidFill>
            </a:endParaRPr>
          </a:p>
        </p:txBody>
      </p:sp>
      <p:sp>
        <p:nvSpPr>
          <p:cNvPr id="5" name="Slide Number Placeholder 4"/>
          <p:cNvSpPr>
            <a:spLocks noGrp="1"/>
          </p:cNvSpPr>
          <p:nvPr>
            <p:ph type="sldNum" sz="quarter" idx="16"/>
          </p:nvPr>
        </p:nvSpPr>
        <p:spPr/>
        <p:txBody>
          <a:bodyPr/>
          <a:lstStyle/>
          <a:p>
            <a:pPr>
              <a:defRPr/>
            </a:pPr>
            <a:fld id="{F05FAD7D-AA31-4FFA-9AD4-7AF17774CD50}"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50832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bwMode="white">
          <a:xfrm>
            <a:off x="0" y="6576427"/>
            <a:ext cx="12192000" cy="281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781" tIns="41391" rIns="82781" bIns="41391" anchor="ctr" anchorCtr="1"/>
          <a:lstStyle/>
          <a:p>
            <a:pPr algn="ctr" fontAlgn="base">
              <a:spcBef>
                <a:spcPct val="50000"/>
              </a:spcBef>
              <a:spcAft>
                <a:spcPct val="0"/>
              </a:spcAft>
              <a:defRPr/>
            </a:pPr>
            <a:endParaRPr lang="en-US" sz="1800" dirty="0">
              <a:solidFill>
                <a:srgbClr val="FFFFFF"/>
              </a:solidFill>
            </a:endParaRPr>
          </a:p>
        </p:txBody>
      </p:sp>
      <p:sp>
        <p:nvSpPr>
          <p:cNvPr id="17" name="TextBox 16"/>
          <p:cNvSpPr txBox="1"/>
          <p:nvPr/>
        </p:nvSpPr>
        <p:spPr>
          <a:xfrm>
            <a:off x="7716182" y="6633448"/>
            <a:ext cx="3767217" cy="19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fontAlgn="base">
              <a:lnSpc>
                <a:spcPct val="95000"/>
              </a:lnSpc>
              <a:spcBef>
                <a:spcPct val="0"/>
              </a:spcBef>
              <a:spcAft>
                <a:spcPct val="0"/>
              </a:spcAft>
              <a:defRPr/>
            </a:pPr>
            <a:r>
              <a:rPr lang="en-US" sz="800" b="0" dirty="0">
                <a:solidFill>
                  <a:schemeClr val="tx2"/>
                </a:solidFill>
                <a:latin typeface="+mj-lt"/>
              </a:rPr>
              <a:t>Data Visualization | Christopher Seil</a:t>
            </a:r>
          </a:p>
        </p:txBody>
      </p:sp>
      <p:sp>
        <p:nvSpPr>
          <p:cNvPr id="2053" name="Rectangle 2"/>
          <p:cNvSpPr>
            <a:spLocks noGrp="1" noChangeArrowheads="1"/>
          </p:cNvSpPr>
          <p:nvPr>
            <p:ph type="title"/>
          </p:nvPr>
        </p:nvSpPr>
        <p:spPr bwMode="auto">
          <a:xfrm>
            <a:off x="554183" y="462892"/>
            <a:ext cx="11083636" cy="33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2054" name="Rectangle 3"/>
          <p:cNvSpPr>
            <a:spLocks noGrp="1" noChangeArrowheads="1"/>
          </p:cNvSpPr>
          <p:nvPr>
            <p:ph type="body" idx="1"/>
          </p:nvPr>
        </p:nvSpPr>
        <p:spPr bwMode="auto">
          <a:xfrm>
            <a:off x="556115" y="1742537"/>
            <a:ext cx="11083636" cy="441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spect="1" noChangeArrowheads="1"/>
          </p:cNvSpPr>
          <p:nvPr>
            <p:ph type="sldNum" sz="quarter" idx="4"/>
          </p:nvPr>
        </p:nvSpPr>
        <p:spPr bwMode="auto">
          <a:xfrm>
            <a:off x="11639757" y="6576428"/>
            <a:ext cx="265545" cy="197251"/>
          </a:xfrm>
          <a:prstGeom prst="rect">
            <a:avLst/>
          </a:prstGeom>
          <a:solidFill>
            <a:schemeClr val="accent2"/>
          </a:solidFill>
          <a:ln>
            <a:noFill/>
          </a:ln>
          <a:effectLst/>
        </p:spPr>
        <p:txBody>
          <a:bodyPr vert="horz" wrap="none" lIns="0" tIns="0" rIns="0" bIns="0" numCol="1" anchor="ctr" anchorCtr="0" compatLnSpc="1">
            <a:prstTxWarp prst="textNoShape">
              <a:avLst/>
            </a:prstTxWarp>
            <a:normAutofit/>
          </a:bodyPr>
          <a:lstStyle>
            <a:lvl1pPr algn="ctr">
              <a:spcBef>
                <a:spcPct val="0"/>
              </a:spcBef>
              <a:defRPr sz="800" smtClean="0">
                <a:solidFill>
                  <a:schemeClr val="bg1"/>
                </a:solidFill>
                <a:latin typeface="+mn-lt"/>
              </a:defRPr>
            </a:lvl1pPr>
          </a:lstStyle>
          <a:p>
            <a:pPr fontAlgn="base">
              <a:spcAft>
                <a:spcPct val="0"/>
              </a:spcAft>
              <a:defRPr/>
            </a:pPr>
            <a:fld id="{F05FAD7D-AA31-4FFA-9AD4-7AF17774CD50}" type="slidenum">
              <a:rPr lang="en-US">
                <a:solidFill>
                  <a:srgbClr val="FFFFFF"/>
                </a:solidFill>
                <a:cs typeface="Arial" charset="0"/>
              </a:rPr>
              <a:pPr fontAlgn="base">
                <a:spcAft>
                  <a:spcPct val="0"/>
                </a:spcAft>
                <a:defRPr/>
              </a:pPr>
              <a:t>‹#›</a:t>
            </a:fld>
            <a:endParaRPr lang="en-US" dirty="0">
              <a:solidFill>
                <a:srgbClr val="FFFFFF"/>
              </a:solidFill>
              <a:cs typeface="Arial" charset="0"/>
            </a:endParaRPr>
          </a:p>
        </p:txBody>
      </p:sp>
      <p:sp>
        <p:nvSpPr>
          <p:cNvPr id="2" name="Rectangle 1">
            <a:extLst>
              <a:ext uri="{FF2B5EF4-FFF2-40B4-BE49-F238E27FC236}">
                <a16:creationId xmlns:a16="http://schemas.microsoft.com/office/drawing/2014/main" id="{B03DC3CC-ADF6-45D5-891A-A5D3E15E1CB0}"/>
              </a:ext>
            </a:extLst>
          </p:cNvPr>
          <p:cNvSpPr/>
          <p:nvPr userDrawn="1"/>
        </p:nvSpPr>
        <p:spPr>
          <a:xfrm>
            <a:off x="0" y="462380"/>
            <a:ext cx="479376" cy="338328"/>
          </a:xfrm>
          <a:prstGeom prst="rect">
            <a:avLst/>
          </a:prstGeom>
          <a:solidFill>
            <a:schemeClr val="accent2"/>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pic>
        <p:nvPicPr>
          <p:cNvPr id="9" name="Picture 8" descr="Logo&#10;&#10;Description automatically generated with low confidence">
            <a:extLst>
              <a:ext uri="{FF2B5EF4-FFF2-40B4-BE49-F238E27FC236}">
                <a16:creationId xmlns:a16="http://schemas.microsoft.com/office/drawing/2014/main" id="{2F31247E-8912-44C2-90F2-3A25E11FF7B6}"/>
              </a:ext>
            </a:extLst>
          </p:cNvPr>
          <p:cNvPicPr>
            <a:picLocks noChangeAspect="1"/>
          </p:cNvPicPr>
          <p:nvPr userDrawn="1"/>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r="3415"/>
          <a:stretch/>
        </p:blipFill>
        <p:spPr>
          <a:xfrm>
            <a:off x="9336362" y="6285513"/>
            <a:ext cx="2190673" cy="491863"/>
          </a:xfrm>
          <a:prstGeom prst="rect">
            <a:avLst/>
          </a:prstGeom>
        </p:spPr>
      </p:pic>
    </p:spTree>
    <p:extLst>
      <p:ext uri="{BB962C8B-B14F-4D97-AF65-F5344CB8AC3E}">
        <p14:creationId xmlns:p14="http://schemas.microsoft.com/office/powerpoint/2010/main" val="2160928570"/>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ftr="0" dt="0"/>
  <p:txStyles>
    <p:titleStyle>
      <a:lvl1pPr algn="l" rtl="0" fontAlgn="base">
        <a:lnSpc>
          <a:spcPct val="90000"/>
        </a:lnSpc>
        <a:spcBef>
          <a:spcPct val="0"/>
        </a:spcBef>
        <a:spcAft>
          <a:spcPct val="0"/>
        </a:spcAft>
        <a:defRPr sz="3200">
          <a:solidFill>
            <a:schemeClr val="accent2"/>
          </a:solidFill>
          <a:latin typeface="+mj-lt"/>
          <a:ea typeface="+mj-ea"/>
          <a:cs typeface="Arial" panose="020B0604020202020204" pitchFamily="34" charset="0"/>
        </a:defRPr>
      </a:lvl1pPr>
      <a:lvl2pPr algn="l" rtl="0" fontAlgn="base">
        <a:lnSpc>
          <a:spcPct val="90000"/>
        </a:lnSpc>
        <a:spcBef>
          <a:spcPct val="0"/>
        </a:spcBef>
        <a:spcAft>
          <a:spcPct val="0"/>
        </a:spcAft>
        <a:defRPr sz="2500">
          <a:solidFill>
            <a:schemeClr val="tx2"/>
          </a:solidFill>
          <a:latin typeface="Charles Modern" pitchFamily="34" charset="0"/>
          <a:cs typeface="Arial" charset="0"/>
        </a:defRPr>
      </a:lvl2pPr>
      <a:lvl3pPr algn="l" rtl="0" fontAlgn="base">
        <a:lnSpc>
          <a:spcPct val="90000"/>
        </a:lnSpc>
        <a:spcBef>
          <a:spcPct val="0"/>
        </a:spcBef>
        <a:spcAft>
          <a:spcPct val="0"/>
        </a:spcAft>
        <a:defRPr sz="2500">
          <a:solidFill>
            <a:schemeClr val="tx2"/>
          </a:solidFill>
          <a:latin typeface="Charles Modern" pitchFamily="34" charset="0"/>
          <a:cs typeface="Arial" charset="0"/>
        </a:defRPr>
      </a:lvl3pPr>
      <a:lvl4pPr algn="l" rtl="0" fontAlgn="base">
        <a:lnSpc>
          <a:spcPct val="90000"/>
        </a:lnSpc>
        <a:spcBef>
          <a:spcPct val="0"/>
        </a:spcBef>
        <a:spcAft>
          <a:spcPct val="0"/>
        </a:spcAft>
        <a:defRPr sz="2500">
          <a:solidFill>
            <a:schemeClr val="tx2"/>
          </a:solidFill>
          <a:latin typeface="Charles Modern" pitchFamily="34" charset="0"/>
          <a:cs typeface="Arial" charset="0"/>
        </a:defRPr>
      </a:lvl4pPr>
      <a:lvl5pPr algn="l" rtl="0" fontAlgn="base">
        <a:lnSpc>
          <a:spcPct val="90000"/>
        </a:lnSpc>
        <a:spcBef>
          <a:spcPct val="0"/>
        </a:spcBef>
        <a:spcAft>
          <a:spcPct val="0"/>
        </a:spcAft>
        <a:defRPr sz="2500">
          <a:solidFill>
            <a:schemeClr val="tx2"/>
          </a:solidFill>
          <a:latin typeface="Charles Modern" pitchFamily="34" charset="0"/>
          <a:cs typeface="Arial" charset="0"/>
        </a:defRPr>
      </a:lvl5pPr>
      <a:lvl6pPr marL="455282" algn="ctr" rtl="0" eaLnBrk="1" fontAlgn="base" hangingPunct="1">
        <a:spcBef>
          <a:spcPct val="0"/>
        </a:spcBef>
        <a:spcAft>
          <a:spcPct val="0"/>
        </a:spcAft>
        <a:defRPr sz="4300">
          <a:solidFill>
            <a:schemeClr val="tx2"/>
          </a:solidFill>
          <a:latin typeface="Arial" charset="0"/>
          <a:cs typeface="Arial" charset="0"/>
        </a:defRPr>
      </a:lvl6pPr>
      <a:lvl7pPr marL="910564" algn="ctr" rtl="0" eaLnBrk="1" fontAlgn="base" hangingPunct="1">
        <a:spcBef>
          <a:spcPct val="0"/>
        </a:spcBef>
        <a:spcAft>
          <a:spcPct val="0"/>
        </a:spcAft>
        <a:defRPr sz="4300">
          <a:solidFill>
            <a:schemeClr val="tx2"/>
          </a:solidFill>
          <a:latin typeface="Arial" charset="0"/>
          <a:cs typeface="Arial" charset="0"/>
        </a:defRPr>
      </a:lvl7pPr>
      <a:lvl8pPr marL="1365846" algn="ctr" rtl="0" eaLnBrk="1" fontAlgn="base" hangingPunct="1">
        <a:spcBef>
          <a:spcPct val="0"/>
        </a:spcBef>
        <a:spcAft>
          <a:spcPct val="0"/>
        </a:spcAft>
        <a:defRPr sz="4300">
          <a:solidFill>
            <a:schemeClr val="tx2"/>
          </a:solidFill>
          <a:latin typeface="Arial" charset="0"/>
          <a:cs typeface="Arial" charset="0"/>
        </a:defRPr>
      </a:lvl8pPr>
      <a:lvl9pPr marL="1821129" algn="ctr" rtl="0" eaLnBrk="1" fontAlgn="base" hangingPunct="1">
        <a:spcBef>
          <a:spcPct val="0"/>
        </a:spcBef>
        <a:spcAft>
          <a:spcPct val="0"/>
        </a:spcAft>
        <a:defRPr sz="4300">
          <a:solidFill>
            <a:schemeClr val="tx2"/>
          </a:solidFill>
          <a:latin typeface="Arial" charset="0"/>
          <a:cs typeface="Arial" charset="0"/>
        </a:defRPr>
      </a:lvl9pPr>
    </p:titleStyle>
    <p:bodyStyle>
      <a:lvl1pPr marL="155211" indent="-155211" algn="l" rtl="0" fontAlgn="base">
        <a:lnSpc>
          <a:spcPct val="95000"/>
        </a:lnSpc>
        <a:spcBef>
          <a:spcPts val="905"/>
        </a:spcBef>
        <a:spcAft>
          <a:spcPct val="0"/>
        </a:spcAft>
        <a:buSzPct val="80000"/>
        <a:buFont typeface="Wingdings" pitchFamily="2" charset="2"/>
        <a:buChar char="§"/>
        <a:defRPr lang="en-US" sz="1800" dirty="0">
          <a:solidFill>
            <a:schemeClr val="accent2"/>
          </a:solidFill>
          <a:latin typeface="Arial" panose="020B0604020202020204" pitchFamily="34" charset="0"/>
          <a:ea typeface="+mn-ea"/>
          <a:cs typeface="Arial" panose="020B0604020202020204" pitchFamily="34" charset="0"/>
        </a:defRPr>
      </a:lvl1pPr>
      <a:lvl2pPr marL="310419" indent="-155211" algn="l" rtl="0" fontAlgn="base">
        <a:lnSpc>
          <a:spcPct val="95000"/>
        </a:lnSpc>
        <a:spcBef>
          <a:spcPts val="724"/>
        </a:spcBef>
        <a:spcAft>
          <a:spcPct val="0"/>
        </a:spcAft>
        <a:buFont typeface="Arial" charset="0"/>
        <a:buChar char="−"/>
        <a:defRPr lang="en-US" dirty="0">
          <a:solidFill>
            <a:schemeClr val="accent2"/>
          </a:solidFill>
          <a:latin typeface="Arial" panose="020B0604020202020204" pitchFamily="34" charset="0"/>
          <a:cs typeface="Arial" panose="020B0604020202020204" pitchFamily="34" charset="0"/>
        </a:defRPr>
      </a:lvl2pPr>
      <a:lvl3pPr marL="465630" indent="-155211" algn="l" rtl="0" fontAlgn="base">
        <a:lnSpc>
          <a:spcPct val="95000"/>
        </a:lnSpc>
        <a:spcBef>
          <a:spcPts val="543"/>
        </a:spcBef>
        <a:spcAft>
          <a:spcPct val="0"/>
        </a:spcAft>
        <a:buSzPct val="80000"/>
        <a:buFont typeface="Wingdings" pitchFamily="2" charset="2"/>
        <a:buChar char="§"/>
        <a:defRPr lang="en-US" sz="1400" dirty="0">
          <a:solidFill>
            <a:schemeClr val="accent2"/>
          </a:solidFill>
          <a:latin typeface="Arial" panose="020B0604020202020204" pitchFamily="34" charset="0"/>
          <a:cs typeface="Arial" panose="020B0604020202020204" pitchFamily="34" charset="0"/>
        </a:defRPr>
      </a:lvl3pPr>
      <a:lvl4pPr marL="620839" indent="-155211" algn="l" rtl="0" fontAlgn="base">
        <a:lnSpc>
          <a:spcPct val="95000"/>
        </a:lnSpc>
        <a:spcBef>
          <a:spcPts val="363"/>
        </a:spcBef>
        <a:spcAft>
          <a:spcPct val="0"/>
        </a:spcAft>
        <a:buFont typeface="Arial" charset="0"/>
        <a:buChar char="−"/>
        <a:defRPr lang="en-US" sz="1300" dirty="0">
          <a:solidFill>
            <a:schemeClr val="accent2"/>
          </a:solidFill>
          <a:latin typeface="Arial" panose="020B0604020202020204" pitchFamily="34" charset="0"/>
          <a:cs typeface="Arial" panose="020B0604020202020204" pitchFamily="34" charset="0"/>
        </a:defRPr>
      </a:lvl4pPr>
      <a:lvl5pPr marL="724313" indent="-103473" algn="l" rtl="0" fontAlgn="base">
        <a:lnSpc>
          <a:spcPct val="95000"/>
        </a:lnSpc>
        <a:spcBef>
          <a:spcPts val="363"/>
        </a:spcBef>
        <a:spcAft>
          <a:spcPct val="0"/>
        </a:spcAft>
        <a:buSzPct val="80000"/>
        <a:buFont typeface="Wingdings" pitchFamily="2" charset="2"/>
        <a:buChar char="§"/>
        <a:defRPr lang="en-US" sz="1300" dirty="0">
          <a:solidFill>
            <a:schemeClr val="accent2"/>
          </a:solidFill>
          <a:latin typeface="Arial" panose="020B0604020202020204" pitchFamily="34" charset="0"/>
          <a:cs typeface="Arial" panose="020B0604020202020204" pitchFamily="34" charset="0"/>
        </a:defRPr>
      </a:lvl5pPr>
      <a:lvl6pPr marL="2504052" indent="-227641" algn="l" rtl="0" eaLnBrk="1" fontAlgn="base" hangingPunct="1">
        <a:spcBef>
          <a:spcPct val="20000"/>
        </a:spcBef>
        <a:spcAft>
          <a:spcPct val="0"/>
        </a:spcAft>
        <a:buChar char="»"/>
        <a:defRPr sz="2000">
          <a:solidFill>
            <a:schemeClr val="tx1"/>
          </a:solidFill>
          <a:latin typeface="+mn-lt"/>
          <a:cs typeface="+mn-cs"/>
        </a:defRPr>
      </a:lvl6pPr>
      <a:lvl7pPr marL="2959334" indent="-227641" algn="l" rtl="0" eaLnBrk="1" fontAlgn="base" hangingPunct="1">
        <a:spcBef>
          <a:spcPct val="20000"/>
        </a:spcBef>
        <a:spcAft>
          <a:spcPct val="0"/>
        </a:spcAft>
        <a:buChar char="»"/>
        <a:defRPr sz="2000">
          <a:solidFill>
            <a:schemeClr val="tx1"/>
          </a:solidFill>
          <a:latin typeface="+mn-lt"/>
          <a:cs typeface="+mn-cs"/>
        </a:defRPr>
      </a:lvl7pPr>
      <a:lvl8pPr marL="3414616" indent="-227641" algn="l" rtl="0" eaLnBrk="1" fontAlgn="base" hangingPunct="1">
        <a:spcBef>
          <a:spcPct val="20000"/>
        </a:spcBef>
        <a:spcAft>
          <a:spcPct val="0"/>
        </a:spcAft>
        <a:buChar char="»"/>
        <a:defRPr sz="2000">
          <a:solidFill>
            <a:schemeClr val="tx1"/>
          </a:solidFill>
          <a:latin typeface="+mn-lt"/>
          <a:cs typeface="+mn-cs"/>
        </a:defRPr>
      </a:lvl8pPr>
      <a:lvl9pPr marL="3869898" indent="-227641"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0564" rtl="0" eaLnBrk="1" latinLnBrk="0" hangingPunct="1">
        <a:defRPr sz="1800" kern="1200">
          <a:solidFill>
            <a:schemeClr val="tx1"/>
          </a:solidFill>
          <a:latin typeface="+mn-lt"/>
          <a:ea typeface="+mn-ea"/>
          <a:cs typeface="+mn-cs"/>
        </a:defRPr>
      </a:lvl1pPr>
      <a:lvl2pPr marL="455282" algn="l" defTabSz="910564" rtl="0" eaLnBrk="1" latinLnBrk="0" hangingPunct="1">
        <a:defRPr sz="1800" kern="1200">
          <a:solidFill>
            <a:schemeClr val="tx1"/>
          </a:solidFill>
          <a:latin typeface="+mn-lt"/>
          <a:ea typeface="+mn-ea"/>
          <a:cs typeface="+mn-cs"/>
        </a:defRPr>
      </a:lvl2pPr>
      <a:lvl3pPr marL="910564" algn="l" defTabSz="910564" rtl="0" eaLnBrk="1" latinLnBrk="0" hangingPunct="1">
        <a:defRPr sz="1800" kern="1200">
          <a:solidFill>
            <a:schemeClr val="tx1"/>
          </a:solidFill>
          <a:latin typeface="+mn-lt"/>
          <a:ea typeface="+mn-ea"/>
          <a:cs typeface="+mn-cs"/>
        </a:defRPr>
      </a:lvl3pPr>
      <a:lvl4pPr marL="1365846" algn="l" defTabSz="910564" rtl="0" eaLnBrk="1" latinLnBrk="0" hangingPunct="1">
        <a:defRPr sz="1800" kern="1200">
          <a:solidFill>
            <a:schemeClr val="tx1"/>
          </a:solidFill>
          <a:latin typeface="+mn-lt"/>
          <a:ea typeface="+mn-ea"/>
          <a:cs typeface="+mn-cs"/>
        </a:defRPr>
      </a:lvl4pPr>
      <a:lvl5pPr marL="1821129" algn="l" defTabSz="910564" rtl="0" eaLnBrk="1" latinLnBrk="0" hangingPunct="1">
        <a:defRPr sz="1800" kern="1200">
          <a:solidFill>
            <a:schemeClr val="tx1"/>
          </a:solidFill>
          <a:latin typeface="+mn-lt"/>
          <a:ea typeface="+mn-ea"/>
          <a:cs typeface="+mn-cs"/>
        </a:defRPr>
      </a:lvl5pPr>
      <a:lvl6pPr marL="2276410" algn="l" defTabSz="910564" rtl="0" eaLnBrk="1" latinLnBrk="0" hangingPunct="1">
        <a:defRPr sz="1800" kern="1200">
          <a:solidFill>
            <a:schemeClr val="tx1"/>
          </a:solidFill>
          <a:latin typeface="+mn-lt"/>
          <a:ea typeface="+mn-ea"/>
          <a:cs typeface="+mn-cs"/>
        </a:defRPr>
      </a:lvl6pPr>
      <a:lvl7pPr marL="2731693" algn="l" defTabSz="910564" rtl="0" eaLnBrk="1" latinLnBrk="0" hangingPunct="1">
        <a:defRPr sz="1800" kern="1200">
          <a:solidFill>
            <a:schemeClr val="tx1"/>
          </a:solidFill>
          <a:latin typeface="+mn-lt"/>
          <a:ea typeface="+mn-ea"/>
          <a:cs typeface="+mn-cs"/>
        </a:defRPr>
      </a:lvl7pPr>
      <a:lvl8pPr marL="3186975" algn="l" defTabSz="910564" rtl="0" eaLnBrk="1" latinLnBrk="0" hangingPunct="1">
        <a:defRPr sz="1800" kern="1200">
          <a:solidFill>
            <a:schemeClr val="tx1"/>
          </a:solidFill>
          <a:latin typeface="+mn-lt"/>
          <a:ea typeface="+mn-ea"/>
          <a:cs typeface="+mn-cs"/>
        </a:defRPr>
      </a:lvl8pPr>
      <a:lvl9pPr marL="3642257" algn="l" defTabSz="9105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4770-CD53-4C38-A94E-DF25393BE612}"/>
              </a:ext>
            </a:extLst>
          </p:cNvPr>
          <p:cNvSpPr>
            <a:spLocks noGrp="1"/>
          </p:cNvSpPr>
          <p:nvPr>
            <p:ph type="ctrTitle"/>
          </p:nvPr>
        </p:nvSpPr>
        <p:spPr>
          <a:solidFill>
            <a:srgbClr val="008265"/>
          </a:solidFill>
        </p:spPr>
        <p:txBody>
          <a:bodyPr/>
          <a:lstStyle/>
          <a:p>
            <a:pPr>
              <a:lnSpc>
                <a:spcPct val="150000"/>
              </a:lnSpc>
              <a:spcBef>
                <a:spcPts val="1200"/>
              </a:spcBef>
              <a:spcAft>
                <a:spcPts val="1800"/>
              </a:spcAft>
            </a:pPr>
            <a:r>
              <a:rPr lang="en-US" sz="3200" dirty="0"/>
              <a:t>Data Visualization</a:t>
            </a:r>
            <a:br>
              <a:rPr lang="en-US" sz="3600" dirty="0"/>
            </a:br>
            <a:r>
              <a:rPr lang="en-US" sz="1600" dirty="0"/>
              <a:t>ADTA 5250 | IPAC 4250 | CSCE 5320</a:t>
            </a:r>
            <a:endParaRPr lang="en-US" sz="2000" dirty="0"/>
          </a:p>
        </p:txBody>
      </p:sp>
      <p:sp>
        <p:nvSpPr>
          <p:cNvPr id="3" name="Text Placeholder 2">
            <a:extLst>
              <a:ext uri="{FF2B5EF4-FFF2-40B4-BE49-F238E27FC236}">
                <a16:creationId xmlns:a16="http://schemas.microsoft.com/office/drawing/2014/main" id="{B5243CE1-42A1-4FED-89C2-5A5EC92503E7}"/>
              </a:ext>
            </a:extLst>
          </p:cNvPr>
          <p:cNvSpPr>
            <a:spLocks noGrp="1"/>
          </p:cNvSpPr>
          <p:nvPr>
            <p:ph type="body" sz="quarter" idx="10"/>
          </p:nvPr>
        </p:nvSpPr>
        <p:spPr>
          <a:solidFill>
            <a:schemeClr val="accent2"/>
          </a:solidFill>
        </p:spPr>
        <p:txBody>
          <a:bodyPr/>
          <a:lstStyle/>
          <a:p>
            <a:r>
              <a:rPr lang="en-US" sz="3600" dirty="0">
                <a:solidFill>
                  <a:schemeClr val="bg1">
                    <a:lumMod val="95000"/>
                  </a:schemeClr>
                </a:solidFill>
              </a:rPr>
              <a:t>2010 TableauCeutical </a:t>
            </a:r>
          </a:p>
          <a:p>
            <a:r>
              <a:rPr lang="en-US" sz="3600" dirty="0">
                <a:solidFill>
                  <a:schemeClr val="bg1">
                    <a:lumMod val="95000"/>
                  </a:schemeClr>
                </a:solidFill>
              </a:rPr>
              <a:t>Annual Review</a:t>
            </a:r>
          </a:p>
          <a:p>
            <a:endParaRPr lang="en-US" sz="1200" b="1" dirty="0">
              <a:solidFill>
                <a:schemeClr val="bg1">
                  <a:lumMod val="95000"/>
                </a:schemeClr>
              </a:solidFill>
            </a:endParaRPr>
          </a:p>
          <a:p>
            <a:r>
              <a:rPr lang="en-US" sz="2400" dirty="0">
                <a:solidFill>
                  <a:schemeClr val="bg1">
                    <a:lumMod val="95000"/>
                  </a:schemeClr>
                </a:solidFill>
              </a:rPr>
              <a:t>Trisa Nguyen</a:t>
            </a:r>
          </a:p>
        </p:txBody>
      </p:sp>
    </p:spTree>
    <p:extLst>
      <p:ext uri="{BB962C8B-B14F-4D97-AF65-F5344CB8AC3E}">
        <p14:creationId xmlns:p14="http://schemas.microsoft.com/office/powerpoint/2010/main" val="3394672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1630A-640A-44BA-B39D-9BAA103CC5D0}"/>
              </a:ext>
            </a:extLst>
          </p:cNvPr>
          <p:cNvSpPr>
            <a:spLocks noGrp="1"/>
          </p:cNvSpPr>
          <p:nvPr>
            <p:ph type="sldNum" sz="quarter" idx="10"/>
          </p:nvPr>
        </p:nvSpPr>
        <p:spPr/>
        <p:txBody>
          <a:bodyPr/>
          <a:lstStyle/>
          <a:p>
            <a:pPr fontAlgn="base">
              <a:spcAft>
                <a:spcPct val="0"/>
              </a:spcAft>
              <a:defRPr/>
            </a:pPr>
            <a:fld id="{F05FAD7D-AA31-4FFA-9AD4-7AF17774CD50}" type="slidenum">
              <a:rPr lang="en-US" smtClean="0">
                <a:solidFill>
                  <a:srgbClr val="FFFFFF"/>
                </a:solidFill>
                <a:cs typeface="Arial" charset="0"/>
              </a:rPr>
              <a:pPr fontAlgn="base">
                <a:spcAft>
                  <a:spcPct val="0"/>
                </a:spcAft>
                <a:defRPr/>
              </a:pPr>
              <a:t>10</a:t>
            </a:fld>
            <a:endParaRPr lang="en-US" dirty="0">
              <a:solidFill>
                <a:srgbClr val="FFFFFF"/>
              </a:solidFill>
              <a:cs typeface="Arial" charset="0"/>
            </a:endParaRPr>
          </a:p>
        </p:txBody>
      </p:sp>
      <p:sp>
        <p:nvSpPr>
          <p:cNvPr id="3" name="Title 2">
            <a:extLst>
              <a:ext uri="{FF2B5EF4-FFF2-40B4-BE49-F238E27FC236}">
                <a16:creationId xmlns:a16="http://schemas.microsoft.com/office/drawing/2014/main" id="{35C00409-EB84-42D9-891F-E679C949F8BF}"/>
              </a:ext>
            </a:extLst>
          </p:cNvPr>
          <p:cNvSpPr>
            <a:spLocks noGrp="1"/>
          </p:cNvSpPr>
          <p:nvPr>
            <p:ph type="title"/>
          </p:nvPr>
        </p:nvSpPr>
        <p:spPr/>
        <p:txBody>
          <a:bodyPr/>
          <a:lstStyle/>
          <a:p>
            <a:r>
              <a:rPr lang="en-US" dirty="0"/>
              <a:t>2. Bottom 10 Sales Producing Drugs from 2007-2010</a:t>
            </a:r>
          </a:p>
        </p:txBody>
      </p:sp>
      <p:sp>
        <p:nvSpPr>
          <p:cNvPr id="9" name="Title 1">
            <a:extLst>
              <a:ext uri="{FF2B5EF4-FFF2-40B4-BE49-F238E27FC236}">
                <a16:creationId xmlns:a16="http://schemas.microsoft.com/office/drawing/2014/main" id="{4AC4AB9C-3F41-4C6F-AE16-C885C466D543}"/>
              </a:ext>
            </a:extLst>
          </p:cNvPr>
          <p:cNvSpPr txBox="1">
            <a:spLocks/>
          </p:cNvSpPr>
          <p:nvPr/>
        </p:nvSpPr>
        <p:spPr>
          <a:xfrm>
            <a:off x="568941" y="6332506"/>
            <a:ext cx="7255307" cy="338554"/>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377">
              <a:lnSpc>
                <a:spcPct val="100000"/>
              </a:lnSpc>
              <a:spcBef>
                <a:spcPts val="0"/>
              </a:spcBef>
              <a:defRPr/>
            </a:pPr>
            <a:r>
              <a:rPr lang="en-US" sz="800" dirty="0">
                <a:solidFill>
                  <a:schemeClr val="bg1">
                    <a:lumMod val="50000"/>
                  </a:schemeClr>
                </a:solidFill>
                <a:latin typeface="+mn-lt"/>
                <a:cs typeface="Toyota Type Book" panose="020B0502020202020204" pitchFamily="34" charset="0"/>
              </a:rPr>
              <a:t>Notes:</a:t>
            </a:r>
          </a:p>
          <a:p>
            <a:pPr marL="228594" indent="-228594" defTabSz="914377">
              <a:lnSpc>
                <a:spcPct val="100000"/>
              </a:lnSpc>
              <a:spcBef>
                <a:spcPts val="0"/>
              </a:spcBef>
              <a:buFontTx/>
              <a:buAutoNum type="arabicParenR"/>
              <a:defRPr/>
            </a:pPr>
            <a:r>
              <a:rPr lang="en-US" sz="800" i="1" dirty="0">
                <a:solidFill>
                  <a:schemeClr val="bg1">
                    <a:lumMod val="50000"/>
                  </a:schemeClr>
                </a:solidFill>
                <a:latin typeface="+mn-lt"/>
                <a:cs typeface="Toyota Type Book" panose="020B0502020202020204" pitchFamily="34" charset="0"/>
              </a:rPr>
              <a:t>This graph was imported from Tableau during the EDA process.</a:t>
            </a:r>
          </a:p>
        </p:txBody>
      </p:sp>
      <p:pic>
        <p:nvPicPr>
          <p:cNvPr id="11" name="Picture 10">
            <a:extLst>
              <a:ext uri="{FF2B5EF4-FFF2-40B4-BE49-F238E27FC236}">
                <a16:creationId xmlns:a16="http://schemas.microsoft.com/office/drawing/2014/main" id="{5F474CE6-96C0-4572-B2B3-D37418E0AB73}"/>
              </a:ext>
            </a:extLst>
          </p:cNvPr>
          <p:cNvPicPr>
            <a:picLocks noChangeAspect="1"/>
          </p:cNvPicPr>
          <p:nvPr/>
        </p:nvPicPr>
        <p:blipFill>
          <a:blip r:embed="rId3"/>
          <a:stretch>
            <a:fillRect/>
          </a:stretch>
        </p:blipFill>
        <p:spPr>
          <a:xfrm>
            <a:off x="335360" y="1628800"/>
            <a:ext cx="8534700" cy="4065139"/>
          </a:xfrm>
          <a:prstGeom prst="rect">
            <a:avLst/>
          </a:prstGeom>
        </p:spPr>
      </p:pic>
      <p:sp>
        <p:nvSpPr>
          <p:cNvPr id="17" name="TextBox 16">
            <a:extLst>
              <a:ext uri="{FF2B5EF4-FFF2-40B4-BE49-F238E27FC236}">
                <a16:creationId xmlns:a16="http://schemas.microsoft.com/office/drawing/2014/main" id="{29737DFE-1534-4992-9A41-146E783290A6}"/>
              </a:ext>
            </a:extLst>
          </p:cNvPr>
          <p:cNvSpPr txBox="1"/>
          <p:nvPr/>
        </p:nvSpPr>
        <p:spPr>
          <a:xfrm>
            <a:off x="9228348" y="2551837"/>
            <a:ext cx="2628292" cy="1754326"/>
          </a:xfrm>
          <a:prstGeom prst="rect">
            <a:avLst/>
          </a:prstGeom>
          <a:noFill/>
        </p:spPr>
        <p:txBody>
          <a:bodyPr wrap="square">
            <a:spAutoFit/>
          </a:bodyPr>
          <a:lstStyle/>
          <a:p>
            <a:pPr marL="285750" indent="-285750" fontAlgn="auto">
              <a:lnSpc>
                <a:spcPct val="100000"/>
              </a:lnSpc>
              <a:spcBef>
                <a:spcPts val="0"/>
              </a:spcBef>
              <a:spcAft>
                <a:spcPts val="0"/>
              </a:spcAft>
              <a:buSzTx/>
              <a:buFont typeface="Arial" panose="020B0604020202020204" pitchFamily="34" charset="0"/>
              <a:buChar char="•"/>
              <a:defRPr/>
            </a:pPr>
            <a:r>
              <a:rPr lang="en-US" kern="1200" dirty="0">
                <a:solidFill>
                  <a:srgbClr val="FFFFFF">
                    <a:lumMod val="50000"/>
                  </a:srgbClr>
                </a:solidFill>
                <a:latin typeface="Arial" panose="020B0604020202020204"/>
              </a:rPr>
              <a:t>Although these drugs are the bottom 10 pro</a:t>
            </a:r>
            <a:r>
              <a:rPr lang="en-US" dirty="0">
                <a:solidFill>
                  <a:srgbClr val="FFFFFF">
                    <a:lumMod val="50000"/>
                  </a:srgbClr>
                </a:solidFill>
                <a:latin typeface="Arial" panose="020B0604020202020204"/>
              </a:rPr>
              <a:t>fit producing drugs, we can see that there are sales being made.</a:t>
            </a:r>
            <a:endParaRPr lang="en-US" kern="1200" dirty="0">
              <a:solidFill>
                <a:srgbClr val="FFFFFF">
                  <a:lumMod val="50000"/>
                </a:srgbClr>
              </a:solidFill>
              <a:latin typeface="Arial" panose="020B0604020202020204"/>
            </a:endParaRPr>
          </a:p>
        </p:txBody>
      </p:sp>
    </p:spTree>
    <p:extLst>
      <p:ext uri="{BB962C8B-B14F-4D97-AF65-F5344CB8AC3E}">
        <p14:creationId xmlns:p14="http://schemas.microsoft.com/office/powerpoint/2010/main" val="25059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1630A-640A-44BA-B39D-9BAA103CC5D0}"/>
              </a:ext>
            </a:extLst>
          </p:cNvPr>
          <p:cNvSpPr>
            <a:spLocks noGrp="1"/>
          </p:cNvSpPr>
          <p:nvPr>
            <p:ph type="sldNum" sz="quarter" idx="10"/>
          </p:nvPr>
        </p:nvSpPr>
        <p:spPr/>
        <p:txBody>
          <a:bodyPr/>
          <a:lstStyle/>
          <a:p>
            <a:pPr fontAlgn="base">
              <a:spcAft>
                <a:spcPct val="0"/>
              </a:spcAft>
              <a:defRPr/>
            </a:pPr>
            <a:fld id="{F05FAD7D-AA31-4FFA-9AD4-7AF17774CD50}" type="slidenum">
              <a:rPr lang="en-US" smtClean="0">
                <a:solidFill>
                  <a:srgbClr val="FFFFFF"/>
                </a:solidFill>
                <a:cs typeface="Arial" charset="0"/>
              </a:rPr>
              <a:pPr fontAlgn="base">
                <a:spcAft>
                  <a:spcPct val="0"/>
                </a:spcAft>
                <a:defRPr/>
              </a:pPr>
              <a:t>11</a:t>
            </a:fld>
            <a:endParaRPr lang="en-US" dirty="0">
              <a:solidFill>
                <a:srgbClr val="FFFFFF"/>
              </a:solidFill>
              <a:cs typeface="Arial" charset="0"/>
            </a:endParaRPr>
          </a:p>
        </p:txBody>
      </p:sp>
      <p:sp>
        <p:nvSpPr>
          <p:cNvPr id="3" name="Title 2">
            <a:extLst>
              <a:ext uri="{FF2B5EF4-FFF2-40B4-BE49-F238E27FC236}">
                <a16:creationId xmlns:a16="http://schemas.microsoft.com/office/drawing/2014/main" id="{35C00409-EB84-42D9-891F-E679C949F8BF}"/>
              </a:ext>
            </a:extLst>
          </p:cNvPr>
          <p:cNvSpPr>
            <a:spLocks noGrp="1"/>
          </p:cNvSpPr>
          <p:nvPr>
            <p:ph type="title"/>
          </p:nvPr>
        </p:nvSpPr>
        <p:spPr>
          <a:xfrm>
            <a:off x="535261" y="463399"/>
            <a:ext cx="11104495" cy="733353"/>
          </a:xfrm>
        </p:spPr>
        <p:txBody>
          <a:bodyPr/>
          <a:lstStyle/>
          <a:p>
            <a:r>
              <a:rPr lang="en-US" dirty="0"/>
              <a:t>3. 2010 Distribution costs for Spray, Syrup, Injectable, and Aerosols</a:t>
            </a:r>
          </a:p>
        </p:txBody>
      </p:sp>
      <p:sp>
        <p:nvSpPr>
          <p:cNvPr id="9" name="Title 1">
            <a:extLst>
              <a:ext uri="{FF2B5EF4-FFF2-40B4-BE49-F238E27FC236}">
                <a16:creationId xmlns:a16="http://schemas.microsoft.com/office/drawing/2014/main" id="{E77C5F73-0A61-497B-83CB-58B577FEA06F}"/>
              </a:ext>
            </a:extLst>
          </p:cNvPr>
          <p:cNvSpPr txBox="1">
            <a:spLocks/>
          </p:cNvSpPr>
          <p:nvPr/>
        </p:nvSpPr>
        <p:spPr>
          <a:xfrm>
            <a:off x="568941" y="6332506"/>
            <a:ext cx="7255307" cy="338554"/>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377">
              <a:lnSpc>
                <a:spcPct val="100000"/>
              </a:lnSpc>
              <a:spcBef>
                <a:spcPts val="0"/>
              </a:spcBef>
              <a:defRPr/>
            </a:pPr>
            <a:r>
              <a:rPr lang="en-US" sz="800" dirty="0">
                <a:solidFill>
                  <a:schemeClr val="bg1">
                    <a:lumMod val="50000"/>
                  </a:schemeClr>
                </a:solidFill>
                <a:latin typeface="+mn-lt"/>
                <a:cs typeface="Toyota Type Book" panose="020B0502020202020204" pitchFamily="34" charset="0"/>
              </a:rPr>
              <a:t>Notes:</a:t>
            </a:r>
          </a:p>
          <a:p>
            <a:pPr marL="228594" indent="-228594" defTabSz="914377">
              <a:lnSpc>
                <a:spcPct val="100000"/>
              </a:lnSpc>
              <a:spcBef>
                <a:spcPts val="0"/>
              </a:spcBef>
              <a:buFontTx/>
              <a:buAutoNum type="arabicParenR"/>
              <a:defRPr/>
            </a:pPr>
            <a:r>
              <a:rPr lang="en-US" sz="800" i="1" dirty="0">
                <a:solidFill>
                  <a:schemeClr val="bg1">
                    <a:lumMod val="50000"/>
                  </a:schemeClr>
                </a:solidFill>
                <a:latin typeface="+mn-lt"/>
                <a:cs typeface="Toyota Type Book" panose="020B0502020202020204" pitchFamily="34" charset="0"/>
              </a:rPr>
              <a:t>This graph was imported from Tableau during the EDA process.</a:t>
            </a:r>
          </a:p>
        </p:txBody>
      </p:sp>
      <p:sp>
        <p:nvSpPr>
          <p:cNvPr id="12" name="TextBox 11">
            <a:extLst>
              <a:ext uri="{FF2B5EF4-FFF2-40B4-BE49-F238E27FC236}">
                <a16:creationId xmlns:a16="http://schemas.microsoft.com/office/drawing/2014/main" id="{A6097379-45B5-4DF5-A91B-113D6E6A40B3}"/>
              </a:ext>
            </a:extLst>
          </p:cNvPr>
          <p:cNvSpPr txBox="1"/>
          <p:nvPr/>
        </p:nvSpPr>
        <p:spPr>
          <a:xfrm>
            <a:off x="9277010" y="2204864"/>
            <a:ext cx="2628292" cy="2585323"/>
          </a:xfrm>
          <a:prstGeom prst="rect">
            <a:avLst/>
          </a:prstGeom>
          <a:noFill/>
        </p:spPr>
        <p:txBody>
          <a:bodyPr wrap="square">
            <a:spAutoFit/>
          </a:bodyPr>
          <a:lstStyle/>
          <a:p>
            <a:pPr marL="285750" indent="-285750" fontAlgn="auto">
              <a:lnSpc>
                <a:spcPct val="100000"/>
              </a:lnSpc>
              <a:spcBef>
                <a:spcPts val="0"/>
              </a:spcBef>
              <a:spcAft>
                <a:spcPts val="0"/>
              </a:spcAft>
              <a:buSzTx/>
              <a:buFont typeface="Arial" panose="020B0604020202020204" pitchFamily="34" charset="0"/>
              <a:buChar char="•"/>
              <a:defRPr/>
            </a:pPr>
            <a:r>
              <a:rPr lang="en-US" dirty="0">
                <a:solidFill>
                  <a:srgbClr val="FFFFFF">
                    <a:lumMod val="50000"/>
                  </a:srgbClr>
                </a:solidFill>
                <a:latin typeface="Arial" panose="020B0604020202020204"/>
              </a:rPr>
              <a:t>Distribution costs for Sprays are the highest.</a:t>
            </a:r>
          </a:p>
          <a:p>
            <a:pPr marL="285750" indent="-285750" fontAlgn="auto">
              <a:lnSpc>
                <a:spcPct val="100000"/>
              </a:lnSpc>
              <a:spcBef>
                <a:spcPts val="0"/>
              </a:spcBef>
              <a:spcAft>
                <a:spcPts val="0"/>
              </a:spcAft>
              <a:buSzTx/>
              <a:buFont typeface="Arial" panose="020B0604020202020204" pitchFamily="34" charset="0"/>
              <a:buChar char="•"/>
              <a:defRPr/>
            </a:pPr>
            <a:r>
              <a:rPr lang="en-US" kern="1200" dirty="0">
                <a:solidFill>
                  <a:srgbClr val="FFFFFF">
                    <a:lumMod val="50000"/>
                  </a:srgbClr>
                </a:solidFill>
                <a:latin typeface="Arial" panose="020B0604020202020204"/>
              </a:rPr>
              <a:t>Syrups and injectables</a:t>
            </a:r>
            <a:r>
              <a:rPr lang="en-US" dirty="0">
                <a:solidFill>
                  <a:srgbClr val="FFFFFF">
                    <a:lumMod val="50000"/>
                  </a:srgbClr>
                </a:solidFill>
                <a:latin typeface="Arial" panose="020B0604020202020204"/>
              </a:rPr>
              <a:t> are in the middle to higher end of distribution costs.</a:t>
            </a:r>
          </a:p>
          <a:p>
            <a:pPr marL="285750" indent="-285750" fontAlgn="auto">
              <a:lnSpc>
                <a:spcPct val="100000"/>
              </a:lnSpc>
              <a:spcBef>
                <a:spcPts val="0"/>
              </a:spcBef>
              <a:spcAft>
                <a:spcPts val="0"/>
              </a:spcAft>
              <a:buSzTx/>
              <a:buFont typeface="Arial" panose="020B0604020202020204" pitchFamily="34" charset="0"/>
              <a:buChar char="•"/>
              <a:defRPr/>
            </a:pPr>
            <a:r>
              <a:rPr lang="en-US" kern="1200" dirty="0">
                <a:solidFill>
                  <a:srgbClr val="FFFFFF">
                    <a:lumMod val="50000"/>
                  </a:srgbClr>
                </a:solidFill>
                <a:latin typeface="Arial" panose="020B0604020202020204"/>
              </a:rPr>
              <a:t>Aerosol </a:t>
            </a:r>
            <a:r>
              <a:rPr lang="en-US" dirty="0">
                <a:solidFill>
                  <a:srgbClr val="FFFFFF">
                    <a:lumMod val="50000"/>
                  </a:srgbClr>
                </a:solidFill>
                <a:latin typeface="Arial" panose="020B0604020202020204"/>
              </a:rPr>
              <a:t>has the lowest cost.</a:t>
            </a:r>
            <a:endParaRPr lang="en-US" kern="1200" dirty="0">
              <a:solidFill>
                <a:srgbClr val="FFFFFF">
                  <a:lumMod val="50000"/>
                </a:srgbClr>
              </a:solidFill>
              <a:latin typeface="Arial" panose="020B0604020202020204"/>
            </a:endParaRPr>
          </a:p>
        </p:txBody>
      </p:sp>
      <p:pic>
        <p:nvPicPr>
          <p:cNvPr id="14" name="Picture 13">
            <a:extLst>
              <a:ext uri="{FF2B5EF4-FFF2-40B4-BE49-F238E27FC236}">
                <a16:creationId xmlns:a16="http://schemas.microsoft.com/office/drawing/2014/main" id="{1BE6C5DC-E00A-4CFE-A6E0-2652524CEBE0}"/>
              </a:ext>
            </a:extLst>
          </p:cNvPr>
          <p:cNvPicPr>
            <a:picLocks noChangeAspect="1"/>
          </p:cNvPicPr>
          <p:nvPr/>
        </p:nvPicPr>
        <p:blipFill>
          <a:blip r:embed="rId3"/>
          <a:stretch>
            <a:fillRect/>
          </a:stretch>
        </p:blipFill>
        <p:spPr>
          <a:xfrm>
            <a:off x="407368" y="1752206"/>
            <a:ext cx="8726522" cy="4449378"/>
          </a:xfrm>
          <a:prstGeom prst="rect">
            <a:avLst/>
          </a:prstGeom>
        </p:spPr>
      </p:pic>
    </p:spTree>
    <p:extLst>
      <p:ext uri="{BB962C8B-B14F-4D97-AF65-F5344CB8AC3E}">
        <p14:creationId xmlns:p14="http://schemas.microsoft.com/office/powerpoint/2010/main" val="412756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1630A-640A-44BA-B39D-9BAA103CC5D0}"/>
              </a:ext>
            </a:extLst>
          </p:cNvPr>
          <p:cNvSpPr>
            <a:spLocks noGrp="1"/>
          </p:cNvSpPr>
          <p:nvPr>
            <p:ph type="sldNum" sz="quarter" idx="10"/>
          </p:nvPr>
        </p:nvSpPr>
        <p:spPr/>
        <p:txBody>
          <a:bodyPr/>
          <a:lstStyle/>
          <a:p>
            <a:pPr fontAlgn="base">
              <a:spcAft>
                <a:spcPct val="0"/>
              </a:spcAft>
              <a:defRPr/>
            </a:pPr>
            <a:fld id="{F05FAD7D-AA31-4FFA-9AD4-7AF17774CD50}" type="slidenum">
              <a:rPr lang="en-US" smtClean="0">
                <a:solidFill>
                  <a:srgbClr val="FFFFFF"/>
                </a:solidFill>
                <a:cs typeface="Arial" charset="0"/>
              </a:rPr>
              <a:pPr fontAlgn="base">
                <a:spcAft>
                  <a:spcPct val="0"/>
                </a:spcAft>
                <a:defRPr/>
              </a:pPr>
              <a:t>2</a:t>
            </a:fld>
            <a:endParaRPr lang="en-US" dirty="0">
              <a:solidFill>
                <a:srgbClr val="FFFFFF"/>
              </a:solidFill>
              <a:cs typeface="Arial" charset="0"/>
            </a:endParaRPr>
          </a:p>
        </p:txBody>
      </p:sp>
      <p:sp>
        <p:nvSpPr>
          <p:cNvPr id="3" name="Title 2">
            <a:extLst>
              <a:ext uri="{FF2B5EF4-FFF2-40B4-BE49-F238E27FC236}">
                <a16:creationId xmlns:a16="http://schemas.microsoft.com/office/drawing/2014/main" id="{35C00409-EB84-42D9-891F-E679C949F8BF}"/>
              </a:ext>
            </a:extLst>
          </p:cNvPr>
          <p:cNvSpPr>
            <a:spLocks noGrp="1"/>
          </p:cNvSpPr>
          <p:nvPr>
            <p:ph type="title"/>
          </p:nvPr>
        </p:nvSpPr>
        <p:spPr/>
        <p:txBody>
          <a:bodyPr/>
          <a:lstStyle/>
          <a:p>
            <a:r>
              <a:rPr lang="en-US" dirty="0"/>
              <a:t>Executive Summary</a:t>
            </a:r>
          </a:p>
        </p:txBody>
      </p:sp>
      <p:sp>
        <p:nvSpPr>
          <p:cNvPr id="12" name="TextBox 11">
            <a:extLst>
              <a:ext uri="{FF2B5EF4-FFF2-40B4-BE49-F238E27FC236}">
                <a16:creationId xmlns:a16="http://schemas.microsoft.com/office/drawing/2014/main" id="{A2621666-E4F6-4C1C-B983-C45DE5E6AE3E}"/>
              </a:ext>
            </a:extLst>
          </p:cNvPr>
          <p:cNvSpPr txBox="1"/>
          <p:nvPr/>
        </p:nvSpPr>
        <p:spPr>
          <a:xfrm>
            <a:off x="473281" y="1304764"/>
            <a:ext cx="11228453" cy="5004556"/>
          </a:xfrm>
          <a:prstGeom prst="rect">
            <a:avLst/>
          </a:prstGeom>
          <a:noFill/>
        </p:spPr>
        <p:txBody>
          <a:bodyPr wrap="square" lIns="91440" tIns="0" rIns="0" bIns="0" rtlCol="0">
            <a:noAutofit/>
          </a:bodyPr>
          <a:lstStyle/>
          <a:p>
            <a:pPr defTabSz="914377">
              <a:defRPr/>
            </a:pPr>
            <a:r>
              <a:rPr lang="en-US" sz="2400" b="1" dirty="0">
                <a:solidFill>
                  <a:srgbClr val="898989"/>
                </a:solidFill>
                <a:latin typeface="+mj-lt"/>
                <a:cs typeface="Arial" panose="020B0604020202020204" pitchFamily="34" charset="0"/>
              </a:rPr>
              <a:t>TableauCeutical continues to be a top competitor in the nation however, there are opportunities for growth!</a:t>
            </a:r>
          </a:p>
          <a:p>
            <a:pPr defTabSz="914377">
              <a:defRPr/>
            </a:pPr>
            <a:endParaRPr lang="en-US" sz="2400" b="1" dirty="0">
              <a:solidFill>
                <a:srgbClr val="898989"/>
              </a:solidFill>
              <a:latin typeface="+mj-lt"/>
              <a:cs typeface="Arial" panose="020B0604020202020204" pitchFamily="34" charset="0"/>
            </a:endParaRPr>
          </a:p>
          <a:p>
            <a:pPr defTabSz="914377">
              <a:defRPr/>
            </a:pPr>
            <a:r>
              <a:rPr lang="en-US" sz="2400" dirty="0">
                <a:solidFill>
                  <a:srgbClr val="898989"/>
                </a:solidFill>
                <a:latin typeface="+mj-lt"/>
                <a:cs typeface="Arial" panose="020B0604020202020204" pitchFamily="34" charset="0"/>
              </a:rPr>
              <a:t>Today’s </a:t>
            </a:r>
            <a:r>
              <a:rPr lang="en-US" sz="2400" dirty="0">
                <a:solidFill>
                  <a:srgbClr val="008265"/>
                </a:solidFill>
                <a:latin typeface="+mj-lt"/>
                <a:cs typeface="Arial" panose="020B0604020202020204" pitchFamily="34" charset="0"/>
              </a:rPr>
              <a:t>focus</a:t>
            </a:r>
            <a:r>
              <a:rPr lang="en-US" sz="2400" dirty="0">
                <a:solidFill>
                  <a:srgbClr val="58595B"/>
                </a:solidFill>
                <a:latin typeface="+mj-lt"/>
                <a:cs typeface="Arial" panose="020B0604020202020204" pitchFamily="34" charset="0"/>
              </a:rPr>
              <a:t>:</a:t>
            </a:r>
          </a:p>
          <a:p>
            <a:pPr defTabSz="914377">
              <a:defRPr/>
            </a:pPr>
            <a:endParaRPr lang="en-US" dirty="0">
              <a:solidFill>
                <a:srgbClr val="58595B"/>
              </a:solidFill>
              <a:cs typeface="Arial" panose="020B0604020202020204" pitchFamily="34" charset="0"/>
            </a:endParaRPr>
          </a:p>
          <a:p>
            <a:pPr marL="342900" indent="-342900" defTabSz="914377">
              <a:lnSpc>
                <a:spcPct val="150000"/>
              </a:lnSpc>
              <a:buFont typeface="Arial" panose="020B0604020202020204" pitchFamily="34" charset="0"/>
              <a:buChar char="•"/>
              <a:defRPr/>
            </a:pPr>
            <a:r>
              <a:rPr lang="en-US" dirty="0">
                <a:solidFill>
                  <a:srgbClr val="898989"/>
                </a:solidFill>
                <a:cs typeface="Arial" panose="020B0604020202020204" pitchFamily="34" charset="0"/>
              </a:rPr>
              <a:t>Rising</a:t>
            </a:r>
            <a:r>
              <a:rPr lang="en-US" dirty="0">
                <a:solidFill>
                  <a:srgbClr val="58595B"/>
                </a:solidFill>
                <a:cs typeface="Arial" panose="020B0604020202020204" pitchFamily="34" charset="0"/>
              </a:rPr>
              <a:t> </a:t>
            </a:r>
            <a:r>
              <a:rPr lang="en-US" dirty="0">
                <a:solidFill>
                  <a:srgbClr val="008265"/>
                </a:solidFill>
                <a:cs typeface="Arial" panose="020B0604020202020204" pitchFamily="34" charset="0"/>
              </a:rPr>
              <a:t>distribution costs </a:t>
            </a:r>
            <a:r>
              <a:rPr lang="en-US" dirty="0">
                <a:solidFill>
                  <a:srgbClr val="898989"/>
                </a:solidFill>
                <a:cs typeface="Arial" panose="020B0604020202020204" pitchFamily="34" charset="0"/>
              </a:rPr>
              <a:t>affects Southern and Eastern regions. (pg.3)</a:t>
            </a:r>
          </a:p>
          <a:p>
            <a:pPr marL="342900" indent="-342900" defTabSz="914377">
              <a:lnSpc>
                <a:spcPct val="150000"/>
              </a:lnSpc>
              <a:buFont typeface="Arial" panose="020B0604020202020204" pitchFamily="34" charset="0"/>
              <a:buChar char="•"/>
              <a:defRPr/>
            </a:pPr>
            <a:r>
              <a:rPr lang="en-US" dirty="0">
                <a:solidFill>
                  <a:srgbClr val="008265"/>
                </a:solidFill>
                <a:cs typeface="Arial" panose="020B0604020202020204" pitchFamily="34" charset="0"/>
              </a:rPr>
              <a:t>Animal market segment </a:t>
            </a:r>
            <a:r>
              <a:rPr lang="en-US" dirty="0">
                <a:solidFill>
                  <a:srgbClr val="898989"/>
                </a:solidFill>
                <a:cs typeface="Arial" panose="020B0604020202020204" pitchFamily="34" charset="0"/>
              </a:rPr>
              <a:t>dominates sales and profits, however upon further investigation there may be increasing costs starting in 2010 that may ultimately affect profits down the road. (pg.4)</a:t>
            </a:r>
          </a:p>
          <a:p>
            <a:pPr marL="342900" indent="-342900" defTabSz="914377">
              <a:lnSpc>
                <a:spcPct val="150000"/>
              </a:lnSpc>
              <a:buFont typeface="Arial" panose="020B0604020202020204" pitchFamily="34" charset="0"/>
              <a:buChar char="•"/>
              <a:defRPr/>
            </a:pPr>
            <a:r>
              <a:rPr lang="en-US" dirty="0">
                <a:solidFill>
                  <a:srgbClr val="898989"/>
                </a:solidFill>
                <a:cs typeface="Arial" panose="020B0604020202020204" pitchFamily="34" charset="0"/>
              </a:rPr>
              <a:t>Increase profitability for:</a:t>
            </a:r>
          </a:p>
          <a:p>
            <a:pPr marL="800100" lvl="1" indent="-342900" defTabSz="914377">
              <a:lnSpc>
                <a:spcPct val="150000"/>
              </a:lnSpc>
              <a:buFont typeface="Arial" panose="020B0604020202020204" pitchFamily="34" charset="0"/>
              <a:buChar char="•"/>
              <a:defRPr/>
            </a:pPr>
            <a:r>
              <a:rPr lang="en-US" dirty="0">
                <a:solidFill>
                  <a:srgbClr val="008265"/>
                </a:solidFill>
                <a:cs typeface="Arial" panose="020B0604020202020204" pitchFamily="34" charset="0"/>
              </a:rPr>
              <a:t>Human Rx market segment </a:t>
            </a:r>
            <a:r>
              <a:rPr lang="en-US" dirty="0">
                <a:solidFill>
                  <a:srgbClr val="898989"/>
                </a:solidFill>
                <a:cs typeface="Arial" panose="020B0604020202020204" pitchFamily="34" charset="0"/>
              </a:rPr>
              <a:t>(pg.5)</a:t>
            </a:r>
          </a:p>
          <a:p>
            <a:pPr marL="800100" lvl="1" indent="-342900" defTabSz="914377">
              <a:lnSpc>
                <a:spcPct val="150000"/>
              </a:lnSpc>
              <a:buFont typeface="Arial" panose="020B0604020202020204" pitchFamily="34" charset="0"/>
              <a:buChar char="•"/>
              <a:defRPr/>
            </a:pPr>
            <a:r>
              <a:rPr lang="en-US" dirty="0">
                <a:solidFill>
                  <a:srgbClr val="898989"/>
                </a:solidFill>
                <a:cs typeface="Arial" panose="020B0604020202020204" pitchFamily="34" charset="0"/>
              </a:rPr>
              <a:t>TableauCeutical’s</a:t>
            </a:r>
            <a:r>
              <a:rPr lang="en-US" dirty="0">
                <a:solidFill>
                  <a:srgbClr val="58595B"/>
                </a:solidFill>
                <a:cs typeface="Arial" panose="020B0604020202020204" pitchFamily="34" charset="0"/>
              </a:rPr>
              <a:t> </a:t>
            </a:r>
            <a:r>
              <a:rPr lang="en-US" dirty="0">
                <a:solidFill>
                  <a:srgbClr val="008265"/>
                </a:solidFill>
                <a:cs typeface="Arial" panose="020B0604020202020204" pitchFamily="34" charset="0"/>
              </a:rPr>
              <a:t>bottom 10 profit producing drugs</a:t>
            </a:r>
            <a:r>
              <a:rPr lang="en-US" dirty="0">
                <a:solidFill>
                  <a:srgbClr val="898989"/>
                </a:solidFill>
                <a:cs typeface="Arial" panose="020B0604020202020204" pitchFamily="34" charset="0"/>
              </a:rPr>
              <a:t>. (pg.6)</a:t>
            </a:r>
          </a:p>
          <a:p>
            <a:pPr marL="800100" lvl="1" indent="-342900" defTabSz="914377">
              <a:lnSpc>
                <a:spcPct val="150000"/>
              </a:lnSpc>
              <a:buFont typeface="Arial" panose="020B0604020202020204" pitchFamily="34" charset="0"/>
              <a:buChar char="•"/>
              <a:defRPr/>
            </a:pPr>
            <a:r>
              <a:rPr lang="en-US" dirty="0">
                <a:solidFill>
                  <a:srgbClr val="898989"/>
                </a:solidFill>
                <a:cs typeface="Arial" panose="020B0604020202020204" pitchFamily="34" charset="0"/>
              </a:rPr>
              <a:t>TableauCeutical’s</a:t>
            </a:r>
            <a:r>
              <a:rPr lang="en-US" dirty="0">
                <a:solidFill>
                  <a:srgbClr val="58595B"/>
                </a:solidFill>
                <a:cs typeface="Arial" panose="020B0604020202020204" pitchFamily="34" charset="0"/>
              </a:rPr>
              <a:t> </a:t>
            </a:r>
            <a:r>
              <a:rPr lang="en-US" dirty="0">
                <a:solidFill>
                  <a:srgbClr val="008265"/>
                </a:solidFill>
                <a:cs typeface="Arial" panose="020B0604020202020204" pitchFamily="34" charset="0"/>
              </a:rPr>
              <a:t>bottom profit producing drug forms</a:t>
            </a:r>
            <a:r>
              <a:rPr lang="en-US" dirty="0">
                <a:solidFill>
                  <a:srgbClr val="898989"/>
                </a:solidFill>
                <a:cs typeface="Arial" panose="020B0604020202020204" pitchFamily="34" charset="0"/>
              </a:rPr>
              <a:t> (pg.7</a:t>
            </a:r>
            <a:r>
              <a:rPr lang="en-US" sz="2000" dirty="0">
                <a:solidFill>
                  <a:srgbClr val="898989"/>
                </a:solidFill>
                <a:cs typeface="Arial" panose="020B0604020202020204" pitchFamily="34" charset="0"/>
              </a:rPr>
              <a:t>)</a:t>
            </a:r>
          </a:p>
          <a:p>
            <a:pPr defTabSz="914377">
              <a:defRPr/>
            </a:pPr>
            <a:endParaRPr lang="en-US" dirty="0">
              <a:solidFill>
                <a:srgbClr val="58595B"/>
              </a:solidFill>
              <a:cs typeface="Arial" panose="020B0604020202020204" pitchFamily="34" charset="0"/>
            </a:endParaRPr>
          </a:p>
        </p:txBody>
      </p:sp>
    </p:spTree>
    <p:extLst>
      <p:ext uri="{BB962C8B-B14F-4D97-AF65-F5344CB8AC3E}">
        <p14:creationId xmlns:p14="http://schemas.microsoft.com/office/powerpoint/2010/main" val="353226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1630A-640A-44BA-B39D-9BAA103CC5D0}"/>
              </a:ext>
            </a:extLst>
          </p:cNvPr>
          <p:cNvSpPr>
            <a:spLocks noGrp="1"/>
          </p:cNvSpPr>
          <p:nvPr>
            <p:ph type="sldNum" sz="quarter" idx="10"/>
          </p:nvPr>
        </p:nvSpPr>
        <p:spPr/>
        <p:txBody>
          <a:bodyPr/>
          <a:lstStyle/>
          <a:p>
            <a:pPr fontAlgn="base">
              <a:spcAft>
                <a:spcPct val="0"/>
              </a:spcAft>
              <a:defRPr/>
            </a:pPr>
            <a:fld id="{F05FAD7D-AA31-4FFA-9AD4-7AF17774CD50}" type="slidenum">
              <a:rPr lang="en-US" smtClean="0">
                <a:solidFill>
                  <a:srgbClr val="FFFFFF"/>
                </a:solidFill>
                <a:cs typeface="Arial" charset="0"/>
              </a:rPr>
              <a:pPr fontAlgn="base">
                <a:spcAft>
                  <a:spcPct val="0"/>
                </a:spcAft>
                <a:defRPr/>
              </a:pPr>
              <a:t>3</a:t>
            </a:fld>
            <a:endParaRPr lang="en-US" dirty="0">
              <a:solidFill>
                <a:srgbClr val="FFFFFF"/>
              </a:solidFill>
              <a:cs typeface="Arial" charset="0"/>
            </a:endParaRPr>
          </a:p>
        </p:txBody>
      </p:sp>
      <p:sp>
        <p:nvSpPr>
          <p:cNvPr id="3" name="Title 2">
            <a:extLst>
              <a:ext uri="{FF2B5EF4-FFF2-40B4-BE49-F238E27FC236}">
                <a16:creationId xmlns:a16="http://schemas.microsoft.com/office/drawing/2014/main" id="{35C00409-EB84-42D9-891F-E679C949F8BF}"/>
              </a:ext>
            </a:extLst>
          </p:cNvPr>
          <p:cNvSpPr>
            <a:spLocks noGrp="1"/>
          </p:cNvSpPr>
          <p:nvPr>
            <p:ph type="title"/>
          </p:nvPr>
        </p:nvSpPr>
        <p:spPr>
          <a:xfrm>
            <a:off x="651266" y="440669"/>
            <a:ext cx="11254036" cy="549614"/>
          </a:xfrm>
        </p:spPr>
        <p:txBody>
          <a:bodyPr anchor="t"/>
          <a:lstStyle/>
          <a:p>
            <a:r>
              <a:rPr lang="en-US" dirty="0"/>
              <a:t>South and East profits plummeted as distribution costs rise from 2009-2010.</a:t>
            </a:r>
            <a:br>
              <a:rPr lang="en-US" dirty="0"/>
            </a:br>
            <a:endParaRPr lang="en-US" sz="2400" dirty="0">
              <a:solidFill>
                <a:schemeClr val="bg1">
                  <a:lumMod val="50000"/>
                </a:schemeClr>
              </a:solidFill>
            </a:endParaRPr>
          </a:p>
        </p:txBody>
      </p:sp>
      <p:sp>
        <p:nvSpPr>
          <p:cNvPr id="18" name="Title 1">
            <a:extLst>
              <a:ext uri="{FF2B5EF4-FFF2-40B4-BE49-F238E27FC236}">
                <a16:creationId xmlns:a16="http://schemas.microsoft.com/office/drawing/2014/main" id="{B77EB6A8-0290-41B3-A864-1D846AE6F3E0}"/>
              </a:ext>
            </a:extLst>
          </p:cNvPr>
          <p:cNvSpPr txBox="1">
            <a:spLocks/>
          </p:cNvSpPr>
          <p:nvPr/>
        </p:nvSpPr>
        <p:spPr>
          <a:xfrm>
            <a:off x="551384" y="6265848"/>
            <a:ext cx="7255307" cy="507831"/>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377">
              <a:lnSpc>
                <a:spcPct val="100000"/>
              </a:lnSpc>
              <a:spcBef>
                <a:spcPts val="0"/>
              </a:spcBef>
              <a:defRPr/>
            </a:pPr>
            <a:r>
              <a:rPr lang="en-US" sz="900" dirty="0">
                <a:solidFill>
                  <a:schemeClr val="bg1">
                    <a:lumMod val="50000"/>
                  </a:schemeClr>
                </a:solidFill>
                <a:latin typeface="+mn-lt"/>
                <a:cs typeface="Toyota Type Book" panose="020B0502020202020204" pitchFamily="34" charset="0"/>
              </a:rPr>
              <a:t>Notes:</a:t>
            </a:r>
          </a:p>
          <a:p>
            <a:pPr marL="228594" indent="-228594" defTabSz="914377">
              <a:lnSpc>
                <a:spcPct val="100000"/>
              </a:lnSpc>
              <a:spcBef>
                <a:spcPts val="0"/>
              </a:spcBef>
              <a:buFont typeface="+mj-lt"/>
              <a:buAutoNum type="arabicPeriod"/>
              <a:defRPr/>
            </a:pPr>
            <a:r>
              <a:rPr lang="en-US" sz="900" i="1" dirty="0">
                <a:solidFill>
                  <a:schemeClr val="bg1">
                    <a:lumMod val="50000"/>
                  </a:schemeClr>
                </a:solidFill>
                <a:latin typeface="+mn-lt"/>
                <a:cs typeface="Toyota Type Book" panose="020B0502020202020204" pitchFamily="34" charset="0"/>
              </a:rPr>
              <a:t>See Appendix 1 for Regional Sales 2009-2010.</a:t>
            </a:r>
          </a:p>
          <a:p>
            <a:pPr marL="228594" indent="-228594" defTabSz="914377">
              <a:lnSpc>
                <a:spcPct val="100000"/>
              </a:lnSpc>
              <a:spcBef>
                <a:spcPts val="0"/>
              </a:spcBef>
              <a:buFontTx/>
              <a:buAutoNum type="arabicParenR"/>
              <a:defRPr/>
            </a:pPr>
            <a:endParaRPr lang="en-US" sz="900" i="1" dirty="0">
              <a:solidFill>
                <a:schemeClr val="bg1">
                  <a:lumMod val="50000"/>
                </a:schemeClr>
              </a:solidFill>
              <a:latin typeface="+mn-lt"/>
              <a:cs typeface="Toyota Type Book" panose="020B0502020202020204" pitchFamily="34" charset="0"/>
            </a:endParaRPr>
          </a:p>
        </p:txBody>
      </p:sp>
      <p:graphicFrame>
        <p:nvGraphicFramePr>
          <p:cNvPr id="10" name="Chart 9">
            <a:extLst>
              <a:ext uri="{FF2B5EF4-FFF2-40B4-BE49-F238E27FC236}">
                <a16:creationId xmlns:a16="http://schemas.microsoft.com/office/drawing/2014/main" id="{E55625A8-FB80-4091-9D87-DC07AD45EE39}"/>
              </a:ext>
            </a:extLst>
          </p:cNvPr>
          <p:cNvGraphicFramePr/>
          <p:nvPr>
            <p:extLst>
              <p:ext uri="{D42A27DB-BD31-4B8C-83A1-F6EECF244321}">
                <p14:modId xmlns:p14="http://schemas.microsoft.com/office/powerpoint/2010/main" val="2981906383"/>
              </p:ext>
            </p:extLst>
          </p:nvPr>
        </p:nvGraphicFramePr>
        <p:xfrm>
          <a:off x="191344" y="2276872"/>
          <a:ext cx="5760640" cy="39244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55ECD6E1-D480-4F72-8A78-FB880B9BE4BD}"/>
              </a:ext>
            </a:extLst>
          </p:cNvPr>
          <p:cNvGraphicFramePr/>
          <p:nvPr>
            <p:extLst>
              <p:ext uri="{D42A27DB-BD31-4B8C-83A1-F6EECF244321}">
                <p14:modId xmlns:p14="http://schemas.microsoft.com/office/powerpoint/2010/main" val="1564149772"/>
              </p:ext>
            </p:extLst>
          </p:nvPr>
        </p:nvGraphicFramePr>
        <p:xfrm>
          <a:off x="5771964" y="2276872"/>
          <a:ext cx="5880290" cy="3924436"/>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12">
            <a:extLst>
              <a:ext uri="{FF2B5EF4-FFF2-40B4-BE49-F238E27FC236}">
                <a16:creationId xmlns:a16="http://schemas.microsoft.com/office/drawing/2014/main" id="{D16A995B-A633-4D57-9B14-B5E57E38297B}"/>
              </a:ext>
            </a:extLst>
          </p:cNvPr>
          <p:cNvPicPr>
            <a:picLocks noChangeAspect="1"/>
          </p:cNvPicPr>
          <p:nvPr/>
        </p:nvPicPr>
        <p:blipFill>
          <a:blip r:embed="rId5"/>
          <a:stretch>
            <a:fillRect/>
          </a:stretch>
        </p:blipFill>
        <p:spPr>
          <a:xfrm>
            <a:off x="4874128" y="6201308"/>
            <a:ext cx="2808311" cy="286981"/>
          </a:xfrm>
          <a:prstGeom prst="rect">
            <a:avLst/>
          </a:prstGeom>
        </p:spPr>
      </p:pic>
      <p:sp>
        <p:nvSpPr>
          <p:cNvPr id="19" name="TextBox 18">
            <a:extLst>
              <a:ext uri="{FF2B5EF4-FFF2-40B4-BE49-F238E27FC236}">
                <a16:creationId xmlns:a16="http://schemas.microsoft.com/office/drawing/2014/main" id="{9D6A947C-D65F-4379-A712-A227196DCE43}"/>
              </a:ext>
            </a:extLst>
          </p:cNvPr>
          <p:cNvSpPr txBox="1"/>
          <p:nvPr/>
        </p:nvSpPr>
        <p:spPr>
          <a:xfrm>
            <a:off x="613000" y="1291741"/>
            <a:ext cx="11254036" cy="923330"/>
          </a:xfrm>
          <a:prstGeom prst="rect">
            <a:avLst/>
          </a:prstGeom>
          <a:noFill/>
        </p:spPr>
        <p:txBody>
          <a:bodyPr wrap="square">
            <a:spAutoFit/>
          </a:bodyPr>
          <a:lstStyle/>
          <a:p>
            <a:r>
              <a:rPr lang="en-US" dirty="0">
                <a:solidFill>
                  <a:schemeClr val="bg1">
                    <a:lumMod val="50000"/>
                  </a:schemeClr>
                </a:solidFill>
              </a:rPr>
              <a:t>Sales</a:t>
            </a:r>
            <a:r>
              <a:rPr lang="en-US" baseline="30000" dirty="0">
                <a:solidFill>
                  <a:schemeClr val="bg1">
                    <a:lumMod val="50000"/>
                  </a:schemeClr>
                </a:solidFill>
              </a:rPr>
              <a:t>1</a:t>
            </a:r>
            <a:r>
              <a:rPr lang="en-US" dirty="0">
                <a:solidFill>
                  <a:schemeClr val="bg1">
                    <a:lumMod val="50000"/>
                  </a:schemeClr>
                </a:solidFill>
              </a:rPr>
              <a:t> were strong in the </a:t>
            </a:r>
            <a:r>
              <a:rPr lang="en-US" dirty="0">
                <a:solidFill>
                  <a:srgbClr val="008265"/>
                </a:solidFill>
              </a:rPr>
              <a:t>West</a:t>
            </a:r>
            <a:r>
              <a:rPr lang="en-US" dirty="0">
                <a:solidFill>
                  <a:schemeClr val="bg1">
                    <a:lumMod val="50000"/>
                  </a:schemeClr>
                </a:solidFill>
              </a:rPr>
              <a:t> which helped offset costs. Central’s profit has remained on a consistent upward trend despite varying costs and sales</a:t>
            </a:r>
            <a:r>
              <a:rPr lang="en-US" baseline="30000" dirty="0">
                <a:solidFill>
                  <a:schemeClr val="bg1">
                    <a:lumMod val="50000"/>
                  </a:schemeClr>
                </a:solidFill>
              </a:rPr>
              <a:t>1</a:t>
            </a:r>
            <a:r>
              <a:rPr lang="en-US" dirty="0">
                <a:solidFill>
                  <a:schemeClr val="bg1">
                    <a:lumMod val="50000"/>
                  </a:schemeClr>
                </a:solidFill>
              </a:rPr>
              <a:t> trends. We may want to re-negotiate distribution contracts or revise unit prices if costs continue to increase.</a:t>
            </a:r>
            <a:endParaRPr lang="en-US" dirty="0"/>
          </a:p>
        </p:txBody>
      </p:sp>
    </p:spTree>
    <p:extLst>
      <p:ext uri="{BB962C8B-B14F-4D97-AF65-F5344CB8AC3E}">
        <p14:creationId xmlns:p14="http://schemas.microsoft.com/office/powerpoint/2010/main" val="244282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1630A-640A-44BA-B39D-9BAA103CC5D0}"/>
              </a:ext>
            </a:extLst>
          </p:cNvPr>
          <p:cNvSpPr>
            <a:spLocks noGrp="1"/>
          </p:cNvSpPr>
          <p:nvPr>
            <p:ph type="sldNum" sz="quarter" idx="10"/>
          </p:nvPr>
        </p:nvSpPr>
        <p:spPr/>
        <p:txBody>
          <a:bodyPr/>
          <a:lstStyle/>
          <a:p>
            <a:pPr fontAlgn="base">
              <a:spcAft>
                <a:spcPct val="0"/>
              </a:spcAft>
              <a:defRPr/>
            </a:pPr>
            <a:fld id="{F05FAD7D-AA31-4FFA-9AD4-7AF17774CD50}" type="slidenum">
              <a:rPr lang="en-US" smtClean="0">
                <a:solidFill>
                  <a:srgbClr val="FFFFFF"/>
                </a:solidFill>
                <a:cs typeface="Arial" charset="0"/>
              </a:rPr>
              <a:pPr fontAlgn="base">
                <a:spcAft>
                  <a:spcPct val="0"/>
                </a:spcAft>
                <a:defRPr/>
              </a:pPr>
              <a:t>4</a:t>
            </a:fld>
            <a:endParaRPr lang="en-US" dirty="0">
              <a:solidFill>
                <a:srgbClr val="FFFFFF"/>
              </a:solidFill>
              <a:cs typeface="Arial" charset="0"/>
            </a:endParaRPr>
          </a:p>
        </p:txBody>
      </p:sp>
      <p:sp>
        <p:nvSpPr>
          <p:cNvPr id="3" name="Title 2">
            <a:extLst>
              <a:ext uri="{FF2B5EF4-FFF2-40B4-BE49-F238E27FC236}">
                <a16:creationId xmlns:a16="http://schemas.microsoft.com/office/drawing/2014/main" id="{35C00409-EB84-42D9-891F-E679C949F8BF}"/>
              </a:ext>
            </a:extLst>
          </p:cNvPr>
          <p:cNvSpPr>
            <a:spLocks noGrp="1"/>
          </p:cNvSpPr>
          <p:nvPr>
            <p:ph type="title"/>
          </p:nvPr>
        </p:nvSpPr>
        <p:spPr>
          <a:xfrm>
            <a:off x="535260" y="427393"/>
            <a:ext cx="11104498" cy="1201409"/>
          </a:xfrm>
        </p:spPr>
        <p:txBody>
          <a:bodyPr anchor="t"/>
          <a:lstStyle/>
          <a:p>
            <a:r>
              <a:rPr lang="en-US" dirty="0"/>
              <a:t>Animal market segment dominate sales and profits.</a:t>
            </a:r>
            <a:br>
              <a:rPr lang="en-US" dirty="0"/>
            </a:br>
            <a:r>
              <a:rPr lang="en-US" sz="1050" dirty="0"/>
              <a:t> </a:t>
            </a:r>
            <a:r>
              <a:rPr lang="en-US" sz="800" dirty="0"/>
              <a:t>  </a:t>
            </a:r>
            <a:br>
              <a:rPr lang="en-US" dirty="0"/>
            </a:br>
            <a:r>
              <a:rPr lang="en-US" sz="2000" dirty="0">
                <a:solidFill>
                  <a:schemeClr val="bg1">
                    <a:lumMod val="50000"/>
                  </a:schemeClr>
                </a:solidFill>
              </a:rPr>
              <a:t>However, comparing 2010 to 2009 we can see that higher sales does reflect to higher profit. We may need to look further into production output/cost/waste to see where these differences are. </a:t>
            </a:r>
            <a:endParaRPr lang="en-US" sz="2400" dirty="0">
              <a:solidFill>
                <a:schemeClr val="bg1">
                  <a:lumMod val="50000"/>
                </a:schemeClr>
              </a:solidFill>
            </a:endParaRPr>
          </a:p>
        </p:txBody>
      </p:sp>
      <p:graphicFrame>
        <p:nvGraphicFramePr>
          <p:cNvPr id="8" name="Chart 7">
            <a:extLst>
              <a:ext uri="{FF2B5EF4-FFF2-40B4-BE49-F238E27FC236}">
                <a16:creationId xmlns:a16="http://schemas.microsoft.com/office/drawing/2014/main" id="{CD59C835-B771-4635-9164-DC385353D722}"/>
              </a:ext>
            </a:extLst>
          </p:cNvPr>
          <p:cNvGraphicFramePr/>
          <p:nvPr>
            <p:extLst>
              <p:ext uri="{D42A27DB-BD31-4B8C-83A1-F6EECF244321}">
                <p14:modId xmlns:p14="http://schemas.microsoft.com/office/powerpoint/2010/main" val="1830086229"/>
              </p:ext>
            </p:extLst>
          </p:nvPr>
        </p:nvGraphicFramePr>
        <p:xfrm>
          <a:off x="659396" y="2132856"/>
          <a:ext cx="5004556" cy="36724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D7B28B88-DCFE-44AA-AECF-AD45C4E73D27}"/>
              </a:ext>
            </a:extLst>
          </p:cNvPr>
          <p:cNvGraphicFramePr/>
          <p:nvPr>
            <p:extLst>
              <p:ext uri="{D42A27DB-BD31-4B8C-83A1-F6EECF244321}">
                <p14:modId xmlns:p14="http://schemas.microsoft.com/office/powerpoint/2010/main" val="1207584137"/>
              </p:ext>
            </p:extLst>
          </p:nvPr>
        </p:nvGraphicFramePr>
        <p:xfrm>
          <a:off x="6204012" y="2040123"/>
          <a:ext cx="4896544" cy="3765140"/>
        </p:xfrm>
        <a:graphic>
          <a:graphicData uri="http://schemas.openxmlformats.org/drawingml/2006/chart">
            <c:chart xmlns:c="http://schemas.openxmlformats.org/drawingml/2006/chart" xmlns:r="http://schemas.openxmlformats.org/officeDocument/2006/relationships" r:id="rId4"/>
          </a:graphicData>
        </a:graphic>
      </p:graphicFrame>
      <p:sp>
        <p:nvSpPr>
          <p:cNvPr id="15" name="Title 1">
            <a:extLst>
              <a:ext uri="{FF2B5EF4-FFF2-40B4-BE49-F238E27FC236}">
                <a16:creationId xmlns:a16="http://schemas.microsoft.com/office/drawing/2014/main" id="{2A0955C0-D481-4474-9E74-6B59622B43A2}"/>
              </a:ext>
            </a:extLst>
          </p:cNvPr>
          <p:cNvSpPr txBox="1">
            <a:spLocks/>
          </p:cNvSpPr>
          <p:nvPr/>
        </p:nvSpPr>
        <p:spPr>
          <a:xfrm>
            <a:off x="551384" y="6404347"/>
            <a:ext cx="7255307" cy="369332"/>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377">
              <a:lnSpc>
                <a:spcPct val="100000"/>
              </a:lnSpc>
              <a:spcBef>
                <a:spcPts val="0"/>
              </a:spcBef>
              <a:defRPr/>
            </a:pPr>
            <a:r>
              <a:rPr lang="en-US" sz="900" dirty="0">
                <a:solidFill>
                  <a:schemeClr val="bg1">
                    <a:lumMod val="50000"/>
                  </a:schemeClr>
                </a:solidFill>
                <a:latin typeface="+mn-lt"/>
                <a:cs typeface="Toyota Type Book" panose="020B0502020202020204" pitchFamily="34" charset="0"/>
              </a:rPr>
              <a:t>Notes:</a:t>
            </a:r>
          </a:p>
          <a:p>
            <a:pPr marL="228594" indent="-228594" defTabSz="914377">
              <a:lnSpc>
                <a:spcPct val="100000"/>
              </a:lnSpc>
              <a:spcBef>
                <a:spcPts val="0"/>
              </a:spcBef>
              <a:buFont typeface="+mj-lt"/>
              <a:buAutoNum type="arabicPeriod"/>
              <a:defRPr/>
            </a:pPr>
            <a:r>
              <a:rPr lang="en-US" sz="900" i="1" dirty="0">
                <a:solidFill>
                  <a:schemeClr val="bg1">
                    <a:lumMod val="50000"/>
                  </a:schemeClr>
                </a:solidFill>
                <a:latin typeface="+mn-lt"/>
                <a:cs typeface="Toyota Type Book" panose="020B0502020202020204" pitchFamily="34" charset="0"/>
              </a:rPr>
              <a:t>The data is from 2009 to 2010.</a:t>
            </a:r>
          </a:p>
        </p:txBody>
      </p:sp>
      <p:pic>
        <p:nvPicPr>
          <p:cNvPr id="5" name="Picture 4">
            <a:extLst>
              <a:ext uri="{FF2B5EF4-FFF2-40B4-BE49-F238E27FC236}">
                <a16:creationId xmlns:a16="http://schemas.microsoft.com/office/drawing/2014/main" id="{75F5BCAC-2F39-4181-BA88-C0200E386388}"/>
              </a:ext>
            </a:extLst>
          </p:cNvPr>
          <p:cNvPicPr>
            <a:picLocks noChangeAspect="1"/>
          </p:cNvPicPr>
          <p:nvPr/>
        </p:nvPicPr>
        <p:blipFill>
          <a:blip r:embed="rId5"/>
          <a:stretch>
            <a:fillRect/>
          </a:stretch>
        </p:blipFill>
        <p:spPr>
          <a:xfrm>
            <a:off x="5363531" y="6197683"/>
            <a:ext cx="1104900" cy="295275"/>
          </a:xfrm>
          <a:prstGeom prst="rect">
            <a:avLst/>
          </a:prstGeom>
        </p:spPr>
      </p:pic>
      <p:sp>
        <p:nvSpPr>
          <p:cNvPr id="7" name="Oval 6">
            <a:extLst>
              <a:ext uri="{FF2B5EF4-FFF2-40B4-BE49-F238E27FC236}">
                <a16:creationId xmlns:a16="http://schemas.microsoft.com/office/drawing/2014/main" id="{AC3FFCCC-9772-4380-AE26-7E471E2B6DF8}"/>
              </a:ext>
            </a:extLst>
          </p:cNvPr>
          <p:cNvSpPr/>
          <p:nvPr/>
        </p:nvSpPr>
        <p:spPr>
          <a:xfrm>
            <a:off x="1775520" y="2528900"/>
            <a:ext cx="900100" cy="864096"/>
          </a:xfrm>
          <a:prstGeom prst="ellipse">
            <a:avLst/>
          </a:prstGeom>
          <a:noFill/>
          <a:ln w="127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65948C67-95CC-464D-8555-879F47EF5CFB}"/>
              </a:ext>
            </a:extLst>
          </p:cNvPr>
          <p:cNvSpPr/>
          <p:nvPr/>
        </p:nvSpPr>
        <p:spPr>
          <a:xfrm>
            <a:off x="7284132" y="2888940"/>
            <a:ext cx="900100" cy="864096"/>
          </a:xfrm>
          <a:prstGeom prst="ellipse">
            <a:avLst/>
          </a:prstGeom>
          <a:noFill/>
          <a:ln w="127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93259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 Placeholder 1">
            <a:extLst>
              <a:ext uri="{FF2B5EF4-FFF2-40B4-BE49-F238E27FC236}">
                <a16:creationId xmlns:a16="http://schemas.microsoft.com/office/drawing/2014/main" id="{CF108248-22F3-4433-B1FC-5684DF4FC10C}"/>
              </a:ext>
            </a:extLst>
          </p:cNvPr>
          <p:cNvSpPr>
            <a:spLocks noGrp="1"/>
          </p:cNvSpPr>
          <p:nvPr>
            <p:ph type="body" sz="quarter" idx="13"/>
          </p:nvPr>
        </p:nvSpPr>
        <p:spPr>
          <a:xfrm>
            <a:off x="8292250" y="1922822"/>
            <a:ext cx="3347507" cy="2448272"/>
          </a:xfrm>
          <a:noFill/>
        </p:spPr>
        <p:txBody>
          <a:bodyPr>
            <a:normAutofit/>
          </a:bodyPr>
          <a:lstStyle/>
          <a:p>
            <a:pPr marL="285750" indent="-285750" eaLnBrk="1" fontAlgn="auto" hangingPunct="1">
              <a:lnSpc>
                <a:spcPct val="100000"/>
              </a:lnSpc>
              <a:spcAft>
                <a:spcPts val="600"/>
              </a:spcAft>
              <a:buSzTx/>
              <a:buFont typeface="Arial" panose="020B0604020202020204" pitchFamily="34" charset="0"/>
              <a:buChar char="•"/>
              <a:defRPr/>
            </a:pPr>
            <a:r>
              <a:rPr lang="en-US" sz="1800" kern="1200" dirty="0">
                <a:solidFill>
                  <a:srgbClr val="FFFFFF">
                    <a:lumMod val="50000"/>
                  </a:srgbClr>
                </a:solidFill>
                <a:latin typeface="Arial" panose="020B0604020202020204"/>
              </a:rPr>
              <a:t>Total profit loss of </a:t>
            </a:r>
            <a:r>
              <a:rPr lang="en-US" sz="1800" kern="1200" dirty="0">
                <a:solidFill>
                  <a:srgbClr val="008265"/>
                </a:solidFill>
                <a:latin typeface="Arial" panose="020B0604020202020204"/>
                <a:cs typeface="Arial" panose="020B0604020202020204" pitchFamily="34" charset="0"/>
              </a:rPr>
              <a:t>-$22,281 </a:t>
            </a:r>
            <a:r>
              <a:rPr kumimoji="0" lang="en-US" sz="1800" b="0" i="0" u="none" strike="noStrike" kern="1200" cap="none" spc="0" normalizeH="0" baseline="0" noProof="0" dirty="0">
                <a:ln>
                  <a:noFill/>
                </a:ln>
                <a:solidFill>
                  <a:srgbClr val="FFFFFF">
                    <a:lumMod val="50000"/>
                  </a:srgbClr>
                </a:solidFill>
                <a:effectLst/>
                <a:uLnTx/>
                <a:uFillTx/>
                <a:latin typeface="Arial" panose="020B0604020202020204"/>
                <a:ea typeface="+mn-ea"/>
                <a:cs typeface="+mn-cs"/>
              </a:rPr>
              <a:t>for 2010.</a:t>
            </a:r>
            <a:endParaRPr lang="en-US" sz="1800" kern="1200" dirty="0">
              <a:solidFill>
                <a:srgbClr val="008265"/>
              </a:solidFill>
              <a:latin typeface="Arial" panose="020B0604020202020204"/>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800" kern="1200" dirty="0">
                <a:solidFill>
                  <a:srgbClr val="008265"/>
                </a:solidFill>
                <a:latin typeface="Arial" panose="020B0604020202020204"/>
                <a:cs typeface="Arial" panose="020B0604020202020204" pitchFamily="34" charset="0"/>
              </a:rPr>
              <a:t>Increase </a:t>
            </a:r>
            <a:r>
              <a:rPr lang="en-US" sz="1800" kern="1200" dirty="0">
                <a:solidFill>
                  <a:srgbClr val="FFFFFF">
                    <a:lumMod val="50000"/>
                  </a:srgbClr>
                </a:solidFill>
                <a:latin typeface="Arial" panose="020B0604020202020204"/>
                <a:cs typeface="Arial" panose="020B0604020202020204" pitchFamily="34" charset="0"/>
              </a:rPr>
              <a:t>profitability:</a:t>
            </a:r>
          </a:p>
          <a:p>
            <a:pPr marL="513630" lvl="1" indent="-342900" fontAlgn="auto">
              <a:lnSpc>
                <a:spcPct val="100000"/>
              </a:lnSpc>
              <a:spcBef>
                <a:spcPts val="0"/>
              </a:spcBef>
              <a:spcAft>
                <a:spcPts val="600"/>
              </a:spcAft>
              <a:buFont typeface="+mj-lt"/>
              <a:buAutoNum type="arabicPeriod"/>
              <a:defRPr/>
            </a:pPr>
            <a:r>
              <a:rPr lang="en-US" sz="1600" kern="1200" dirty="0">
                <a:solidFill>
                  <a:srgbClr val="FFFFFF">
                    <a:lumMod val="50000"/>
                  </a:srgbClr>
                </a:solidFill>
                <a:latin typeface="Arial" panose="020B0604020202020204"/>
              </a:rPr>
              <a:t>Manage costs</a:t>
            </a:r>
          </a:p>
          <a:p>
            <a:pPr marL="513630" lvl="1" indent="-342900" fontAlgn="auto">
              <a:lnSpc>
                <a:spcPct val="100000"/>
              </a:lnSpc>
              <a:spcBef>
                <a:spcPts val="0"/>
              </a:spcBef>
              <a:spcAft>
                <a:spcPts val="600"/>
              </a:spcAft>
              <a:buFont typeface="+mj-lt"/>
              <a:buAutoNum type="arabicPeriod"/>
              <a:defRPr/>
            </a:pPr>
            <a:r>
              <a:rPr lang="en-US" sz="1600" kern="1200" dirty="0">
                <a:solidFill>
                  <a:srgbClr val="FFFFFF">
                    <a:lumMod val="50000"/>
                  </a:srgbClr>
                </a:solidFill>
                <a:latin typeface="Arial" panose="020B0604020202020204"/>
              </a:rPr>
              <a:t>Concentrate sales efforts</a:t>
            </a:r>
          </a:p>
          <a:p>
            <a:pPr marL="513630" lvl="1" indent="-342900" fontAlgn="auto">
              <a:lnSpc>
                <a:spcPct val="100000"/>
              </a:lnSpc>
              <a:spcBef>
                <a:spcPts val="0"/>
              </a:spcBef>
              <a:spcAft>
                <a:spcPts val="600"/>
              </a:spcAft>
              <a:buFont typeface="+mj-lt"/>
              <a:buAutoNum type="arabicPeriod"/>
              <a:defRPr/>
            </a:pPr>
            <a:r>
              <a:rPr lang="en-US" sz="1600" kern="1200" dirty="0">
                <a:solidFill>
                  <a:srgbClr val="FFFFFF">
                    <a:lumMod val="50000"/>
                  </a:srgbClr>
                </a:solidFill>
                <a:latin typeface="Arial" panose="020B0604020202020204"/>
              </a:rPr>
              <a:t>Expand market</a:t>
            </a:r>
          </a:p>
          <a:p>
            <a:pPr marL="513630" lvl="1" indent="-342900" fontAlgn="auto">
              <a:lnSpc>
                <a:spcPct val="100000"/>
              </a:lnSpc>
              <a:spcBef>
                <a:spcPts val="0"/>
              </a:spcBef>
              <a:spcAft>
                <a:spcPts val="600"/>
              </a:spcAft>
              <a:buFont typeface="+mj-lt"/>
              <a:buAutoNum type="arabicPeriod"/>
              <a:defRPr/>
            </a:pPr>
            <a:r>
              <a:rPr lang="en-US" sz="1600" kern="1200" dirty="0">
                <a:solidFill>
                  <a:srgbClr val="FFFFFF">
                    <a:lumMod val="50000"/>
                  </a:srgbClr>
                </a:solidFill>
                <a:latin typeface="Arial" panose="020B0604020202020204"/>
              </a:rPr>
              <a:t>Reduce errors/waste</a:t>
            </a:r>
            <a:endParaRPr lang="en-US" sz="1600" dirty="0">
              <a:solidFill>
                <a:srgbClr val="000000"/>
              </a:solidFill>
            </a:endParaRPr>
          </a:p>
        </p:txBody>
      </p:sp>
      <p:sp>
        <p:nvSpPr>
          <p:cNvPr id="3" name="Title 2">
            <a:extLst>
              <a:ext uri="{FF2B5EF4-FFF2-40B4-BE49-F238E27FC236}">
                <a16:creationId xmlns:a16="http://schemas.microsoft.com/office/drawing/2014/main" id="{35C00409-EB84-42D9-891F-E679C949F8BF}"/>
              </a:ext>
            </a:extLst>
          </p:cNvPr>
          <p:cNvSpPr>
            <a:spLocks noGrp="1"/>
          </p:cNvSpPr>
          <p:nvPr>
            <p:ph type="title"/>
          </p:nvPr>
        </p:nvSpPr>
        <p:spPr>
          <a:xfrm>
            <a:off x="556114" y="188640"/>
            <a:ext cx="11635886" cy="881722"/>
          </a:xfrm>
        </p:spPr>
        <p:txBody>
          <a:bodyPr vert="horz" wrap="square" lIns="0" tIns="0" rIns="0" bIns="0" numCol="1" anchor="ctr" anchorCtr="0" compatLnSpc="1">
            <a:prstTxWarp prst="textNoShape">
              <a:avLst/>
            </a:prstTxWarp>
            <a:normAutofit/>
          </a:bodyPr>
          <a:lstStyle/>
          <a:p>
            <a:r>
              <a:rPr lang="en-US" dirty="0"/>
              <a:t>Revision of </a:t>
            </a:r>
            <a:r>
              <a:rPr lang="en-US" dirty="0">
                <a:latin typeface="+mj-lt"/>
                <a:ea typeface="+mj-ea"/>
                <a:cs typeface="Arial" panose="020B0604020202020204" pitchFamily="34" charset="0"/>
              </a:rPr>
              <a:t>Human Rx market segment to increase profits.</a:t>
            </a:r>
          </a:p>
        </p:txBody>
      </p:sp>
      <p:sp>
        <p:nvSpPr>
          <p:cNvPr id="2" name="Slide Number Placeholder 1">
            <a:extLst>
              <a:ext uri="{FF2B5EF4-FFF2-40B4-BE49-F238E27FC236}">
                <a16:creationId xmlns:a16="http://schemas.microsoft.com/office/drawing/2014/main" id="{33E1630A-640A-44BA-B39D-9BAA103CC5D0}"/>
              </a:ext>
            </a:extLst>
          </p:cNvPr>
          <p:cNvSpPr>
            <a:spLocks noGrp="1"/>
          </p:cNvSpPr>
          <p:nvPr>
            <p:ph type="sldNum" sz="quarter" idx="16"/>
          </p:nvPr>
        </p:nvSpPr>
        <p:spPr>
          <a:xfrm>
            <a:off x="11639757" y="6576428"/>
            <a:ext cx="265545" cy="197251"/>
          </a:xfrm>
        </p:spPr>
        <p:txBody>
          <a:bodyPr vert="horz" wrap="none" lIns="0" tIns="0" rIns="0" bIns="0" numCol="1" anchor="ctr" anchorCtr="0" compatLnSpc="1">
            <a:prstTxWarp prst="textNoShape">
              <a:avLst/>
            </a:prstTxWarp>
            <a:normAutofit/>
          </a:bodyPr>
          <a:lstStyle/>
          <a:p>
            <a:pPr fontAlgn="base">
              <a:spcAft>
                <a:spcPts val="600"/>
              </a:spcAft>
              <a:defRPr/>
            </a:pPr>
            <a:fld id="{F05FAD7D-AA31-4FFA-9AD4-7AF17774CD50}" type="slidenum">
              <a:rPr lang="en-US" kern="1200">
                <a:solidFill>
                  <a:srgbClr val="FFFFFF"/>
                </a:solidFill>
                <a:latin typeface="+mn-lt"/>
                <a:ea typeface="+mn-ea"/>
                <a:cs typeface="+mn-cs"/>
              </a:rPr>
              <a:pPr fontAlgn="base">
                <a:spcAft>
                  <a:spcPts val="600"/>
                </a:spcAft>
                <a:defRPr/>
              </a:pPr>
              <a:t>5</a:t>
            </a:fld>
            <a:endParaRPr lang="en-US" kern="1200">
              <a:solidFill>
                <a:srgbClr val="FFFFFF"/>
              </a:solidFill>
              <a:latin typeface="+mn-lt"/>
              <a:ea typeface="+mn-ea"/>
              <a:cs typeface="+mn-cs"/>
            </a:endParaRPr>
          </a:p>
        </p:txBody>
      </p:sp>
      <p:graphicFrame>
        <p:nvGraphicFramePr>
          <p:cNvPr id="8" name="Chart 7">
            <a:extLst>
              <a:ext uri="{FF2B5EF4-FFF2-40B4-BE49-F238E27FC236}">
                <a16:creationId xmlns:a16="http://schemas.microsoft.com/office/drawing/2014/main" id="{9BE76916-5A6D-48AA-8FCB-5BEE14328C85}"/>
              </a:ext>
            </a:extLst>
          </p:cNvPr>
          <p:cNvGraphicFramePr/>
          <p:nvPr>
            <p:extLst>
              <p:ext uri="{D42A27DB-BD31-4B8C-83A1-F6EECF244321}">
                <p14:modId xmlns:p14="http://schemas.microsoft.com/office/powerpoint/2010/main" val="4220062391"/>
              </p:ext>
            </p:extLst>
          </p:nvPr>
        </p:nvGraphicFramePr>
        <p:xfrm>
          <a:off x="326572" y="1243986"/>
          <a:ext cx="7556105" cy="4775159"/>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3382F68F-A7F0-4A9F-B5FA-6E3F51DC38CB}"/>
              </a:ext>
            </a:extLst>
          </p:cNvPr>
          <p:cNvSpPr/>
          <p:nvPr/>
        </p:nvSpPr>
        <p:spPr>
          <a:xfrm>
            <a:off x="2207568" y="4329100"/>
            <a:ext cx="1116125" cy="1512168"/>
          </a:xfrm>
          <a:prstGeom prst="rect">
            <a:avLst/>
          </a:prstGeom>
          <a:solidFill>
            <a:srgbClr val="5DA08E">
              <a:alpha val="20000"/>
            </a:srgbClr>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D930AD1B-45F6-48C7-8D71-4B375966532C}"/>
              </a:ext>
            </a:extLst>
          </p:cNvPr>
          <p:cNvSpPr/>
          <p:nvPr/>
        </p:nvSpPr>
        <p:spPr>
          <a:xfrm>
            <a:off x="4043772" y="4329101"/>
            <a:ext cx="1563934" cy="1512167"/>
          </a:xfrm>
          <a:prstGeom prst="rect">
            <a:avLst/>
          </a:prstGeom>
          <a:solidFill>
            <a:srgbClr val="5DA08E">
              <a:alpha val="20000"/>
            </a:srgbClr>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a:extLst>
              <a:ext uri="{FF2B5EF4-FFF2-40B4-BE49-F238E27FC236}">
                <a16:creationId xmlns:a16="http://schemas.microsoft.com/office/drawing/2014/main" id="{4AD2C49C-9FE3-4C6F-91AF-6A10A487FE88}"/>
              </a:ext>
            </a:extLst>
          </p:cNvPr>
          <p:cNvSpPr/>
          <p:nvPr/>
        </p:nvSpPr>
        <p:spPr>
          <a:xfrm>
            <a:off x="6672063" y="4350202"/>
            <a:ext cx="828093" cy="1491066"/>
          </a:xfrm>
          <a:prstGeom prst="rect">
            <a:avLst/>
          </a:prstGeom>
          <a:solidFill>
            <a:srgbClr val="5DA08E">
              <a:alpha val="20000"/>
            </a:srgbClr>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
            <a:extLst>
              <a:ext uri="{FF2B5EF4-FFF2-40B4-BE49-F238E27FC236}">
                <a16:creationId xmlns:a16="http://schemas.microsoft.com/office/drawing/2014/main" id="{0252112F-49BE-4778-BBFE-CC37DB08C70B}"/>
              </a:ext>
            </a:extLst>
          </p:cNvPr>
          <p:cNvSpPr txBox="1">
            <a:spLocks/>
          </p:cNvSpPr>
          <p:nvPr/>
        </p:nvSpPr>
        <p:spPr>
          <a:xfrm>
            <a:off x="568941" y="6332506"/>
            <a:ext cx="7255307" cy="338554"/>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377">
              <a:lnSpc>
                <a:spcPct val="100000"/>
              </a:lnSpc>
              <a:spcBef>
                <a:spcPts val="0"/>
              </a:spcBef>
              <a:defRPr/>
            </a:pPr>
            <a:r>
              <a:rPr lang="en-US" sz="800" dirty="0">
                <a:solidFill>
                  <a:srgbClr val="898989"/>
                </a:solidFill>
                <a:latin typeface="+mn-lt"/>
                <a:cs typeface="Toyota Type Book" panose="020B0502020202020204" pitchFamily="34" charset="0"/>
              </a:rPr>
              <a:t>Notes:</a:t>
            </a:r>
          </a:p>
          <a:p>
            <a:pPr marL="228594" indent="-228594" defTabSz="914377">
              <a:lnSpc>
                <a:spcPct val="100000"/>
              </a:lnSpc>
              <a:spcBef>
                <a:spcPts val="0"/>
              </a:spcBef>
              <a:buFont typeface="+mj-lt"/>
              <a:buAutoNum type="arabicPeriod"/>
              <a:defRPr/>
            </a:pPr>
            <a:r>
              <a:rPr lang="en-US" sz="800" i="1" dirty="0">
                <a:solidFill>
                  <a:srgbClr val="898989"/>
                </a:solidFill>
                <a:latin typeface="+mn-lt"/>
                <a:cs typeface="Toyota Type Book" panose="020B0502020202020204" pitchFamily="34" charset="0"/>
              </a:rPr>
              <a:t>Total profit loss was calculated by adding together negative profit from March, April, June – August, November, and December 2010.</a:t>
            </a:r>
          </a:p>
        </p:txBody>
      </p:sp>
      <p:sp>
        <p:nvSpPr>
          <p:cNvPr id="4" name="Speech Bubble: Oval 3">
            <a:extLst>
              <a:ext uri="{FF2B5EF4-FFF2-40B4-BE49-F238E27FC236}">
                <a16:creationId xmlns:a16="http://schemas.microsoft.com/office/drawing/2014/main" id="{15A40632-7348-426B-A90A-AA7F957F45BE}"/>
              </a:ext>
            </a:extLst>
          </p:cNvPr>
          <p:cNvSpPr/>
          <p:nvPr/>
        </p:nvSpPr>
        <p:spPr>
          <a:xfrm>
            <a:off x="5602745" y="1922822"/>
            <a:ext cx="1897412" cy="966118"/>
          </a:xfrm>
          <a:prstGeom prst="wedgeEllipseCallout">
            <a:avLst/>
          </a:prstGeom>
          <a:noFill/>
          <a:ln w="28575">
            <a:solidFill>
              <a:srgbClr val="00826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898989"/>
                </a:solidFill>
              </a:rPr>
              <a:t>Only 5 months of the year were profitable.</a:t>
            </a:r>
          </a:p>
        </p:txBody>
      </p:sp>
    </p:spTree>
    <p:extLst>
      <p:ext uri="{BB962C8B-B14F-4D97-AF65-F5344CB8AC3E}">
        <p14:creationId xmlns:p14="http://schemas.microsoft.com/office/powerpoint/2010/main" val="189720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1630A-640A-44BA-B39D-9BAA103CC5D0}"/>
              </a:ext>
            </a:extLst>
          </p:cNvPr>
          <p:cNvSpPr>
            <a:spLocks noGrp="1"/>
          </p:cNvSpPr>
          <p:nvPr>
            <p:ph type="sldNum" sz="quarter" idx="10"/>
          </p:nvPr>
        </p:nvSpPr>
        <p:spPr/>
        <p:txBody>
          <a:bodyPr/>
          <a:lstStyle/>
          <a:p>
            <a:pPr fontAlgn="base">
              <a:spcAft>
                <a:spcPct val="0"/>
              </a:spcAft>
              <a:defRPr/>
            </a:pPr>
            <a:fld id="{F05FAD7D-AA31-4FFA-9AD4-7AF17774CD50}" type="slidenum">
              <a:rPr lang="en-US" smtClean="0">
                <a:solidFill>
                  <a:srgbClr val="FFFFFF"/>
                </a:solidFill>
                <a:cs typeface="Arial" charset="0"/>
              </a:rPr>
              <a:pPr fontAlgn="base">
                <a:spcAft>
                  <a:spcPct val="0"/>
                </a:spcAft>
                <a:defRPr/>
              </a:pPr>
              <a:t>6</a:t>
            </a:fld>
            <a:endParaRPr lang="en-US" dirty="0">
              <a:solidFill>
                <a:srgbClr val="FFFFFF"/>
              </a:solidFill>
              <a:cs typeface="Arial" charset="0"/>
            </a:endParaRPr>
          </a:p>
        </p:txBody>
      </p:sp>
      <p:sp>
        <p:nvSpPr>
          <p:cNvPr id="3" name="Title 2">
            <a:extLst>
              <a:ext uri="{FF2B5EF4-FFF2-40B4-BE49-F238E27FC236}">
                <a16:creationId xmlns:a16="http://schemas.microsoft.com/office/drawing/2014/main" id="{35C00409-EB84-42D9-891F-E679C949F8BF}"/>
              </a:ext>
            </a:extLst>
          </p:cNvPr>
          <p:cNvSpPr>
            <a:spLocks noGrp="1"/>
          </p:cNvSpPr>
          <p:nvPr>
            <p:ph type="title"/>
          </p:nvPr>
        </p:nvSpPr>
        <p:spPr>
          <a:xfrm>
            <a:off x="535259" y="427393"/>
            <a:ext cx="11104495" cy="461665"/>
          </a:xfrm>
        </p:spPr>
        <p:txBody>
          <a:bodyPr anchor="t"/>
          <a:lstStyle/>
          <a:p>
            <a:r>
              <a:rPr lang="en-US" dirty="0"/>
              <a:t>Revise TableauCeutical’s bottom 10 profit producing drugs.</a:t>
            </a:r>
            <a:endParaRPr lang="en-US" sz="2400" dirty="0">
              <a:solidFill>
                <a:schemeClr val="bg1">
                  <a:lumMod val="50000"/>
                </a:schemeClr>
              </a:solidFill>
            </a:endParaRPr>
          </a:p>
        </p:txBody>
      </p:sp>
      <p:sp>
        <p:nvSpPr>
          <p:cNvPr id="18" name="Title 1">
            <a:extLst>
              <a:ext uri="{FF2B5EF4-FFF2-40B4-BE49-F238E27FC236}">
                <a16:creationId xmlns:a16="http://schemas.microsoft.com/office/drawing/2014/main" id="{B77EB6A8-0290-41B3-A864-1D846AE6F3E0}"/>
              </a:ext>
            </a:extLst>
          </p:cNvPr>
          <p:cNvSpPr txBox="1">
            <a:spLocks/>
          </p:cNvSpPr>
          <p:nvPr/>
        </p:nvSpPr>
        <p:spPr>
          <a:xfrm>
            <a:off x="568941" y="5886230"/>
            <a:ext cx="8767419" cy="784830"/>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377">
              <a:lnSpc>
                <a:spcPct val="100000"/>
              </a:lnSpc>
              <a:spcBef>
                <a:spcPts val="0"/>
              </a:spcBef>
              <a:defRPr/>
            </a:pPr>
            <a:r>
              <a:rPr lang="en-US" sz="900" dirty="0">
                <a:solidFill>
                  <a:schemeClr val="tx2">
                    <a:lumMod val="60000"/>
                    <a:lumOff val="40000"/>
                  </a:schemeClr>
                </a:solidFill>
                <a:latin typeface="+mn-lt"/>
                <a:cs typeface="Toyota Type Book" panose="020B0502020202020204" pitchFamily="34" charset="0"/>
              </a:rPr>
              <a:t>*Notes:</a:t>
            </a:r>
          </a:p>
          <a:p>
            <a:pPr marL="228594" indent="-228594" defTabSz="914377">
              <a:lnSpc>
                <a:spcPct val="100000"/>
              </a:lnSpc>
              <a:spcBef>
                <a:spcPts val="0"/>
              </a:spcBef>
              <a:buFontTx/>
              <a:buAutoNum type="arabicParenR"/>
              <a:defRPr/>
            </a:pPr>
            <a:r>
              <a:rPr lang="en-US" sz="900" i="1" dirty="0">
                <a:solidFill>
                  <a:schemeClr val="tx2">
                    <a:lumMod val="60000"/>
                    <a:lumOff val="40000"/>
                  </a:schemeClr>
                </a:solidFill>
                <a:latin typeface="+mn-lt"/>
                <a:cs typeface="Toyota Type Book" panose="020B0502020202020204" pitchFamily="34" charset="0"/>
              </a:rPr>
              <a:t>The data above was generated from 2007 to 2010.</a:t>
            </a:r>
          </a:p>
          <a:p>
            <a:pPr marL="228594" indent="-228594" defTabSz="914377">
              <a:lnSpc>
                <a:spcPct val="100000"/>
              </a:lnSpc>
              <a:spcBef>
                <a:spcPts val="0"/>
              </a:spcBef>
              <a:buFontTx/>
              <a:buAutoNum type="arabicParenR"/>
              <a:defRPr/>
            </a:pPr>
            <a:r>
              <a:rPr lang="en-US" sz="900" i="1" dirty="0">
                <a:solidFill>
                  <a:schemeClr val="tx2">
                    <a:lumMod val="60000"/>
                    <a:lumOff val="40000"/>
                  </a:schemeClr>
                </a:solidFill>
                <a:latin typeface="+mn-lt"/>
                <a:cs typeface="Toyota Type Book" panose="020B0502020202020204" pitchFamily="34" charset="0"/>
              </a:rPr>
              <a:t>“Potassium Chloride” is Potassium Chloride 10Meq In Dextrose 5% And Sodium Chloride 0.45% In Plastic Container.</a:t>
            </a:r>
          </a:p>
          <a:p>
            <a:pPr marL="228594" indent="-228594" defTabSz="914377">
              <a:lnSpc>
                <a:spcPct val="100000"/>
              </a:lnSpc>
              <a:spcBef>
                <a:spcPts val="0"/>
              </a:spcBef>
              <a:buFontTx/>
              <a:buAutoNum type="arabicParenR"/>
              <a:defRPr/>
            </a:pPr>
            <a:r>
              <a:rPr lang="en-US" sz="900" i="1" dirty="0">
                <a:solidFill>
                  <a:schemeClr val="tx2">
                    <a:lumMod val="60000"/>
                    <a:lumOff val="40000"/>
                  </a:schemeClr>
                </a:solidFill>
                <a:latin typeface="+mn-lt"/>
                <a:cs typeface="Toyota Type Book" panose="020B0502020202020204" pitchFamily="34" charset="0"/>
              </a:rPr>
              <a:t>“Zofran” is Zofran Preservative Free.</a:t>
            </a:r>
          </a:p>
          <a:p>
            <a:pPr marL="228594" indent="-228594" defTabSz="914377">
              <a:lnSpc>
                <a:spcPct val="100000"/>
              </a:lnSpc>
              <a:spcBef>
                <a:spcPts val="0"/>
              </a:spcBef>
              <a:buFontTx/>
              <a:buAutoNum type="arabicParenR"/>
              <a:defRPr/>
            </a:pPr>
            <a:r>
              <a:rPr lang="en-US" sz="900" i="1" dirty="0">
                <a:solidFill>
                  <a:schemeClr val="tx2">
                    <a:lumMod val="60000"/>
                    <a:lumOff val="40000"/>
                  </a:schemeClr>
                </a:solidFill>
                <a:latin typeface="+mn-lt"/>
                <a:cs typeface="Toyota Type Book" panose="020B0502020202020204" pitchFamily="34" charset="0"/>
              </a:rPr>
              <a:t>Reference Appendix 2 for the Bottom 10 Sales Producing Drugs from 2007-2010.</a:t>
            </a:r>
          </a:p>
        </p:txBody>
      </p:sp>
      <p:sp>
        <p:nvSpPr>
          <p:cNvPr id="11" name="Text Placeholder 1">
            <a:extLst>
              <a:ext uri="{FF2B5EF4-FFF2-40B4-BE49-F238E27FC236}">
                <a16:creationId xmlns:a16="http://schemas.microsoft.com/office/drawing/2014/main" id="{ECCE6215-867F-4520-9606-D012C1E09EAA}"/>
              </a:ext>
            </a:extLst>
          </p:cNvPr>
          <p:cNvSpPr txBox="1">
            <a:spLocks/>
          </p:cNvSpPr>
          <p:nvPr/>
        </p:nvSpPr>
        <p:spPr>
          <a:xfrm>
            <a:off x="8796300" y="2168860"/>
            <a:ext cx="3276364" cy="2806569"/>
          </a:xfrm>
          <a:prstGeom prst="rect">
            <a:avLst/>
          </a:prstGeom>
          <a:noFill/>
        </p:spPr>
        <p:txBody>
          <a:bodyPr/>
          <a:lstStyle>
            <a:lvl1pPr marL="155211" indent="-155211" algn="l" rtl="0" fontAlgn="base">
              <a:lnSpc>
                <a:spcPct val="95000"/>
              </a:lnSpc>
              <a:spcBef>
                <a:spcPts val="905"/>
              </a:spcBef>
              <a:spcAft>
                <a:spcPct val="0"/>
              </a:spcAft>
              <a:buSzPct val="80000"/>
              <a:buFont typeface="Wingdings" pitchFamily="2" charset="2"/>
              <a:buChar char="§"/>
              <a:defRPr lang="en-US" sz="1800" dirty="0">
                <a:solidFill>
                  <a:schemeClr val="accent2"/>
                </a:solidFill>
                <a:latin typeface="Arial" panose="020B0604020202020204" pitchFamily="34" charset="0"/>
                <a:ea typeface="+mn-ea"/>
                <a:cs typeface="Arial" panose="020B0604020202020204" pitchFamily="34" charset="0"/>
              </a:defRPr>
            </a:lvl1pPr>
            <a:lvl2pPr marL="310419" indent="-155211" algn="l" rtl="0" fontAlgn="base">
              <a:lnSpc>
                <a:spcPct val="95000"/>
              </a:lnSpc>
              <a:spcBef>
                <a:spcPts val="724"/>
              </a:spcBef>
              <a:spcAft>
                <a:spcPct val="0"/>
              </a:spcAft>
              <a:buFont typeface="Arial" charset="0"/>
              <a:buChar char="−"/>
              <a:defRPr lang="en-US" dirty="0">
                <a:solidFill>
                  <a:schemeClr val="accent2"/>
                </a:solidFill>
                <a:latin typeface="Arial" panose="020B0604020202020204" pitchFamily="34" charset="0"/>
                <a:cs typeface="Arial" panose="020B0604020202020204" pitchFamily="34" charset="0"/>
              </a:defRPr>
            </a:lvl2pPr>
            <a:lvl3pPr marL="465630" indent="-155211" algn="l" rtl="0" fontAlgn="base">
              <a:lnSpc>
                <a:spcPct val="95000"/>
              </a:lnSpc>
              <a:spcBef>
                <a:spcPts val="543"/>
              </a:spcBef>
              <a:spcAft>
                <a:spcPct val="0"/>
              </a:spcAft>
              <a:buSzPct val="80000"/>
              <a:buFont typeface="Wingdings" pitchFamily="2" charset="2"/>
              <a:buChar char="§"/>
              <a:defRPr lang="en-US" sz="1400" dirty="0">
                <a:solidFill>
                  <a:schemeClr val="accent2"/>
                </a:solidFill>
                <a:latin typeface="Arial" panose="020B0604020202020204" pitchFamily="34" charset="0"/>
                <a:cs typeface="Arial" panose="020B0604020202020204" pitchFamily="34" charset="0"/>
              </a:defRPr>
            </a:lvl3pPr>
            <a:lvl4pPr marL="620839" indent="-155211" algn="l" rtl="0" fontAlgn="base">
              <a:lnSpc>
                <a:spcPct val="95000"/>
              </a:lnSpc>
              <a:spcBef>
                <a:spcPts val="363"/>
              </a:spcBef>
              <a:spcAft>
                <a:spcPct val="0"/>
              </a:spcAft>
              <a:buFont typeface="Arial" charset="0"/>
              <a:buChar char="−"/>
              <a:defRPr lang="en-US" sz="1300" dirty="0">
                <a:solidFill>
                  <a:schemeClr val="accent2"/>
                </a:solidFill>
                <a:latin typeface="Arial" panose="020B0604020202020204" pitchFamily="34" charset="0"/>
                <a:cs typeface="Arial" panose="020B0604020202020204" pitchFamily="34" charset="0"/>
              </a:defRPr>
            </a:lvl4pPr>
            <a:lvl5pPr marL="724313" indent="-103473" algn="l" rtl="0" fontAlgn="base">
              <a:lnSpc>
                <a:spcPct val="95000"/>
              </a:lnSpc>
              <a:spcBef>
                <a:spcPts val="363"/>
              </a:spcBef>
              <a:spcAft>
                <a:spcPct val="0"/>
              </a:spcAft>
              <a:buSzPct val="80000"/>
              <a:buFont typeface="Wingdings" pitchFamily="2" charset="2"/>
              <a:buChar char="§"/>
              <a:defRPr lang="en-US" sz="1300" dirty="0">
                <a:solidFill>
                  <a:schemeClr val="accent2"/>
                </a:solidFill>
                <a:latin typeface="Arial" panose="020B0604020202020204" pitchFamily="34" charset="0"/>
                <a:cs typeface="Arial" panose="020B0604020202020204" pitchFamily="34" charset="0"/>
              </a:defRPr>
            </a:lvl5pPr>
            <a:lvl6pPr marL="2504052" indent="-227641" algn="l" rtl="0" eaLnBrk="1" fontAlgn="base" hangingPunct="1">
              <a:spcBef>
                <a:spcPct val="20000"/>
              </a:spcBef>
              <a:spcAft>
                <a:spcPct val="0"/>
              </a:spcAft>
              <a:buChar char="»"/>
              <a:defRPr sz="2000">
                <a:solidFill>
                  <a:schemeClr val="tx1"/>
                </a:solidFill>
                <a:latin typeface="+mn-lt"/>
                <a:cs typeface="+mn-cs"/>
              </a:defRPr>
            </a:lvl6pPr>
            <a:lvl7pPr marL="2959334" indent="-227641" algn="l" rtl="0" eaLnBrk="1" fontAlgn="base" hangingPunct="1">
              <a:spcBef>
                <a:spcPct val="20000"/>
              </a:spcBef>
              <a:spcAft>
                <a:spcPct val="0"/>
              </a:spcAft>
              <a:buChar char="»"/>
              <a:defRPr sz="2000">
                <a:solidFill>
                  <a:schemeClr val="tx1"/>
                </a:solidFill>
                <a:latin typeface="+mn-lt"/>
                <a:cs typeface="+mn-cs"/>
              </a:defRPr>
            </a:lvl7pPr>
            <a:lvl8pPr marL="3414616" indent="-227641" algn="l" rtl="0" eaLnBrk="1" fontAlgn="base" hangingPunct="1">
              <a:spcBef>
                <a:spcPct val="20000"/>
              </a:spcBef>
              <a:spcAft>
                <a:spcPct val="0"/>
              </a:spcAft>
              <a:buChar char="»"/>
              <a:defRPr sz="2000">
                <a:solidFill>
                  <a:schemeClr val="tx1"/>
                </a:solidFill>
                <a:latin typeface="+mn-lt"/>
                <a:cs typeface="+mn-cs"/>
              </a:defRPr>
            </a:lvl8pPr>
            <a:lvl9pPr marL="3869898" indent="-227641" algn="l" rtl="0" eaLnBrk="1" fontAlgn="base" hangingPunct="1">
              <a:spcBef>
                <a:spcPct val="20000"/>
              </a:spcBef>
              <a:spcAft>
                <a:spcPct val="0"/>
              </a:spcAft>
              <a:buChar char="»"/>
              <a:defRPr sz="2000">
                <a:solidFill>
                  <a:schemeClr val="tx1"/>
                </a:solidFill>
                <a:latin typeface="+mn-lt"/>
                <a:cs typeface="+mn-cs"/>
              </a:defRPr>
            </a:lvl9pPr>
          </a:lstStyle>
          <a:p>
            <a:pPr marL="285750" indent="-285750" fontAlgn="auto">
              <a:lnSpc>
                <a:spcPct val="100000"/>
              </a:lnSpc>
              <a:spcBef>
                <a:spcPts val="0"/>
              </a:spcBef>
              <a:spcAft>
                <a:spcPts val="0"/>
              </a:spcAft>
              <a:buSzTx/>
              <a:buFont typeface="Arial" panose="020B0604020202020204" pitchFamily="34" charset="0"/>
              <a:buChar char="•"/>
              <a:defRPr/>
            </a:pPr>
            <a:r>
              <a:rPr lang="en-US" dirty="0">
                <a:solidFill>
                  <a:srgbClr val="FFFFFF">
                    <a:lumMod val="50000"/>
                  </a:srgbClr>
                </a:solidFill>
                <a:latin typeface="Arial" panose="020B0604020202020204"/>
                <a:cs typeface="+mn-cs"/>
              </a:rPr>
              <a:t>The following 10 drugs continue to </a:t>
            </a:r>
            <a:r>
              <a:rPr lang="en-US" dirty="0">
                <a:solidFill>
                  <a:srgbClr val="008265"/>
                </a:solidFill>
                <a:latin typeface="Arial" panose="020B0604020202020204"/>
                <a:cs typeface="+mn-cs"/>
              </a:rPr>
              <a:t>not generate profit</a:t>
            </a:r>
            <a:r>
              <a:rPr lang="en-US" dirty="0">
                <a:solidFill>
                  <a:schemeClr val="tx2">
                    <a:lumMod val="60000"/>
                    <a:lumOff val="40000"/>
                  </a:schemeClr>
                </a:solidFill>
                <a:latin typeface="Arial" panose="020B0604020202020204"/>
                <a:cs typeface="+mn-cs"/>
              </a:rPr>
              <a:t>.</a:t>
            </a:r>
          </a:p>
          <a:p>
            <a:pPr marL="285750" indent="-285750" fontAlgn="auto">
              <a:lnSpc>
                <a:spcPct val="100000"/>
              </a:lnSpc>
              <a:spcBef>
                <a:spcPts val="0"/>
              </a:spcBef>
              <a:spcAft>
                <a:spcPts val="0"/>
              </a:spcAft>
              <a:buSzTx/>
              <a:buFont typeface="Arial" panose="020B0604020202020204" pitchFamily="34" charset="0"/>
              <a:buChar char="•"/>
              <a:defRPr/>
            </a:pPr>
            <a:endParaRPr lang="en-US" sz="1050" kern="1200" dirty="0">
              <a:solidFill>
                <a:srgbClr val="FFFFFF">
                  <a:lumMod val="50000"/>
                </a:srgbClr>
              </a:solidFill>
              <a:latin typeface="Arial" panose="020B0604020202020204"/>
              <a:cs typeface="+mn-cs"/>
            </a:endParaRPr>
          </a:p>
          <a:p>
            <a:pPr marL="285750" indent="-285750" fontAlgn="auto">
              <a:lnSpc>
                <a:spcPct val="100000"/>
              </a:lnSpc>
              <a:spcBef>
                <a:spcPts val="0"/>
              </a:spcBef>
              <a:spcAft>
                <a:spcPts val="0"/>
              </a:spcAft>
              <a:buSzTx/>
              <a:buFont typeface="Arial" panose="020B0604020202020204" pitchFamily="34" charset="0"/>
              <a:buChar char="•"/>
              <a:defRPr/>
            </a:pPr>
            <a:r>
              <a:rPr lang="en-US" dirty="0">
                <a:solidFill>
                  <a:srgbClr val="FFFFFF">
                    <a:lumMod val="50000"/>
                  </a:srgbClr>
                </a:solidFill>
                <a:latin typeface="Arial" panose="020B0604020202020204"/>
              </a:rPr>
              <a:t>Sales</a:t>
            </a:r>
            <a:r>
              <a:rPr lang="en-US" baseline="30000" dirty="0">
                <a:solidFill>
                  <a:srgbClr val="FFFFFF">
                    <a:lumMod val="50000"/>
                  </a:srgbClr>
                </a:solidFill>
                <a:latin typeface="Arial" panose="020B0604020202020204"/>
              </a:rPr>
              <a:t>4</a:t>
            </a:r>
            <a:r>
              <a:rPr lang="en-US" dirty="0">
                <a:solidFill>
                  <a:srgbClr val="FFFFFF">
                    <a:lumMod val="50000"/>
                  </a:srgbClr>
                </a:solidFill>
                <a:latin typeface="Arial" panose="020B0604020202020204"/>
              </a:rPr>
              <a:t> continue to be generated  however it seems that production output/cost/sales may need to be</a:t>
            </a:r>
            <a:r>
              <a:rPr lang="en-US" dirty="0">
                <a:solidFill>
                  <a:srgbClr val="008265"/>
                </a:solidFill>
                <a:latin typeface="Arial" panose="020B0604020202020204"/>
                <a:cs typeface="+mn-cs"/>
              </a:rPr>
              <a:t> revised </a:t>
            </a:r>
            <a:r>
              <a:rPr lang="en-US" dirty="0">
                <a:solidFill>
                  <a:srgbClr val="FFFFFF">
                    <a:lumMod val="50000"/>
                  </a:srgbClr>
                </a:solidFill>
                <a:latin typeface="Arial" panose="020B0604020202020204"/>
              </a:rPr>
              <a:t>to offset any more future loss. </a:t>
            </a:r>
            <a:endParaRPr lang="en-US" kern="1200" dirty="0">
              <a:solidFill>
                <a:srgbClr val="FFFFFF">
                  <a:lumMod val="50000"/>
                </a:srgbClr>
              </a:solidFill>
              <a:latin typeface="Arial" panose="020B0604020202020204"/>
            </a:endParaRPr>
          </a:p>
        </p:txBody>
      </p:sp>
      <p:graphicFrame>
        <p:nvGraphicFramePr>
          <p:cNvPr id="20" name="Chart 19">
            <a:extLst>
              <a:ext uri="{FF2B5EF4-FFF2-40B4-BE49-F238E27FC236}">
                <a16:creationId xmlns:a16="http://schemas.microsoft.com/office/drawing/2014/main" id="{44CAE802-903D-4B28-92FE-131133F27674}"/>
              </a:ext>
            </a:extLst>
          </p:cNvPr>
          <p:cNvGraphicFramePr/>
          <p:nvPr>
            <p:extLst>
              <p:ext uri="{D42A27DB-BD31-4B8C-83A1-F6EECF244321}">
                <p14:modId xmlns:p14="http://schemas.microsoft.com/office/powerpoint/2010/main" val="421768083"/>
              </p:ext>
            </p:extLst>
          </p:nvPr>
        </p:nvGraphicFramePr>
        <p:xfrm>
          <a:off x="479375" y="1124744"/>
          <a:ext cx="8316925" cy="46460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1658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1630A-640A-44BA-B39D-9BAA103CC5D0}"/>
              </a:ext>
            </a:extLst>
          </p:cNvPr>
          <p:cNvSpPr>
            <a:spLocks noGrp="1"/>
          </p:cNvSpPr>
          <p:nvPr>
            <p:ph type="sldNum" sz="quarter" idx="10"/>
          </p:nvPr>
        </p:nvSpPr>
        <p:spPr/>
        <p:txBody>
          <a:bodyPr/>
          <a:lstStyle/>
          <a:p>
            <a:pPr fontAlgn="base">
              <a:spcAft>
                <a:spcPct val="0"/>
              </a:spcAft>
              <a:defRPr/>
            </a:pPr>
            <a:fld id="{F05FAD7D-AA31-4FFA-9AD4-7AF17774CD50}" type="slidenum">
              <a:rPr lang="en-US" smtClean="0">
                <a:solidFill>
                  <a:srgbClr val="FFFFFF"/>
                </a:solidFill>
                <a:cs typeface="Arial" charset="0"/>
              </a:rPr>
              <a:pPr fontAlgn="base">
                <a:spcAft>
                  <a:spcPct val="0"/>
                </a:spcAft>
                <a:defRPr/>
              </a:pPr>
              <a:t>7</a:t>
            </a:fld>
            <a:endParaRPr lang="en-US" dirty="0">
              <a:solidFill>
                <a:srgbClr val="FFFFFF"/>
              </a:solidFill>
              <a:cs typeface="Arial" charset="0"/>
            </a:endParaRPr>
          </a:p>
        </p:txBody>
      </p:sp>
      <p:sp>
        <p:nvSpPr>
          <p:cNvPr id="3" name="Title 2">
            <a:extLst>
              <a:ext uri="{FF2B5EF4-FFF2-40B4-BE49-F238E27FC236}">
                <a16:creationId xmlns:a16="http://schemas.microsoft.com/office/drawing/2014/main" id="{35C00409-EB84-42D9-891F-E679C949F8BF}"/>
              </a:ext>
            </a:extLst>
          </p:cNvPr>
          <p:cNvSpPr>
            <a:spLocks noGrp="1"/>
          </p:cNvSpPr>
          <p:nvPr>
            <p:ph type="title"/>
          </p:nvPr>
        </p:nvSpPr>
        <p:spPr>
          <a:xfrm>
            <a:off x="535259" y="427394"/>
            <a:ext cx="11104495" cy="909526"/>
          </a:xfrm>
        </p:spPr>
        <p:txBody>
          <a:bodyPr anchor="t"/>
          <a:lstStyle/>
          <a:p>
            <a:r>
              <a:rPr lang="en-US" dirty="0"/>
              <a:t>Below profit drug forms need revision despite sales being made in 2010.</a:t>
            </a:r>
            <a:br>
              <a:rPr lang="en-US" dirty="0"/>
            </a:br>
            <a:endParaRPr lang="en-US" sz="2400" dirty="0">
              <a:solidFill>
                <a:schemeClr val="bg1">
                  <a:lumMod val="50000"/>
                </a:schemeClr>
              </a:solidFill>
            </a:endParaRPr>
          </a:p>
        </p:txBody>
      </p:sp>
      <p:sp>
        <p:nvSpPr>
          <p:cNvPr id="18" name="Title 1">
            <a:extLst>
              <a:ext uri="{FF2B5EF4-FFF2-40B4-BE49-F238E27FC236}">
                <a16:creationId xmlns:a16="http://schemas.microsoft.com/office/drawing/2014/main" id="{B77EB6A8-0290-41B3-A864-1D846AE6F3E0}"/>
              </a:ext>
            </a:extLst>
          </p:cNvPr>
          <p:cNvSpPr txBox="1">
            <a:spLocks/>
          </p:cNvSpPr>
          <p:nvPr/>
        </p:nvSpPr>
        <p:spPr>
          <a:xfrm>
            <a:off x="568941" y="6209395"/>
            <a:ext cx="7255307" cy="461665"/>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377">
              <a:lnSpc>
                <a:spcPct val="100000"/>
              </a:lnSpc>
              <a:spcBef>
                <a:spcPts val="0"/>
              </a:spcBef>
              <a:defRPr/>
            </a:pPr>
            <a:r>
              <a:rPr lang="en-US" sz="800" dirty="0">
                <a:solidFill>
                  <a:schemeClr val="bg1">
                    <a:lumMod val="50000"/>
                  </a:schemeClr>
                </a:solidFill>
                <a:latin typeface="+mn-lt"/>
                <a:cs typeface="Toyota Type Book" panose="020B0502020202020204" pitchFamily="34" charset="0"/>
              </a:rPr>
              <a:t>Notes:</a:t>
            </a:r>
          </a:p>
          <a:p>
            <a:pPr marL="228594" indent="-228594" defTabSz="914377">
              <a:lnSpc>
                <a:spcPct val="100000"/>
              </a:lnSpc>
              <a:spcBef>
                <a:spcPts val="0"/>
              </a:spcBef>
              <a:buFont typeface="+mj-lt"/>
              <a:buAutoNum type="arabicPeriod"/>
              <a:defRPr/>
            </a:pPr>
            <a:r>
              <a:rPr lang="en-US" sz="800" i="1" dirty="0">
                <a:solidFill>
                  <a:schemeClr val="bg1">
                    <a:lumMod val="50000"/>
                  </a:schemeClr>
                </a:solidFill>
                <a:latin typeface="+mn-lt"/>
                <a:cs typeface="Toyota Type Book" panose="020B0502020202020204" pitchFamily="34" charset="0"/>
              </a:rPr>
              <a:t>See Appendix 3 for distribution costs for Spray, Syrup, Injectable, and Aerosols for 2010.</a:t>
            </a:r>
          </a:p>
          <a:p>
            <a:pPr marL="228594" indent="-228594" defTabSz="914377">
              <a:lnSpc>
                <a:spcPct val="100000"/>
              </a:lnSpc>
              <a:spcBef>
                <a:spcPts val="0"/>
              </a:spcBef>
              <a:buFontTx/>
              <a:buAutoNum type="arabicParenR"/>
              <a:defRPr/>
            </a:pPr>
            <a:endParaRPr lang="en-US" sz="800" i="1" dirty="0">
              <a:solidFill>
                <a:schemeClr val="bg1">
                  <a:lumMod val="50000"/>
                </a:schemeClr>
              </a:solidFill>
              <a:latin typeface="+mn-lt"/>
              <a:cs typeface="Toyota Type Book" panose="020B0502020202020204" pitchFamily="34" charset="0"/>
            </a:endParaRPr>
          </a:p>
        </p:txBody>
      </p:sp>
      <p:graphicFrame>
        <p:nvGraphicFramePr>
          <p:cNvPr id="13" name="Chart 12">
            <a:extLst>
              <a:ext uri="{FF2B5EF4-FFF2-40B4-BE49-F238E27FC236}">
                <a16:creationId xmlns:a16="http://schemas.microsoft.com/office/drawing/2014/main" id="{B6CC14AF-DAF8-4103-9812-25CD8949082D}"/>
              </a:ext>
            </a:extLst>
          </p:cNvPr>
          <p:cNvGraphicFramePr/>
          <p:nvPr>
            <p:extLst>
              <p:ext uri="{D42A27DB-BD31-4B8C-83A1-F6EECF244321}">
                <p14:modId xmlns:p14="http://schemas.microsoft.com/office/powerpoint/2010/main" val="3319636292"/>
              </p:ext>
            </p:extLst>
          </p:nvPr>
        </p:nvGraphicFramePr>
        <p:xfrm>
          <a:off x="522806" y="1883852"/>
          <a:ext cx="7255307" cy="443752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CA64E5EE-6631-403F-BFA6-D1D89FBECB56}"/>
              </a:ext>
            </a:extLst>
          </p:cNvPr>
          <p:cNvSpPr txBox="1"/>
          <p:nvPr/>
        </p:nvSpPr>
        <p:spPr>
          <a:xfrm>
            <a:off x="7932204" y="1772816"/>
            <a:ext cx="3854177" cy="4001095"/>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bg1">
                    <a:lumMod val="50000"/>
                  </a:schemeClr>
                </a:solidFill>
              </a:rPr>
              <a:t>Spray, Syrup, Injectable, and Aerosols generated </a:t>
            </a:r>
            <a:r>
              <a:rPr lang="en-US" sz="1800" dirty="0">
                <a:solidFill>
                  <a:srgbClr val="008265"/>
                </a:solidFill>
              </a:rPr>
              <a:t>no profit </a:t>
            </a:r>
            <a:r>
              <a:rPr lang="en-US" sz="1800" dirty="0">
                <a:solidFill>
                  <a:schemeClr val="bg1">
                    <a:lumMod val="50000"/>
                  </a:schemeClr>
                </a:solidFill>
              </a:rPr>
              <a:t>for 2010 despite sales being made. </a:t>
            </a:r>
          </a:p>
          <a:p>
            <a:pPr marL="285750" indent="-285750">
              <a:buFont typeface="Arial" panose="020B0604020202020204" pitchFamily="34" charset="0"/>
              <a:buChar char="•"/>
            </a:pPr>
            <a:r>
              <a:rPr lang="en-US" dirty="0">
                <a:solidFill>
                  <a:srgbClr val="008265"/>
                </a:solidFill>
              </a:rPr>
              <a:t>Distribution costs</a:t>
            </a:r>
            <a:r>
              <a:rPr lang="en-US" baseline="30000" dirty="0">
                <a:solidFill>
                  <a:srgbClr val="008265"/>
                </a:solidFill>
              </a:rPr>
              <a:t>1</a:t>
            </a:r>
            <a:r>
              <a:rPr lang="en-US" dirty="0">
                <a:solidFill>
                  <a:srgbClr val="008265"/>
                </a:solidFill>
              </a:rPr>
              <a:t> </a:t>
            </a:r>
            <a:r>
              <a:rPr lang="en-US" dirty="0">
                <a:solidFill>
                  <a:schemeClr val="bg1">
                    <a:lumMod val="50000"/>
                  </a:schemeClr>
                </a:solidFill>
              </a:rPr>
              <a:t>may be too high; re-negotiation of contracts may be needed to help offset losses.</a:t>
            </a:r>
          </a:p>
          <a:p>
            <a:pPr marL="285750" indent="-285750">
              <a:buFont typeface="Arial" panose="020B0604020202020204" pitchFamily="34" charset="0"/>
              <a:buChar char="•"/>
            </a:pPr>
            <a:r>
              <a:rPr lang="en-US" dirty="0">
                <a:solidFill>
                  <a:schemeClr val="bg1">
                    <a:lumMod val="50000"/>
                  </a:schemeClr>
                </a:solidFill>
              </a:rPr>
              <a:t>Alternatives:</a:t>
            </a:r>
          </a:p>
          <a:p>
            <a:pPr marL="970830" lvl="2" indent="-342900">
              <a:spcAft>
                <a:spcPts val="600"/>
              </a:spcAft>
              <a:buFont typeface="+mj-lt"/>
              <a:buAutoNum type="arabicPeriod"/>
              <a:defRPr/>
            </a:pPr>
            <a:r>
              <a:rPr lang="en-US" sz="1600" kern="1200" dirty="0">
                <a:solidFill>
                  <a:srgbClr val="FFFFFF">
                    <a:lumMod val="50000"/>
                  </a:srgbClr>
                </a:solidFill>
                <a:latin typeface="Arial" panose="020B0604020202020204"/>
              </a:rPr>
              <a:t>Manage production costs</a:t>
            </a:r>
          </a:p>
          <a:p>
            <a:pPr marL="970830" lvl="2" indent="-342900">
              <a:spcAft>
                <a:spcPts val="600"/>
              </a:spcAft>
              <a:buFont typeface="+mj-lt"/>
              <a:buAutoNum type="arabicPeriod"/>
              <a:defRPr/>
            </a:pPr>
            <a:r>
              <a:rPr lang="en-US" sz="1600" kern="1200" dirty="0">
                <a:solidFill>
                  <a:srgbClr val="FFFFFF">
                    <a:lumMod val="50000"/>
                  </a:srgbClr>
                </a:solidFill>
                <a:latin typeface="Arial" panose="020B0604020202020204"/>
              </a:rPr>
              <a:t>Concentrate sales efforts</a:t>
            </a:r>
          </a:p>
          <a:p>
            <a:pPr marL="970830" lvl="2" indent="-342900">
              <a:spcAft>
                <a:spcPts val="600"/>
              </a:spcAft>
              <a:buFont typeface="+mj-lt"/>
              <a:buAutoNum type="arabicPeriod"/>
              <a:defRPr/>
            </a:pPr>
            <a:r>
              <a:rPr lang="en-US" sz="1600" kern="1200" dirty="0">
                <a:solidFill>
                  <a:srgbClr val="FFFFFF">
                    <a:lumMod val="50000"/>
                  </a:srgbClr>
                </a:solidFill>
                <a:latin typeface="Arial" panose="020B0604020202020204"/>
              </a:rPr>
              <a:t>Expand market</a:t>
            </a:r>
          </a:p>
          <a:p>
            <a:pPr marL="970830" lvl="2" indent="-342900">
              <a:spcAft>
                <a:spcPts val="600"/>
              </a:spcAft>
              <a:buFont typeface="+mj-lt"/>
              <a:buAutoNum type="arabicPeriod"/>
              <a:defRPr/>
            </a:pPr>
            <a:r>
              <a:rPr lang="en-US" sz="1600" kern="1200" dirty="0">
                <a:solidFill>
                  <a:srgbClr val="FFFFFF">
                    <a:lumMod val="50000"/>
                  </a:srgbClr>
                </a:solidFill>
                <a:latin typeface="Arial" panose="020B0604020202020204"/>
              </a:rPr>
              <a:t>Reduce errors/waste</a:t>
            </a:r>
            <a:endParaRPr lang="en-US" sz="1600" dirty="0">
              <a:solidFill>
                <a:srgbClr val="000000"/>
              </a:solidFill>
            </a:endParaRPr>
          </a:p>
          <a:p>
            <a:pPr marL="742950" lvl="1" indent="-285750">
              <a:buFont typeface="Arial" panose="020B0604020202020204" pitchFamily="34" charset="0"/>
              <a:buChar char="•"/>
            </a:pPr>
            <a:endParaRPr lang="en-US" dirty="0">
              <a:solidFill>
                <a:schemeClr val="bg1">
                  <a:lumMod val="50000"/>
                </a:schemeClr>
              </a:solidFill>
            </a:endParaRPr>
          </a:p>
        </p:txBody>
      </p:sp>
    </p:spTree>
    <p:extLst>
      <p:ext uri="{BB962C8B-B14F-4D97-AF65-F5344CB8AC3E}">
        <p14:creationId xmlns:p14="http://schemas.microsoft.com/office/powerpoint/2010/main" val="33735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4770-CD53-4C38-A94E-DF25393BE612}"/>
              </a:ext>
            </a:extLst>
          </p:cNvPr>
          <p:cNvSpPr>
            <a:spLocks noGrp="1"/>
          </p:cNvSpPr>
          <p:nvPr>
            <p:ph type="ctrTitle"/>
          </p:nvPr>
        </p:nvSpPr>
        <p:spPr>
          <a:solidFill>
            <a:schemeClr val="tx2"/>
          </a:solidFill>
        </p:spPr>
        <p:txBody>
          <a:bodyPr/>
          <a:lstStyle/>
          <a:p>
            <a:pPr>
              <a:lnSpc>
                <a:spcPct val="150000"/>
              </a:lnSpc>
              <a:spcBef>
                <a:spcPts val="1200"/>
              </a:spcBef>
              <a:spcAft>
                <a:spcPts val="1800"/>
              </a:spcAft>
            </a:pPr>
            <a:r>
              <a:rPr lang="en-US" sz="3200" dirty="0"/>
              <a:t>Appendix</a:t>
            </a:r>
            <a:br>
              <a:rPr lang="en-US" sz="3600" dirty="0"/>
            </a:br>
            <a:endParaRPr lang="en-US" sz="2000" dirty="0"/>
          </a:p>
        </p:txBody>
      </p:sp>
      <p:sp>
        <p:nvSpPr>
          <p:cNvPr id="3" name="Text Placeholder 2">
            <a:extLst>
              <a:ext uri="{FF2B5EF4-FFF2-40B4-BE49-F238E27FC236}">
                <a16:creationId xmlns:a16="http://schemas.microsoft.com/office/drawing/2014/main" id="{B5243CE1-42A1-4FED-89C2-5A5EC92503E7}"/>
              </a:ext>
            </a:extLst>
          </p:cNvPr>
          <p:cNvSpPr>
            <a:spLocks noGrp="1"/>
          </p:cNvSpPr>
          <p:nvPr>
            <p:ph type="body" sz="quarter" idx="10"/>
          </p:nvPr>
        </p:nvSpPr>
        <p:spPr>
          <a:solidFill>
            <a:schemeClr val="tx2"/>
          </a:solidFill>
        </p:spPr>
        <p:txBody>
          <a:bodyPr/>
          <a:lstStyle/>
          <a:p>
            <a:r>
              <a:rPr lang="en-US" sz="1400" b="1" dirty="0">
                <a:solidFill>
                  <a:schemeClr val="bg1">
                    <a:lumMod val="95000"/>
                  </a:schemeClr>
                </a:solidFill>
              </a:rPr>
              <a:t>1. TableauCeutical Regional Sales from 2009-2010</a:t>
            </a:r>
          </a:p>
          <a:p>
            <a:r>
              <a:rPr lang="en-US" sz="1400" b="1" dirty="0">
                <a:solidFill>
                  <a:schemeClr val="bg1">
                    <a:lumMod val="95000"/>
                  </a:schemeClr>
                </a:solidFill>
              </a:rPr>
              <a:t>2. Bottom 10 Sales Producing Drugs from 2007-2010 </a:t>
            </a:r>
          </a:p>
          <a:p>
            <a:r>
              <a:rPr lang="en-US" sz="1400" b="1" dirty="0">
                <a:solidFill>
                  <a:schemeClr val="bg1">
                    <a:lumMod val="95000"/>
                  </a:schemeClr>
                </a:solidFill>
              </a:rPr>
              <a:t>3. 2010 Distribution costs for Spray, Syrup, Injectable, and Aerosols</a:t>
            </a:r>
          </a:p>
        </p:txBody>
      </p:sp>
      <p:pic>
        <p:nvPicPr>
          <p:cNvPr id="4" name="Picture 3">
            <a:extLst>
              <a:ext uri="{FF2B5EF4-FFF2-40B4-BE49-F238E27FC236}">
                <a16:creationId xmlns:a16="http://schemas.microsoft.com/office/drawing/2014/main" id="{316B2414-1FC4-4894-8C6E-1E1DD20C0BD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72305" y="502962"/>
            <a:ext cx="2414225" cy="4883319"/>
          </a:xfrm>
          <a:prstGeom prst="rect">
            <a:avLst/>
          </a:prstGeom>
        </p:spPr>
      </p:pic>
    </p:spTree>
    <p:extLst>
      <p:ext uri="{BB962C8B-B14F-4D97-AF65-F5344CB8AC3E}">
        <p14:creationId xmlns:p14="http://schemas.microsoft.com/office/powerpoint/2010/main" val="161367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1630A-640A-44BA-B39D-9BAA103CC5D0}"/>
              </a:ext>
            </a:extLst>
          </p:cNvPr>
          <p:cNvSpPr>
            <a:spLocks noGrp="1"/>
          </p:cNvSpPr>
          <p:nvPr>
            <p:ph type="sldNum" sz="quarter" idx="10"/>
          </p:nvPr>
        </p:nvSpPr>
        <p:spPr/>
        <p:txBody>
          <a:bodyPr/>
          <a:lstStyle/>
          <a:p>
            <a:pPr fontAlgn="base">
              <a:spcAft>
                <a:spcPct val="0"/>
              </a:spcAft>
              <a:defRPr/>
            </a:pPr>
            <a:fld id="{F05FAD7D-AA31-4FFA-9AD4-7AF17774CD50}" type="slidenum">
              <a:rPr lang="en-US" smtClean="0">
                <a:solidFill>
                  <a:srgbClr val="FFFFFF"/>
                </a:solidFill>
                <a:cs typeface="Arial" charset="0"/>
              </a:rPr>
              <a:pPr fontAlgn="base">
                <a:spcAft>
                  <a:spcPct val="0"/>
                </a:spcAft>
                <a:defRPr/>
              </a:pPr>
              <a:t>9</a:t>
            </a:fld>
            <a:endParaRPr lang="en-US" dirty="0">
              <a:solidFill>
                <a:srgbClr val="FFFFFF"/>
              </a:solidFill>
              <a:cs typeface="Arial" charset="0"/>
            </a:endParaRPr>
          </a:p>
        </p:txBody>
      </p:sp>
      <p:sp>
        <p:nvSpPr>
          <p:cNvPr id="3" name="Title 2">
            <a:extLst>
              <a:ext uri="{FF2B5EF4-FFF2-40B4-BE49-F238E27FC236}">
                <a16:creationId xmlns:a16="http://schemas.microsoft.com/office/drawing/2014/main" id="{35C00409-EB84-42D9-891F-E679C949F8BF}"/>
              </a:ext>
            </a:extLst>
          </p:cNvPr>
          <p:cNvSpPr>
            <a:spLocks noGrp="1"/>
          </p:cNvSpPr>
          <p:nvPr>
            <p:ph type="title"/>
          </p:nvPr>
        </p:nvSpPr>
        <p:spPr/>
        <p:txBody>
          <a:bodyPr/>
          <a:lstStyle/>
          <a:p>
            <a:r>
              <a:rPr lang="en-US" dirty="0"/>
              <a:t>1. TableauCeutical Regional Sales from 2009-2010</a:t>
            </a:r>
          </a:p>
        </p:txBody>
      </p:sp>
      <p:sp>
        <p:nvSpPr>
          <p:cNvPr id="6" name="Title 1">
            <a:extLst>
              <a:ext uri="{FF2B5EF4-FFF2-40B4-BE49-F238E27FC236}">
                <a16:creationId xmlns:a16="http://schemas.microsoft.com/office/drawing/2014/main" id="{848F6886-CF54-4D58-AC9C-97B7E243CE27}"/>
              </a:ext>
            </a:extLst>
          </p:cNvPr>
          <p:cNvSpPr txBox="1">
            <a:spLocks/>
          </p:cNvSpPr>
          <p:nvPr/>
        </p:nvSpPr>
        <p:spPr>
          <a:xfrm>
            <a:off x="659396" y="6305883"/>
            <a:ext cx="7255307" cy="338554"/>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377">
              <a:lnSpc>
                <a:spcPct val="100000"/>
              </a:lnSpc>
              <a:spcBef>
                <a:spcPts val="0"/>
              </a:spcBef>
              <a:defRPr/>
            </a:pPr>
            <a:r>
              <a:rPr lang="en-US" sz="800" dirty="0">
                <a:solidFill>
                  <a:schemeClr val="bg1"/>
                </a:solidFill>
                <a:latin typeface="+mn-lt"/>
                <a:cs typeface="Toyota Type Book" panose="020B0502020202020204" pitchFamily="34" charset="0"/>
              </a:rPr>
              <a:t>Notes:</a:t>
            </a:r>
          </a:p>
          <a:p>
            <a:pPr marL="228594" indent="-228594" defTabSz="914377">
              <a:lnSpc>
                <a:spcPct val="100000"/>
              </a:lnSpc>
              <a:spcBef>
                <a:spcPts val="0"/>
              </a:spcBef>
              <a:buFontTx/>
              <a:buAutoNum type="arabicParenR"/>
              <a:defRPr/>
            </a:pPr>
            <a:r>
              <a:rPr lang="en-US" sz="800" i="1" dirty="0">
                <a:solidFill>
                  <a:schemeClr val="bg1"/>
                </a:solidFill>
                <a:latin typeface="+mn-lt"/>
                <a:cs typeface="Toyota Type Book" panose="020B0502020202020204" pitchFamily="34" charset="0"/>
              </a:rPr>
              <a:t>----</a:t>
            </a:r>
          </a:p>
        </p:txBody>
      </p:sp>
      <p:graphicFrame>
        <p:nvGraphicFramePr>
          <p:cNvPr id="12" name="Chart 11">
            <a:extLst>
              <a:ext uri="{FF2B5EF4-FFF2-40B4-BE49-F238E27FC236}">
                <a16:creationId xmlns:a16="http://schemas.microsoft.com/office/drawing/2014/main" id="{0EE6916B-7F21-4BD3-9B41-22585A53F97D}"/>
              </a:ext>
            </a:extLst>
          </p:cNvPr>
          <p:cNvGraphicFramePr/>
          <p:nvPr>
            <p:extLst>
              <p:ext uri="{D42A27DB-BD31-4B8C-83A1-F6EECF244321}">
                <p14:modId xmlns:p14="http://schemas.microsoft.com/office/powerpoint/2010/main" val="3382730342"/>
              </p:ext>
            </p:extLst>
          </p:nvPr>
        </p:nvGraphicFramePr>
        <p:xfrm>
          <a:off x="1019436" y="944724"/>
          <a:ext cx="7704856" cy="4968552"/>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F7229E1A-DF47-4AC8-B1F2-EBD8E7728F0B}"/>
              </a:ext>
            </a:extLst>
          </p:cNvPr>
          <p:cNvSpPr txBox="1"/>
          <p:nvPr/>
        </p:nvSpPr>
        <p:spPr>
          <a:xfrm>
            <a:off x="8867734" y="2600908"/>
            <a:ext cx="2904795" cy="1200329"/>
          </a:xfrm>
          <a:prstGeom prst="rect">
            <a:avLst/>
          </a:prstGeom>
          <a:noFill/>
        </p:spPr>
        <p:txBody>
          <a:bodyPr wrap="square">
            <a:spAutoFit/>
          </a:bodyPr>
          <a:lstStyle/>
          <a:p>
            <a:pPr marL="285750" indent="-285750" fontAlgn="auto">
              <a:lnSpc>
                <a:spcPct val="100000"/>
              </a:lnSpc>
              <a:spcBef>
                <a:spcPts val="0"/>
              </a:spcBef>
              <a:spcAft>
                <a:spcPts val="0"/>
              </a:spcAft>
              <a:buSzTx/>
              <a:buFont typeface="Arial" panose="020B0604020202020204" pitchFamily="34" charset="0"/>
              <a:buChar char="•"/>
              <a:defRPr/>
            </a:pPr>
            <a:r>
              <a:rPr lang="en-US" kern="1200" dirty="0">
                <a:solidFill>
                  <a:srgbClr val="FFFFFF">
                    <a:lumMod val="50000"/>
                  </a:srgbClr>
                </a:solidFill>
                <a:latin typeface="Arial" panose="020B0604020202020204"/>
              </a:rPr>
              <a:t>Sales increase from 2009 to 2010 for all regions, except the East.</a:t>
            </a:r>
          </a:p>
        </p:txBody>
      </p:sp>
    </p:spTree>
    <p:extLst>
      <p:ext uri="{BB962C8B-B14F-4D97-AF65-F5344CB8AC3E}">
        <p14:creationId xmlns:p14="http://schemas.microsoft.com/office/powerpoint/2010/main" val="2075498057"/>
      </p:ext>
    </p:extLst>
  </p:cSld>
  <p:clrMapOvr>
    <a:masterClrMapping/>
  </p:clrMapOvr>
</p:sld>
</file>

<file path=ppt/theme/theme1.xml><?xml version="1.0" encoding="utf-8"?>
<a:theme xmlns:a="http://schemas.openxmlformats.org/drawingml/2006/main" name="Seil UNT Lecture">
  <a:themeElements>
    <a:clrScheme name="UNT Lecture">
      <a:dk1>
        <a:srgbClr val="00853E"/>
      </a:dk1>
      <a:lt1>
        <a:srgbClr val="FFFFFF"/>
      </a:lt1>
      <a:dk2>
        <a:srgbClr val="6D6D6D"/>
      </a:dk2>
      <a:lt2>
        <a:srgbClr val="31657A"/>
      </a:lt2>
      <a:accent1>
        <a:srgbClr val="84B1CD"/>
      </a:accent1>
      <a:accent2>
        <a:srgbClr val="008265"/>
      </a:accent2>
      <a:accent3>
        <a:srgbClr val="C1D22D"/>
      </a:accent3>
      <a:accent4>
        <a:srgbClr val="840B55"/>
      </a:accent4>
      <a:accent5>
        <a:srgbClr val="6D6D6D"/>
      </a:accent5>
      <a:accent6>
        <a:srgbClr val="E5DBAE"/>
      </a:accent6>
      <a:hlink>
        <a:srgbClr val="393939"/>
      </a:hlink>
      <a:folHlink>
        <a:srgbClr val="6D6D6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tIns="45720" rIns="91440" bIns="45720" rtlCol="0">
        <a:spAutoFit/>
      </a:bodyPr>
      <a:lstStyle>
        <a:defPPr algn="l">
          <a:spcBef>
            <a:spcPts val="600"/>
          </a:spcBef>
          <a:spcAft>
            <a:spcPts val="600"/>
          </a:spcAft>
          <a:defRPr sz="1400"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826058"/>
        </a:dk1>
        <a:lt1>
          <a:srgbClr val="FFFFFF"/>
        </a:lt1>
        <a:dk2>
          <a:srgbClr val="005CB3"/>
        </a:dk2>
        <a:lt2>
          <a:srgbClr val="B3B3B3"/>
        </a:lt2>
        <a:accent1>
          <a:srgbClr val="00A0DF"/>
        </a:accent1>
        <a:accent2>
          <a:srgbClr val="A2AD00"/>
        </a:accent2>
        <a:accent3>
          <a:srgbClr val="FFFFFF"/>
        </a:accent3>
        <a:accent4>
          <a:srgbClr val="6E514A"/>
        </a:accent4>
        <a:accent5>
          <a:srgbClr val="AACDEC"/>
        </a:accent5>
        <a:accent6>
          <a:srgbClr val="929C00"/>
        </a:accent6>
        <a:hlink>
          <a:srgbClr val="EA7125"/>
        </a:hlink>
        <a:folHlink>
          <a:srgbClr val="6F4C23"/>
        </a:folHlink>
      </a:clrScheme>
      <a:clrMap bg1="lt1" tx1="dk1" bg2="lt2" tx2="dk2" accent1="accent1" accent2="accent2" accent3="accent3" accent4="accent4" accent5="accent5" accent6="accent6" hlink="hlink" folHlink="folHlink"/>
    </a:extraClrScheme>
    <a:extraClrScheme>
      <a:clrScheme name="Default Design 14">
        <a:dk1>
          <a:srgbClr val="676058"/>
        </a:dk1>
        <a:lt1>
          <a:srgbClr val="FFFFFF"/>
        </a:lt1>
        <a:dk2>
          <a:srgbClr val="005CB3"/>
        </a:dk2>
        <a:lt2>
          <a:srgbClr val="B3B3B3"/>
        </a:lt2>
        <a:accent1>
          <a:srgbClr val="00A0DF"/>
        </a:accent1>
        <a:accent2>
          <a:srgbClr val="A2AD00"/>
        </a:accent2>
        <a:accent3>
          <a:srgbClr val="FFFFFF"/>
        </a:accent3>
        <a:accent4>
          <a:srgbClr val="57514A"/>
        </a:accent4>
        <a:accent5>
          <a:srgbClr val="AACDEC"/>
        </a:accent5>
        <a:accent6>
          <a:srgbClr val="929C00"/>
        </a:accent6>
        <a:hlink>
          <a:srgbClr val="EA7125"/>
        </a:hlink>
        <a:folHlink>
          <a:srgbClr val="6F4C2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ABE4F678ED224683BEF7AA9054F187" ma:contentTypeVersion="6" ma:contentTypeDescription="Create a new document." ma:contentTypeScope="" ma:versionID="72aa0bf74dd300de2cb5cb5b3ce82f5b">
  <xsd:schema xmlns:xsd="http://www.w3.org/2001/XMLSchema" xmlns:xs="http://www.w3.org/2001/XMLSchema" xmlns:p="http://schemas.microsoft.com/office/2006/metadata/properties" xmlns:ns3="ed226d93-c626-4d0b-a10f-5351f6183af6" targetNamespace="http://schemas.microsoft.com/office/2006/metadata/properties" ma:root="true" ma:fieldsID="c94de2d56b378abedec38caabc687395" ns3:_="">
    <xsd:import namespace="ed226d93-c626-4d0b-a10f-5351f6183af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226d93-c626-4d0b-a10f-5351f6183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CCDA13-F5C5-47AC-B36C-B9BD036EF5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226d93-c626-4d0b-a10f-5351f6183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AA528E-43CC-421E-9CCD-4CB9245734FC}">
  <ds:schemaRefs>
    <ds:schemaRef ds:uri="http://purl.org/dc/elements/1.1/"/>
    <ds:schemaRef ds:uri="http://schemas.microsoft.com/office/2006/documentManagement/types"/>
    <ds:schemaRef ds:uri="http://purl.org/dc/terms/"/>
    <ds:schemaRef ds:uri="http://schemas.openxmlformats.org/package/2006/metadata/core-properties"/>
    <ds:schemaRef ds:uri="ed226d93-c626-4d0b-a10f-5351f6183af6"/>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1BDA7A-855A-4A17-92E7-A720B192E0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73817</TotalTime>
  <Words>723</Words>
  <Application>Microsoft Office PowerPoint</Application>
  <PresentationFormat>Widescreen</PresentationFormat>
  <Paragraphs>100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Charles Modern</vt:lpstr>
      <vt:lpstr>Charles Modern Light</vt:lpstr>
      <vt:lpstr>Wingdings</vt:lpstr>
      <vt:lpstr>Seil UNT Lecture</vt:lpstr>
      <vt:lpstr>Data Visualization ADTA 5250 | IPAC 4250 | CSCE 5320</vt:lpstr>
      <vt:lpstr>Executive Summary</vt:lpstr>
      <vt:lpstr>South and East profits plummeted as distribution costs rise from 2009-2010. </vt:lpstr>
      <vt:lpstr>Animal market segment dominate sales and profits.     However, comparing 2010 to 2009 we can see that higher sales does reflect to higher profit. We may need to look further into production output/cost/waste to see where these differences are. </vt:lpstr>
      <vt:lpstr>Revision of Human Rx market segment to increase profits.</vt:lpstr>
      <vt:lpstr>Revise TableauCeutical’s bottom 10 profit producing drugs.</vt:lpstr>
      <vt:lpstr>Below profit drug forms need revision despite sales being made in 2010. </vt:lpstr>
      <vt:lpstr>Appendix </vt:lpstr>
      <vt:lpstr>1. TableauCeutical Regional Sales from 2009-2010</vt:lpstr>
      <vt:lpstr>2. Bottom 10 Sales Producing Drugs from 2007-2010</vt:lpstr>
      <vt:lpstr>3. 2010 Distribution costs for Spray, Syrup, Injectable, and Aerosols</vt:lpstr>
    </vt:vector>
  </TitlesOfParts>
  <Company>Charles Schwab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Spinder, Elayne</dc:creator>
  <cp:lastModifiedBy>Nguyen, Trisa</cp:lastModifiedBy>
  <cp:revision>1893</cp:revision>
  <cp:lastPrinted>2021-01-11T18:42:29Z</cp:lastPrinted>
  <dcterms:created xsi:type="dcterms:W3CDTF">2018-06-28T19:17:18Z</dcterms:created>
  <dcterms:modified xsi:type="dcterms:W3CDTF">2023-06-22T03:34:19Z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0x01010067ABE4F678ED224683BEF7AA9054F187</vt:lpwstr>
  </property>
</Properties>
</file>