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BDF6-5F40-48F3-8D8D-91EE65665D58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56F4-E60E-40E1-AA88-0A8224010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71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BDF6-5F40-48F3-8D8D-91EE65665D58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56F4-E60E-40E1-AA88-0A8224010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5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BDF6-5F40-48F3-8D8D-91EE65665D58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56F4-E60E-40E1-AA88-0A8224010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100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BDF6-5F40-48F3-8D8D-91EE65665D58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56F4-E60E-40E1-AA88-0A8224010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85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BDF6-5F40-48F3-8D8D-91EE65665D58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56F4-E60E-40E1-AA88-0A8224010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99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BDF6-5F40-48F3-8D8D-91EE65665D58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56F4-E60E-40E1-AA88-0A8224010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47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BDF6-5F40-48F3-8D8D-91EE65665D58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56F4-E60E-40E1-AA88-0A8224010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84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BDF6-5F40-48F3-8D8D-91EE65665D58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56F4-E60E-40E1-AA88-0A8224010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1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BDF6-5F40-48F3-8D8D-91EE65665D58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56F4-E60E-40E1-AA88-0A8224010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55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BDF6-5F40-48F3-8D8D-91EE65665D58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56F4-E60E-40E1-AA88-0A8224010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77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BDF6-5F40-48F3-8D8D-91EE65665D58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56F4-E60E-40E1-AA88-0A8224010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93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3BDF6-5F40-48F3-8D8D-91EE65665D58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056F4-E60E-40E1-AA88-0A8224010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59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251931" y="1557000"/>
            <a:ext cx="6996069" cy="5038331"/>
            <a:chOff x="251931" y="1557000"/>
            <a:chExt cx="6996069" cy="5038331"/>
          </a:xfrm>
        </p:grpSpPr>
        <p:sp>
          <p:nvSpPr>
            <p:cNvPr id="127" name="TextBox 126"/>
            <p:cNvSpPr txBox="1"/>
            <p:nvPr/>
          </p:nvSpPr>
          <p:spPr>
            <a:xfrm>
              <a:off x="5417190" y="5949000"/>
              <a:ext cx="13514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Business Decision</a:t>
              </a:r>
              <a:endParaRPr lang="en-IN" b="1" dirty="0"/>
            </a:p>
          </p:txBody>
        </p:sp>
        <p:sp>
          <p:nvSpPr>
            <p:cNvPr id="128" name="Flowchart: Process 127"/>
            <p:cNvSpPr/>
            <p:nvPr/>
          </p:nvSpPr>
          <p:spPr>
            <a:xfrm>
              <a:off x="3874059" y="1557000"/>
              <a:ext cx="1237257" cy="98307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/>
                <a:t>Pre-processing, </a:t>
              </a:r>
            </a:p>
            <a:p>
              <a:pPr algn="ctr"/>
              <a:r>
                <a:rPr lang="en-IN" b="1" dirty="0"/>
                <a:t> </a:t>
              </a:r>
              <a:r>
                <a:rPr lang="en-IN" b="1" dirty="0" smtClean="0"/>
                <a:t>Cleaning</a:t>
              </a:r>
              <a:r>
                <a:rPr lang="en-IN" b="1" dirty="0"/>
                <a:t> </a:t>
              </a:r>
              <a:r>
                <a:rPr lang="en-IN" b="1" dirty="0" smtClean="0"/>
                <a:t> Data</a:t>
              </a:r>
              <a:endParaRPr lang="en-IN" b="1" dirty="0" smtClean="0">
                <a:effectLst/>
              </a:endParaRPr>
            </a:p>
          </p:txBody>
        </p:sp>
        <p:sp>
          <p:nvSpPr>
            <p:cNvPr id="129" name="Flowchart: Process 128"/>
            <p:cNvSpPr/>
            <p:nvPr/>
          </p:nvSpPr>
          <p:spPr>
            <a:xfrm>
              <a:off x="5723062" y="1557000"/>
              <a:ext cx="1524938" cy="98307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b="1" dirty="0" smtClean="0"/>
                <a:t>Exploratory Data Analysis</a:t>
              </a:r>
              <a:endParaRPr lang="en-IN" b="0" dirty="0" smtClean="0">
                <a:effectLst/>
              </a:endParaRPr>
            </a:p>
          </p:txBody>
        </p:sp>
        <p:sp>
          <p:nvSpPr>
            <p:cNvPr id="130" name="Flowchart: Process 129"/>
            <p:cNvSpPr/>
            <p:nvPr/>
          </p:nvSpPr>
          <p:spPr>
            <a:xfrm>
              <a:off x="3191959" y="4702846"/>
              <a:ext cx="1524938" cy="98307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Visualization,</a:t>
              </a:r>
            </a:p>
            <a:p>
              <a:pPr algn="ctr"/>
              <a:r>
                <a:rPr lang="en-US" b="1" dirty="0" smtClean="0">
                  <a:effectLst/>
                </a:rPr>
                <a:t>Present Report</a:t>
              </a:r>
              <a:endParaRPr lang="en-IN" b="0" dirty="0" smtClean="0">
                <a:effectLst/>
              </a:endParaRPr>
            </a:p>
          </p:txBody>
        </p:sp>
        <p:sp>
          <p:nvSpPr>
            <p:cNvPr id="131" name="Flowchart: Process 130"/>
            <p:cNvSpPr/>
            <p:nvPr/>
          </p:nvSpPr>
          <p:spPr>
            <a:xfrm>
              <a:off x="5723062" y="3085650"/>
              <a:ext cx="1524938" cy="98307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/>
                <a:t>Predictive model with ML, DL</a:t>
              </a:r>
              <a:endParaRPr lang="en-IN" b="0" dirty="0" smtClean="0">
                <a:effectLst/>
              </a:endParaRPr>
            </a:p>
          </p:txBody>
        </p:sp>
        <p:sp>
          <p:nvSpPr>
            <p:cNvPr id="132" name="Flowchart: Process 131"/>
            <p:cNvSpPr/>
            <p:nvPr/>
          </p:nvSpPr>
          <p:spPr>
            <a:xfrm>
              <a:off x="5723062" y="4702846"/>
              <a:ext cx="1524938" cy="98307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 smtClean="0">
                  <a:effectLst/>
                </a:rPr>
                <a:t>Model Evaluation</a:t>
              </a:r>
              <a:endParaRPr lang="en-IN" b="0" dirty="0" smtClean="0">
                <a:effectLst/>
              </a:endParaRPr>
            </a:p>
          </p:txBody>
        </p:sp>
        <p:sp>
          <p:nvSpPr>
            <p:cNvPr id="133" name="Flowchart: Process 132"/>
            <p:cNvSpPr/>
            <p:nvPr/>
          </p:nvSpPr>
          <p:spPr>
            <a:xfrm>
              <a:off x="660855" y="4702846"/>
              <a:ext cx="1524938" cy="98307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Product Delivery</a:t>
              </a:r>
              <a:endParaRPr lang="en-IN" b="0" dirty="0" smtClean="0">
                <a:effectLst/>
              </a:endParaRPr>
            </a:p>
          </p:txBody>
        </p:sp>
        <p:cxnSp>
          <p:nvCxnSpPr>
            <p:cNvPr id="134" name="Straight Arrow Connector 133"/>
            <p:cNvCxnSpPr>
              <a:stCxn id="128" idx="3"/>
              <a:endCxn id="129" idx="1"/>
            </p:cNvCxnSpPr>
            <p:nvPr/>
          </p:nvCxnSpPr>
          <p:spPr>
            <a:xfrm>
              <a:off x="5111316" y="2048538"/>
              <a:ext cx="61174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3047713" y="3719769"/>
              <a:ext cx="31999" cy="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9" idx="2"/>
              <a:endCxn id="131" idx="0"/>
            </p:cNvCxnSpPr>
            <p:nvPr/>
          </p:nvCxnSpPr>
          <p:spPr>
            <a:xfrm>
              <a:off x="6485531" y="2540077"/>
              <a:ext cx="0" cy="5455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31" idx="2"/>
              <a:endCxn id="132" idx="0"/>
            </p:cNvCxnSpPr>
            <p:nvPr/>
          </p:nvCxnSpPr>
          <p:spPr>
            <a:xfrm>
              <a:off x="6485531" y="4068727"/>
              <a:ext cx="0" cy="63411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32" idx="1"/>
              <a:endCxn id="130" idx="3"/>
            </p:cNvCxnSpPr>
            <p:nvPr/>
          </p:nvCxnSpPr>
          <p:spPr>
            <a:xfrm flipH="1">
              <a:off x="4716897" y="5194385"/>
              <a:ext cx="100616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30" idx="1"/>
              <a:endCxn id="133" idx="3"/>
            </p:cNvCxnSpPr>
            <p:nvPr/>
          </p:nvCxnSpPr>
          <p:spPr>
            <a:xfrm flipH="1">
              <a:off x="2185792" y="5194385"/>
              <a:ext cx="100616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Elbow Connector 139"/>
            <p:cNvCxnSpPr/>
            <p:nvPr/>
          </p:nvCxnSpPr>
          <p:spPr>
            <a:xfrm rot="5400000" flipH="1" flipV="1">
              <a:off x="4684908" y="4147436"/>
              <a:ext cx="1608403" cy="467908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Elbow Connector 140"/>
            <p:cNvCxnSpPr>
              <a:endCxn id="145" idx="2"/>
            </p:cNvCxnSpPr>
            <p:nvPr/>
          </p:nvCxnSpPr>
          <p:spPr>
            <a:xfrm rot="10800000">
              <a:off x="2804387" y="2556462"/>
              <a:ext cx="3964204" cy="1005213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Elbow Connector 141"/>
            <p:cNvCxnSpPr/>
            <p:nvPr/>
          </p:nvCxnSpPr>
          <p:spPr>
            <a:xfrm rot="5400000" flipH="1" flipV="1">
              <a:off x="4869377" y="2696473"/>
              <a:ext cx="1257705" cy="486147"/>
            </a:xfrm>
            <a:prstGeom prst="bentConnector3">
              <a:avLst>
                <a:gd name="adj1" fmla="val 10126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endCxn id="128" idx="2"/>
            </p:cNvCxnSpPr>
            <p:nvPr/>
          </p:nvCxnSpPr>
          <p:spPr>
            <a:xfrm flipV="1">
              <a:off x="4492687" y="2540077"/>
              <a:ext cx="0" cy="10371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Elbow Connector 143"/>
            <p:cNvCxnSpPr/>
            <p:nvPr/>
          </p:nvCxnSpPr>
          <p:spPr>
            <a:xfrm>
              <a:off x="3954429" y="5685925"/>
              <a:ext cx="1462760" cy="640837"/>
            </a:xfrm>
            <a:prstGeom prst="bentConnector3">
              <a:avLst>
                <a:gd name="adj1" fmla="val 1163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Flowchart: Process 144"/>
            <p:cNvSpPr/>
            <p:nvPr/>
          </p:nvSpPr>
          <p:spPr>
            <a:xfrm>
              <a:off x="2185759" y="1573385"/>
              <a:ext cx="1237257" cy="98307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/>
                <a:t>Data </a:t>
              </a:r>
              <a:r>
                <a:rPr lang="en-IN" b="1" dirty="0" err="1" smtClean="0"/>
                <a:t>Collectin</a:t>
              </a:r>
              <a:endParaRPr lang="en-IN" b="1" dirty="0" smtClean="0">
                <a:effectLst/>
              </a:endParaRPr>
            </a:p>
          </p:txBody>
        </p:sp>
        <p:sp>
          <p:nvSpPr>
            <p:cNvPr id="146" name="Flowchart: Process 145"/>
            <p:cNvSpPr/>
            <p:nvPr/>
          </p:nvSpPr>
          <p:spPr>
            <a:xfrm>
              <a:off x="251931" y="1557000"/>
              <a:ext cx="1650769" cy="98307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/>
                <a:t>Understanding Business Problem</a:t>
              </a:r>
              <a:endParaRPr lang="en-IN" b="1" dirty="0" smtClean="0">
                <a:effectLst/>
              </a:endParaRPr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>
              <a:off x="3445523" y="2081308"/>
              <a:ext cx="42853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1779464" y="2081308"/>
              <a:ext cx="42853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425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26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Trisrota</dc:creator>
  <cp:lastModifiedBy>Trisrota</cp:lastModifiedBy>
  <cp:revision>12</cp:revision>
  <dcterms:created xsi:type="dcterms:W3CDTF">2019-06-21T06:37:33Z</dcterms:created>
  <dcterms:modified xsi:type="dcterms:W3CDTF">2019-06-22T07:35:27Z</dcterms:modified>
</cp:coreProperties>
</file>