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58" r:id="rId5"/>
    <p:sldId id="259"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333" autoAdjust="0"/>
  </p:normalViewPr>
  <p:slideViewPr>
    <p:cSldViewPr snapToGrid="0">
      <p:cViewPr varScale="1">
        <p:scale>
          <a:sx n="77" d="100"/>
          <a:sy n="77" d="100"/>
        </p:scale>
        <p:origin x="9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53525-B6E1-EB6A-19CA-211697C7D6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AC83167-D980-7E44-0BEB-F231CAC5EE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B68D85B-D167-F663-2727-3253F31E221C}"/>
              </a:ext>
            </a:extLst>
          </p:cNvPr>
          <p:cNvSpPr>
            <a:spLocks noGrp="1"/>
          </p:cNvSpPr>
          <p:nvPr>
            <p:ph type="dt" sz="half" idx="10"/>
          </p:nvPr>
        </p:nvSpPr>
        <p:spPr/>
        <p:txBody>
          <a:bodyPr/>
          <a:lstStyle/>
          <a:p>
            <a:fld id="{AC8B9817-6E46-4455-B966-491DDA6D99D7}" type="datetimeFigureOut">
              <a:rPr lang="en-IN" smtClean="0"/>
              <a:t>26-04-2025</a:t>
            </a:fld>
            <a:endParaRPr lang="en-IN"/>
          </a:p>
        </p:txBody>
      </p:sp>
      <p:sp>
        <p:nvSpPr>
          <p:cNvPr id="5" name="Footer Placeholder 4">
            <a:extLst>
              <a:ext uri="{FF2B5EF4-FFF2-40B4-BE49-F238E27FC236}">
                <a16:creationId xmlns:a16="http://schemas.microsoft.com/office/drawing/2014/main" id="{0DA0D7A6-99F7-599D-D28E-A9F724B00D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2C35AB-3BA3-E908-7830-893CE93A355D}"/>
              </a:ext>
            </a:extLst>
          </p:cNvPr>
          <p:cNvSpPr>
            <a:spLocks noGrp="1"/>
          </p:cNvSpPr>
          <p:nvPr>
            <p:ph type="sldNum" sz="quarter" idx="12"/>
          </p:nvPr>
        </p:nvSpPr>
        <p:spPr/>
        <p:txBody>
          <a:bodyPr/>
          <a:lstStyle/>
          <a:p>
            <a:fld id="{F1D2C7CD-64EB-4799-BE9C-CF9BD62465EE}" type="slidenum">
              <a:rPr lang="en-IN" smtClean="0"/>
              <a:t>‹#›</a:t>
            </a:fld>
            <a:endParaRPr lang="en-IN"/>
          </a:p>
        </p:txBody>
      </p:sp>
    </p:spTree>
    <p:extLst>
      <p:ext uri="{BB962C8B-B14F-4D97-AF65-F5344CB8AC3E}">
        <p14:creationId xmlns:p14="http://schemas.microsoft.com/office/powerpoint/2010/main" val="3684879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8ECFE-FE66-1898-28C0-4A35DF5595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9FF622-2912-8E18-1E4E-5C98DE8EAF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CBA13E-83AC-0B9E-C003-D8FC6B1EF43A}"/>
              </a:ext>
            </a:extLst>
          </p:cNvPr>
          <p:cNvSpPr>
            <a:spLocks noGrp="1"/>
          </p:cNvSpPr>
          <p:nvPr>
            <p:ph type="dt" sz="half" idx="10"/>
          </p:nvPr>
        </p:nvSpPr>
        <p:spPr/>
        <p:txBody>
          <a:bodyPr/>
          <a:lstStyle/>
          <a:p>
            <a:fld id="{AC8B9817-6E46-4455-B966-491DDA6D99D7}" type="datetimeFigureOut">
              <a:rPr lang="en-IN" smtClean="0"/>
              <a:t>26-04-2025</a:t>
            </a:fld>
            <a:endParaRPr lang="en-IN"/>
          </a:p>
        </p:txBody>
      </p:sp>
      <p:sp>
        <p:nvSpPr>
          <p:cNvPr id="5" name="Footer Placeholder 4">
            <a:extLst>
              <a:ext uri="{FF2B5EF4-FFF2-40B4-BE49-F238E27FC236}">
                <a16:creationId xmlns:a16="http://schemas.microsoft.com/office/drawing/2014/main" id="{B2658C80-49D5-97F7-A94E-CE6C243DCC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69BC0F-25A1-F8B0-1EC0-90E561C38741}"/>
              </a:ext>
            </a:extLst>
          </p:cNvPr>
          <p:cNvSpPr>
            <a:spLocks noGrp="1"/>
          </p:cNvSpPr>
          <p:nvPr>
            <p:ph type="sldNum" sz="quarter" idx="12"/>
          </p:nvPr>
        </p:nvSpPr>
        <p:spPr/>
        <p:txBody>
          <a:bodyPr/>
          <a:lstStyle/>
          <a:p>
            <a:fld id="{F1D2C7CD-64EB-4799-BE9C-CF9BD62465EE}" type="slidenum">
              <a:rPr lang="en-IN" smtClean="0"/>
              <a:t>‹#›</a:t>
            </a:fld>
            <a:endParaRPr lang="en-IN"/>
          </a:p>
        </p:txBody>
      </p:sp>
    </p:spTree>
    <p:extLst>
      <p:ext uri="{BB962C8B-B14F-4D97-AF65-F5344CB8AC3E}">
        <p14:creationId xmlns:p14="http://schemas.microsoft.com/office/powerpoint/2010/main" val="2907390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5E9EDF-FD1E-D968-98F2-721CA8C1A9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C4ED8B-9BD5-5317-B749-DD150FF814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E7E7E9-D1E0-D272-4253-57B94C683457}"/>
              </a:ext>
            </a:extLst>
          </p:cNvPr>
          <p:cNvSpPr>
            <a:spLocks noGrp="1"/>
          </p:cNvSpPr>
          <p:nvPr>
            <p:ph type="dt" sz="half" idx="10"/>
          </p:nvPr>
        </p:nvSpPr>
        <p:spPr/>
        <p:txBody>
          <a:bodyPr/>
          <a:lstStyle/>
          <a:p>
            <a:fld id="{AC8B9817-6E46-4455-B966-491DDA6D99D7}" type="datetimeFigureOut">
              <a:rPr lang="en-IN" smtClean="0"/>
              <a:t>26-04-2025</a:t>
            </a:fld>
            <a:endParaRPr lang="en-IN"/>
          </a:p>
        </p:txBody>
      </p:sp>
      <p:sp>
        <p:nvSpPr>
          <p:cNvPr id="5" name="Footer Placeholder 4">
            <a:extLst>
              <a:ext uri="{FF2B5EF4-FFF2-40B4-BE49-F238E27FC236}">
                <a16:creationId xmlns:a16="http://schemas.microsoft.com/office/drawing/2014/main" id="{CFCE705D-865F-920E-03F7-AB5E843B22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A7C1A1-1597-FECA-DA7F-D2979A449B6C}"/>
              </a:ext>
            </a:extLst>
          </p:cNvPr>
          <p:cNvSpPr>
            <a:spLocks noGrp="1"/>
          </p:cNvSpPr>
          <p:nvPr>
            <p:ph type="sldNum" sz="quarter" idx="12"/>
          </p:nvPr>
        </p:nvSpPr>
        <p:spPr/>
        <p:txBody>
          <a:bodyPr/>
          <a:lstStyle/>
          <a:p>
            <a:fld id="{F1D2C7CD-64EB-4799-BE9C-CF9BD62465EE}" type="slidenum">
              <a:rPr lang="en-IN" smtClean="0"/>
              <a:t>‹#›</a:t>
            </a:fld>
            <a:endParaRPr lang="en-IN"/>
          </a:p>
        </p:txBody>
      </p:sp>
    </p:spTree>
    <p:extLst>
      <p:ext uri="{BB962C8B-B14F-4D97-AF65-F5344CB8AC3E}">
        <p14:creationId xmlns:p14="http://schemas.microsoft.com/office/powerpoint/2010/main" val="3303339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F50B2-15B6-AA33-9CD1-E14A0E3F81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FC387A-21F4-BC41-8175-6082B5B028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E8F3E3-AC64-E0D1-9D24-2F5E357B8273}"/>
              </a:ext>
            </a:extLst>
          </p:cNvPr>
          <p:cNvSpPr>
            <a:spLocks noGrp="1"/>
          </p:cNvSpPr>
          <p:nvPr>
            <p:ph type="dt" sz="half" idx="10"/>
          </p:nvPr>
        </p:nvSpPr>
        <p:spPr/>
        <p:txBody>
          <a:bodyPr/>
          <a:lstStyle/>
          <a:p>
            <a:fld id="{AC8B9817-6E46-4455-B966-491DDA6D99D7}" type="datetimeFigureOut">
              <a:rPr lang="en-IN" smtClean="0"/>
              <a:t>26-04-2025</a:t>
            </a:fld>
            <a:endParaRPr lang="en-IN"/>
          </a:p>
        </p:txBody>
      </p:sp>
      <p:sp>
        <p:nvSpPr>
          <p:cNvPr id="5" name="Footer Placeholder 4">
            <a:extLst>
              <a:ext uri="{FF2B5EF4-FFF2-40B4-BE49-F238E27FC236}">
                <a16:creationId xmlns:a16="http://schemas.microsoft.com/office/drawing/2014/main" id="{DCD74E66-E6FA-2DAF-2563-E03DE44184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837A66-1372-7576-A9D6-FB0F966E1416}"/>
              </a:ext>
            </a:extLst>
          </p:cNvPr>
          <p:cNvSpPr>
            <a:spLocks noGrp="1"/>
          </p:cNvSpPr>
          <p:nvPr>
            <p:ph type="sldNum" sz="quarter" idx="12"/>
          </p:nvPr>
        </p:nvSpPr>
        <p:spPr/>
        <p:txBody>
          <a:bodyPr/>
          <a:lstStyle/>
          <a:p>
            <a:fld id="{F1D2C7CD-64EB-4799-BE9C-CF9BD62465EE}" type="slidenum">
              <a:rPr lang="en-IN" smtClean="0"/>
              <a:t>‹#›</a:t>
            </a:fld>
            <a:endParaRPr lang="en-IN"/>
          </a:p>
        </p:txBody>
      </p:sp>
    </p:spTree>
    <p:extLst>
      <p:ext uri="{BB962C8B-B14F-4D97-AF65-F5344CB8AC3E}">
        <p14:creationId xmlns:p14="http://schemas.microsoft.com/office/powerpoint/2010/main" val="2898117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F4869-927B-706D-F97F-AE73CAAB94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6F2E007-CCFD-EFBC-7C82-23E455FFFD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D73846-A430-BFF1-3D14-5D100B0BBC67}"/>
              </a:ext>
            </a:extLst>
          </p:cNvPr>
          <p:cNvSpPr>
            <a:spLocks noGrp="1"/>
          </p:cNvSpPr>
          <p:nvPr>
            <p:ph type="dt" sz="half" idx="10"/>
          </p:nvPr>
        </p:nvSpPr>
        <p:spPr/>
        <p:txBody>
          <a:bodyPr/>
          <a:lstStyle/>
          <a:p>
            <a:fld id="{AC8B9817-6E46-4455-B966-491DDA6D99D7}" type="datetimeFigureOut">
              <a:rPr lang="en-IN" smtClean="0"/>
              <a:t>26-04-2025</a:t>
            </a:fld>
            <a:endParaRPr lang="en-IN"/>
          </a:p>
        </p:txBody>
      </p:sp>
      <p:sp>
        <p:nvSpPr>
          <p:cNvPr id="5" name="Footer Placeholder 4">
            <a:extLst>
              <a:ext uri="{FF2B5EF4-FFF2-40B4-BE49-F238E27FC236}">
                <a16:creationId xmlns:a16="http://schemas.microsoft.com/office/drawing/2014/main" id="{003670DF-4E5A-9F73-DAFF-DAACE4DFB2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53FC9D-3B5E-3CE3-AFCB-759D2283E4D9}"/>
              </a:ext>
            </a:extLst>
          </p:cNvPr>
          <p:cNvSpPr>
            <a:spLocks noGrp="1"/>
          </p:cNvSpPr>
          <p:nvPr>
            <p:ph type="sldNum" sz="quarter" idx="12"/>
          </p:nvPr>
        </p:nvSpPr>
        <p:spPr/>
        <p:txBody>
          <a:bodyPr/>
          <a:lstStyle/>
          <a:p>
            <a:fld id="{F1D2C7CD-64EB-4799-BE9C-CF9BD62465EE}" type="slidenum">
              <a:rPr lang="en-IN" smtClean="0"/>
              <a:t>‹#›</a:t>
            </a:fld>
            <a:endParaRPr lang="en-IN"/>
          </a:p>
        </p:txBody>
      </p:sp>
    </p:spTree>
    <p:extLst>
      <p:ext uri="{BB962C8B-B14F-4D97-AF65-F5344CB8AC3E}">
        <p14:creationId xmlns:p14="http://schemas.microsoft.com/office/powerpoint/2010/main" val="1247678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198D-0F97-65A5-4FD8-D28E50B76D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D2DE20-BBC1-093B-D7BC-8A9B08E441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1E032FF-81BD-434E-C120-F97DD32C97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C91DA5-DEC4-80D3-2AB5-E8D08C5A5331}"/>
              </a:ext>
            </a:extLst>
          </p:cNvPr>
          <p:cNvSpPr>
            <a:spLocks noGrp="1"/>
          </p:cNvSpPr>
          <p:nvPr>
            <p:ph type="dt" sz="half" idx="10"/>
          </p:nvPr>
        </p:nvSpPr>
        <p:spPr/>
        <p:txBody>
          <a:bodyPr/>
          <a:lstStyle/>
          <a:p>
            <a:fld id="{AC8B9817-6E46-4455-B966-491DDA6D99D7}" type="datetimeFigureOut">
              <a:rPr lang="en-IN" smtClean="0"/>
              <a:t>26-04-2025</a:t>
            </a:fld>
            <a:endParaRPr lang="en-IN"/>
          </a:p>
        </p:txBody>
      </p:sp>
      <p:sp>
        <p:nvSpPr>
          <p:cNvPr id="6" name="Footer Placeholder 5">
            <a:extLst>
              <a:ext uri="{FF2B5EF4-FFF2-40B4-BE49-F238E27FC236}">
                <a16:creationId xmlns:a16="http://schemas.microsoft.com/office/drawing/2014/main" id="{CD14141C-9FBF-927B-8614-6F7236AFBE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36D632-18D7-4CB0-5565-010C4EC4EEEF}"/>
              </a:ext>
            </a:extLst>
          </p:cNvPr>
          <p:cNvSpPr>
            <a:spLocks noGrp="1"/>
          </p:cNvSpPr>
          <p:nvPr>
            <p:ph type="sldNum" sz="quarter" idx="12"/>
          </p:nvPr>
        </p:nvSpPr>
        <p:spPr/>
        <p:txBody>
          <a:bodyPr/>
          <a:lstStyle/>
          <a:p>
            <a:fld id="{F1D2C7CD-64EB-4799-BE9C-CF9BD62465EE}" type="slidenum">
              <a:rPr lang="en-IN" smtClean="0"/>
              <a:t>‹#›</a:t>
            </a:fld>
            <a:endParaRPr lang="en-IN"/>
          </a:p>
        </p:txBody>
      </p:sp>
    </p:spTree>
    <p:extLst>
      <p:ext uri="{BB962C8B-B14F-4D97-AF65-F5344CB8AC3E}">
        <p14:creationId xmlns:p14="http://schemas.microsoft.com/office/powerpoint/2010/main" val="2763868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AB33D-AACD-D48C-65EC-591E9E9FEDC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C8674F-9F8C-B9B7-B1BB-5D39CC6AF3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7BAC28-6FF7-7ACF-CB99-BC19860386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6B6C9F6-3A16-A6F3-48EF-C48B261789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F189A3-5FA5-0092-1267-159892F4CF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CDF640D-5743-F33D-8098-DBA392D89F5C}"/>
              </a:ext>
            </a:extLst>
          </p:cNvPr>
          <p:cNvSpPr>
            <a:spLocks noGrp="1"/>
          </p:cNvSpPr>
          <p:nvPr>
            <p:ph type="dt" sz="half" idx="10"/>
          </p:nvPr>
        </p:nvSpPr>
        <p:spPr/>
        <p:txBody>
          <a:bodyPr/>
          <a:lstStyle/>
          <a:p>
            <a:fld id="{AC8B9817-6E46-4455-B966-491DDA6D99D7}" type="datetimeFigureOut">
              <a:rPr lang="en-IN" smtClean="0"/>
              <a:t>26-04-2025</a:t>
            </a:fld>
            <a:endParaRPr lang="en-IN"/>
          </a:p>
        </p:txBody>
      </p:sp>
      <p:sp>
        <p:nvSpPr>
          <p:cNvPr id="8" name="Footer Placeholder 7">
            <a:extLst>
              <a:ext uri="{FF2B5EF4-FFF2-40B4-BE49-F238E27FC236}">
                <a16:creationId xmlns:a16="http://schemas.microsoft.com/office/drawing/2014/main" id="{47C355BD-DF76-802D-BEFC-781E161765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696FA7-D748-2E37-5225-1BC119C6AB42}"/>
              </a:ext>
            </a:extLst>
          </p:cNvPr>
          <p:cNvSpPr>
            <a:spLocks noGrp="1"/>
          </p:cNvSpPr>
          <p:nvPr>
            <p:ph type="sldNum" sz="quarter" idx="12"/>
          </p:nvPr>
        </p:nvSpPr>
        <p:spPr/>
        <p:txBody>
          <a:bodyPr/>
          <a:lstStyle/>
          <a:p>
            <a:fld id="{F1D2C7CD-64EB-4799-BE9C-CF9BD62465EE}" type="slidenum">
              <a:rPr lang="en-IN" smtClean="0"/>
              <a:t>‹#›</a:t>
            </a:fld>
            <a:endParaRPr lang="en-IN"/>
          </a:p>
        </p:txBody>
      </p:sp>
    </p:spTree>
    <p:extLst>
      <p:ext uri="{BB962C8B-B14F-4D97-AF65-F5344CB8AC3E}">
        <p14:creationId xmlns:p14="http://schemas.microsoft.com/office/powerpoint/2010/main" val="3011259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75CF0-885E-40C9-0A13-6748572965A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A58FC94-D3B4-D3F5-9E4F-79634431048D}"/>
              </a:ext>
            </a:extLst>
          </p:cNvPr>
          <p:cNvSpPr>
            <a:spLocks noGrp="1"/>
          </p:cNvSpPr>
          <p:nvPr>
            <p:ph type="dt" sz="half" idx="10"/>
          </p:nvPr>
        </p:nvSpPr>
        <p:spPr/>
        <p:txBody>
          <a:bodyPr/>
          <a:lstStyle/>
          <a:p>
            <a:fld id="{AC8B9817-6E46-4455-B966-491DDA6D99D7}" type="datetimeFigureOut">
              <a:rPr lang="en-IN" smtClean="0"/>
              <a:t>26-04-2025</a:t>
            </a:fld>
            <a:endParaRPr lang="en-IN"/>
          </a:p>
        </p:txBody>
      </p:sp>
      <p:sp>
        <p:nvSpPr>
          <p:cNvPr id="4" name="Footer Placeholder 3">
            <a:extLst>
              <a:ext uri="{FF2B5EF4-FFF2-40B4-BE49-F238E27FC236}">
                <a16:creationId xmlns:a16="http://schemas.microsoft.com/office/drawing/2014/main" id="{BD77C496-7825-62C2-CE7A-590C5712B83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9A454D1-91D5-C532-F804-4ED6833679FB}"/>
              </a:ext>
            </a:extLst>
          </p:cNvPr>
          <p:cNvSpPr>
            <a:spLocks noGrp="1"/>
          </p:cNvSpPr>
          <p:nvPr>
            <p:ph type="sldNum" sz="quarter" idx="12"/>
          </p:nvPr>
        </p:nvSpPr>
        <p:spPr/>
        <p:txBody>
          <a:bodyPr/>
          <a:lstStyle/>
          <a:p>
            <a:fld id="{F1D2C7CD-64EB-4799-BE9C-CF9BD62465EE}" type="slidenum">
              <a:rPr lang="en-IN" smtClean="0"/>
              <a:t>‹#›</a:t>
            </a:fld>
            <a:endParaRPr lang="en-IN"/>
          </a:p>
        </p:txBody>
      </p:sp>
    </p:spTree>
    <p:extLst>
      <p:ext uri="{BB962C8B-B14F-4D97-AF65-F5344CB8AC3E}">
        <p14:creationId xmlns:p14="http://schemas.microsoft.com/office/powerpoint/2010/main" val="357376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2A70D6-21EF-E32E-3C0B-B0EDFF8974D8}"/>
              </a:ext>
            </a:extLst>
          </p:cNvPr>
          <p:cNvSpPr>
            <a:spLocks noGrp="1"/>
          </p:cNvSpPr>
          <p:nvPr>
            <p:ph type="dt" sz="half" idx="10"/>
          </p:nvPr>
        </p:nvSpPr>
        <p:spPr/>
        <p:txBody>
          <a:bodyPr/>
          <a:lstStyle/>
          <a:p>
            <a:fld id="{AC8B9817-6E46-4455-B966-491DDA6D99D7}" type="datetimeFigureOut">
              <a:rPr lang="en-IN" smtClean="0"/>
              <a:t>26-04-2025</a:t>
            </a:fld>
            <a:endParaRPr lang="en-IN"/>
          </a:p>
        </p:txBody>
      </p:sp>
      <p:sp>
        <p:nvSpPr>
          <p:cNvPr id="3" name="Footer Placeholder 2">
            <a:extLst>
              <a:ext uri="{FF2B5EF4-FFF2-40B4-BE49-F238E27FC236}">
                <a16:creationId xmlns:a16="http://schemas.microsoft.com/office/drawing/2014/main" id="{466913A7-076E-6671-04FD-84DFA514639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A13B6E0-DAFD-4C2C-7F48-D654E4B10980}"/>
              </a:ext>
            </a:extLst>
          </p:cNvPr>
          <p:cNvSpPr>
            <a:spLocks noGrp="1"/>
          </p:cNvSpPr>
          <p:nvPr>
            <p:ph type="sldNum" sz="quarter" idx="12"/>
          </p:nvPr>
        </p:nvSpPr>
        <p:spPr/>
        <p:txBody>
          <a:bodyPr/>
          <a:lstStyle/>
          <a:p>
            <a:fld id="{F1D2C7CD-64EB-4799-BE9C-CF9BD62465EE}" type="slidenum">
              <a:rPr lang="en-IN" smtClean="0"/>
              <a:t>‹#›</a:t>
            </a:fld>
            <a:endParaRPr lang="en-IN"/>
          </a:p>
        </p:txBody>
      </p:sp>
    </p:spTree>
    <p:extLst>
      <p:ext uri="{BB962C8B-B14F-4D97-AF65-F5344CB8AC3E}">
        <p14:creationId xmlns:p14="http://schemas.microsoft.com/office/powerpoint/2010/main" val="405425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60B9B-1559-F1DE-5DB1-9B776A306D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C25A0A4-A2EC-7388-F3C8-BBEC7EDFFF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A94843-66A8-B4E5-9D44-C127175CB8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C31888-E8AE-7E28-7B79-DD165246DCCE}"/>
              </a:ext>
            </a:extLst>
          </p:cNvPr>
          <p:cNvSpPr>
            <a:spLocks noGrp="1"/>
          </p:cNvSpPr>
          <p:nvPr>
            <p:ph type="dt" sz="half" idx="10"/>
          </p:nvPr>
        </p:nvSpPr>
        <p:spPr/>
        <p:txBody>
          <a:bodyPr/>
          <a:lstStyle/>
          <a:p>
            <a:fld id="{AC8B9817-6E46-4455-B966-491DDA6D99D7}" type="datetimeFigureOut">
              <a:rPr lang="en-IN" smtClean="0"/>
              <a:t>26-04-2025</a:t>
            </a:fld>
            <a:endParaRPr lang="en-IN"/>
          </a:p>
        </p:txBody>
      </p:sp>
      <p:sp>
        <p:nvSpPr>
          <p:cNvPr id="6" name="Footer Placeholder 5">
            <a:extLst>
              <a:ext uri="{FF2B5EF4-FFF2-40B4-BE49-F238E27FC236}">
                <a16:creationId xmlns:a16="http://schemas.microsoft.com/office/drawing/2014/main" id="{0CB25AA3-24AB-6D20-3A13-BDF9F6C2EA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7048A0-9A65-D8ED-6D94-386409773508}"/>
              </a:ext>
            </a:extLst>
          </p:cNvPr>
          <p:cNvSpPr>
            <a:spLocks noGrp="1"/>
          </p:cNvSpPr>
          <p:nvPr>
            <p:ph type="sldNum" sz="quarter" idx="12"/>
          </p:nvPr>
        </p:nvSpPr>
        <p:spPr/>
        <p:txBody>
          <a:bodyPr/>
          <a:lstStyle/>
          <a:p>
            <a:fld id="{F1D2C7CD-64EB-4799-BE9C-CF9BD62465EE}" type="slidenum">
              <a:rPr lang="en-IN" smtClean="0"/>
              <a:t>‹#›</a:t>
            </a:fld>
            <a:endParaRPr lang="en-IN"/>
          </a:p>
        </p:txBody>
      </p:sp>
    </p:spTree>
    <p:extLst>
      <p:ext uri="{BB962C8B-B14F-4D97-AF65-F5344CB8AC3E}">
        <p14:creationId xmlns:p14="http://schemas.microsoft.com/office/powerpoint/2010/main" val="2656071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14051-A12C-1DA2-6FD6-AA0175098D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05F2536-1A43-4275-FCAE-A997E8A5C5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D66A66E-9B3D-19E3-728B-0D06D8B24D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5F8D00-4695-38AE-6C47-339659C98D7E}"/>
              </a:ext>
            </a:extLst>
          </p:cNvPr>
          <p:cNvSpPr>
            <a:spLocks noGrp="1"/>
          </p:cNvSpPr>
          <p:nvPr>
            <p:ph type="dt" sz="half" idx="10"/>
          </p:nvPr>
        </p:nvSpPr>
        <p:spPr/>
        <p:txBody>
          <a:bodyPr/>
          <a:lstStyle/>
          <a:p>
            <a:fld id="{AC8B9817-6E46-4455-B966-491DDA6D99D7}" type="datetimeFigureOut">
              <a:rPr lang="en-IN" smtClean="0"/>
              <a:t>26-04-2025</a:t>
            </a:fld>
            <a:endParaRPr lang="en-IN"/>
          </a:p>
        </p:txBody>
      </p:sp>
      <p:sp>
        <p:nvSpPr>
          <p:cNvPr id="6" name="Footer Placeholder 5">
            <a:extLst>
              <a:ext uri="{FF2B5EF4-FFF2-40B4-BE49-F238E27FC236}">
                <a16:creationId xmlns:a16="http://schemas.microsoft.com/office/drawing/2014/main" id="{1085CFE4-132D-DCC4-89B9-B79AFA8CFC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47C7F7-07B8-0A60-FB67-959C28A3760D}"/>
              </a:ext>
            </a:extLst>
          </p:cNvPr>
          <p:cNvSpPr>
            <a:spLocks noGrp="1"/>
          </p:cNvSpPr>
          <p:nvPr>
            <p:ph type="sldNum" sz="quarter" idx="12"/>
          </p:nvPr>
        </p:nvSpPr>
        <p:spPr/>
        <p:txBody>
          <a:bodyPr/>
          <a:lstStyle/>
          <a:p>
            <a:fld id="{F1D2C7CD-64EB-4799-BE9C-CF9BD62465EE}" type="slidenum">
              <a:rPr lang="en-IN" smtClean="0"/>
              <a:t>‹#›</a:t>
            </a:fld>
            <a:endParaRPr lang="en-IN"/>
          </a:p>
        </p:txBody>
      </p:sp>
    </p:spTree>
    <p:extLst>
      <p:ext uri="{BB962C8B-B14F-4D97-AF65-F5344CB8AC3E}">
        <p14:creationId xmlns:p14="http://schemas.microsoft.com/office/powerpoint/2010/main" val="3425951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B67895-A9CA-4331-45BB-A857B6761E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3C045B-BD9F-E5BE-9CB3-6A017FF721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8068B3-ADEF-D7FC-810F-8C8FA2339C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8B9817-6E46-4455-B966-491DDA6D99D7}" type="datetimeFigureOut">
              <a:rPr lang="en-IN" smtClean="0"/>
              <a:t>26-04-2025</a:t>
            </a:fld>
            <a:endParaRPr lang="en-IN"/>
          </a:p>
        </p:txBody>
      </p:sp>
      <p:sp>
        <p:nvSpPr>
          <p:cNvPr id="5" name="Footer Placeholder 4">
            <a:extLst>
              <a:ext uri="{FF2B5EF4-FFF2-40B4-BE49-F238E27FC236}">
                <a16:creationId xmlns:a16="http://schemas.microsoft.com/office/drawing/2014/main" id="{ACDD38EB-EAB6-27B7-6803-360338D6CB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F4307E-CC47-E73E-A1ED-7E74F5C704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D2C7CD-64EB-4799-BE9C-CF9BD62465EE}" type="slidenum">
              <a:rPr lang="en-IN" smtClean="0"/>
              <a:t>‹#›</a:t>
            </a:fld>
            <a:endParaRPr lang="en-IN"/>
          </a:p>
        </p:txBody>
      </p:sp>
    </p:spTree>
    <p:extLst>
      <p:ext uri="{BB962C8B-B14F-4D97-AF65-F5344CB8AC3E}">
        <p14:creationId xmlns:p14="http://schemas.microsoft.com/office/powerpoint/2010/main" val="220519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313242-AF3F-4541-E9FA-D24DD99E0E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F71068-AE48-0E18-95D9-1FF8FAF80AC8}"/>
              </a:ext>
            </a:extLst>
          </p:cNvPr>
          <p:cNvSpPr>
            <a:spLocks noGrp="1"/>
          </p:cNvSpPr>
          <p:nvPr>
            <p:ph type="ctrTitle"/>
          </p:nvPr>
        </p:nvSpPr>
        <p:spPr>
          <a:xfrm>
            <a:off x="1414670" y="406400"/>
            <a:ext cx="9144000" cy="2387600"/>
          </a:xfrm>
        </p:spPr>
        <p:txBody>
          <a:bodyPr/>
          <a:lstStyle/>
          <a:p>
            <a:r>
              <a:rPr lang="en-IN" b="1" dirty="0">
                <a:solidFill>
                  <a:schemeClr val="accent2"/>
                </a:solidFill>
              </a:rPr>
              <a:t>Job Portal Market Insights</a:t>
            </a:r>
          </a:p>
        </p:txBody>
      </p:sp>
      <p:sp>
        <p:nvSpPr>
          <p:cNvPr id="3" name="Subtitle 2">
            <a:extLst>
              <a:ext uri="{FF2B5EF4-FFF2-40B4-BE49-F238E27FC236}">
                <a16:creationId xmlns:a16="http://schemas.microsoft.com/office/drawing/2014/main" id="{A0CCAF61-5899-BAEC-B600-C7E2C72EEAC5}"/>
              </a:ext>
            </a:extLst>
          </p:cNvPr>
          <p:cNvSpPr>
            <a:spLocks noGrp="1"/>
          </p:cNvSpPr>
          <p:nvPr>
            <p:ph type="subTitle" idx="1"/>
          </p:nvPr>
        </p:nvSpPr>
        <p:spPr>
          <a:xfrm>
            <a:off x="1311965" y="2794000"/>
            <a:ext cx="9568069" cy="2103023"/>
          </a:xfrm>
        </p:spPr>
        <p:txBody>
          <a:bodyPr>
            <a:normAutofit/>
          </a:bodyPr>
          <a:lstStyle/>
          <a:p>
            <a:r>
              <a:rPr lang="en-US" dirty="0"/>
              <a:t>The goal of this data analysis project is to uncover key trends and insights from job market data, focusing on company distributions, candidate statuses, and job openings. By analyzing factors like company founding years, job roles, and hiring patterns, the project aims to provide valuable insights for job seekers, recruiters, and industry stakeholders to optimize hiring strategies and understand market trends.</a:t>
            </a:r>
            <a:endParaRPr lang="en-IN" dirty="0"/>
          </a:p>
        </p:txBody>
      </p:sp>
    </p:spTree>
    <p:extLst>
      <p:ext uri="{BB962C8B-B14F-4D97-AF65-F5344CB8AC3E}">
        <p14:creationId xmlns:p14="http://schemas.microsoft.com/office/powerpoint/2010/main" val="2078378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FC70-6C48-C437-3EE3-323AA18362BE}"/>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54AC3CA9-E5E2-F230-107A-79FAE7312BAF}"/>
              </a:ext>
            </a:extLst>
          </p:cNvPr>
          <p:cNvSpPr>
            <a:spLocks noGrp="1"/>
          </p:cNvSpPr>
          <p:nvPr>
            <p:ph type="subTitle" idx="1"/>
          </p:nvPr>
        </p:nvSpPr>
        <p:spPr/>
        <p:txBody>
          <a:bodyPr/>
          <a:lstStyle/>
          <a:p>
            <a:endParaRPr lang="en-IN" dirty="0"/>
          </a:p>
        </p:txBody>
      </p:sp>
      <p:sp>
        <p:nvSpPr>
          <p:cNvPr id="7" name="TextBox 6">
            <a:extLst>
              <a:ext uri="{FF2B5EF4-FFF2-40B4-BE49-F238E27FC236}">
                <a16:creationId xmlns:a16="http://schemas.microsoft.com/office/drawing/2014/main" id="{94214923-64D3-E2BA-7173-BA5C6B7A6899}"/>
              </a:ext>
            </a:extLst>
          </p:cNvPr>
          <p:cNvSpPr txBox="1"/>
          <p:nvPr/>
        </p:nvSpPr>
        <p:spPr>
          <a:xfrm>
            <a:off x="408453" y="351636"/>
            <a:ext cx="9029767" cy="523220"/>
          </a:xfrm>
          <a:prstGeom prst="rect">
            <a:avLst/>
          </a:prstGeom>
          <a:noFill/>
        </p:spPr>
        <p:txBody>
          <a:bodyPr wrap="square">
            <a:spAutoFit/>
          </a:bodyPr>
          <a:lstStyle/>
          <a:p>
            <a:r>
              <a:rPr lang="en-IN" sz="2800" b="1" dirty="0"/>
              <a:t>What is the distribution of application statuses?</a:t>
            </a:r>
          </a:p>
        </p:txBody>
      </p:sp>
      <p:pic>
        <p:nvPicPr>
          <p:cNvPr id="9" name="Picture 8">
            <a:extLst>
              <a:ext uri="{FF2B5EF4-FFF2-40B4-BE49-F238E27FC236}">
                <a16:creationId xmlns:a16="http://schemas.microsoft.com/office/drawing/2014/main" id="{E22EFD76-7ED3-E22E-E559-C4DD3B71FD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376" y="966931"/>
            <a:ext cx="7225353" cy="5502658"/>
          </a:xfrm>
          <a:prstGeom prst="rect">
            <a:avLst/>
          </a:prstGeom>
        </p:spPr>
      </p:pic>
    </p:spTree>
    <p:extLst>
      <p:ext uri="{BB962C8B-B14F-4D97-AF65-F5344CB8AC3E}">
        <p14:creationId xmlns:p14="http://schemas.microsoft.com/office/powerpoint/2010/main" val="3457767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81216-FA75-502E-7B14-BDE75744DC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6C606B-F8C7-0228-2108-EDE5B2862EE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0D957046-3CEB-E6B0-AE7D-430067506A85}"/>
              </a:ext>
            </a:extLst>
          </p:cNvPr>
          <p:cNvSpPr>
            <a:spLocks noGrp="1"/>
          </p:cNvSpPr>
          <p:nvPr>
            <p:ph type="subTitle" idx="1"/>
          </p:nvPr>
        </p:nvSpPr>
        <p:spPr/>
        <p:txBody>
          <a:bodyPr/>
          <a:lstStyle/>
          <a:p>
            <a:endParaRPr lang="en-IN"/>
          </a:p>
        </p:txBody>
      </p:sp>
      <p:sp>
        <p:nvSpPr>
          <p:cNvPr id="7" name="TextBox 6">
            <a:extLst>
              <a:ext uri="{FF2B5EF4-FFF2-40B4-BE49-F238E27FC236}">
                <a16:creationId xmlns:a16="http://schemas.microsoft.com/office/drawing/2014/main" id="{10B3FB1E-1273-8AF6-5BD1-D196A5415EEB}"/>
              </a:ext>
            </a:extLst>
          </p:cNvPr>
          <p:cNvSpPr txBox="1"/>
          <p:nvPr/>
        </p:nvSpPr>
        <p:spPr>
          <a:xfrm>
            <a:off x="478026" y="388411"/>
            <a:ext cx="9029767" cy="523220"/>
          </a:xfrm>
          <a:prstGeom prst="rect">
            <a:avLst/>
          </a:prstGeom>
          <a:noFill/>
        </p:spPr>
        <p:txBody>
          <a:bodyPr wrap="square">
            <a:spAutoFit/>
          </a:bodyPr>
          <a:lstStyle/>
          <a:p>
            <a:r>
              <a:rPr lang="en-US" sz="2800" b="1" dirty="0"/>
              <a:t>Which month saw the highest number of job applications?</a:t>
            </a:r>
            <a:endParaRPr lang="en-IN" sz="2800" b="1" dirty="0"/>
          </a:p>
        </p:txBody>
      </p:sp>
      <p:pic>
        <p:nvPicPr>
          <p:cNvPr id="6" name="Picture 5">
            <a:extLst>
              <a:ext uri="{FF2B5EF4-FFF2-40B4-BE49-F238E27FC236}">
                <a16:creationId xmlns:a16="http://schemas.microsoft.com/office/drawing/2014/main" id="{40D845DD-E501-4731-C44C-2A4BAF49BB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172" y="911631"/>
            <a:ext cx="9330249" cy="5735637"/>
          </a:xfrm>
          <a:prstGeom prst="rect">
            <a:avLst/>
          </a:prstGeom>
        </p:spPr>
      </p:pic>
    </p:spTree>
    <p:extLst>
      <p:ext uri="{BB962C8B-B14F-4D97-AF65-F5344CB8AC3E}">
        <p14:creationId xmlns:p14="http://schemas.microsoft.com/office/powerpoint/2010/main" val="2132730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82633-B434-8FD0-D9AE-49CDF88320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C51706-1F76-44BC-EB63-AF294297162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D32F997-3941-BC14-C0A5-FA2C2565CB06}"/>
              </a:ext>
            </a:extLst>
          </p:cNvPr>
          <p:cNvSpPr>
            <a:spLocks noGrp="1"/>
          </p:cNvSpPr>
          <p:nvPr>
            <p:ph type="subTitle" idx="1"/>
          </p:nvPr>
        </p:nvSpPr>
        <p:spPr/>
        <p:txBody>
          <a:bodyPr/>
          <a:lstStyle/>
          <a:p>
            <a:endParaRPr lang="en-IN" dirty="0"/>
          </a:p>
        </p:txBody>
      </p:sp>
      <p:sp>
        <p:nvSpPr>
          <p:cNvPr id="7" name="TextBox 6">
            <a:extLst>
              <a:ext uri="{FF2B5EF4-FFF2-40B4-BE49-F238E27FC236}">
                <a16:creationId xmlns:a16="http://schemas.microsoft.com/office/drawing/2014/main" id="{F8041CDB-D543-BCEA-906C-8DA73BF75BB0}"/>
              </a:ext>
            </a:extLst>
          </p:cNvPr>
          <p:cNvSpPr txBox="1"/>
          <p:nvPr/>
        </p:nvSpPr>
        <p:spPr>
          <a:xfrm>
            <a:off x="478026" y="388411"/>
            <a:ext cx="10189974" cy="523220"/>
          </a:xfrm>
          <a:prstGeom prst="rect">
            <a:avLst/>
          </a:prstGeom>
          <a:noFill/>
        </p:spPr>
        <p:txBody>
          <a:bodyPr wrap="square">
            <a:spAutoFit/>
          </a:bodyPr>
          <a:lstStyle/>
          <a:p>
            <a:r>
              <a:rPr lang="en-US" sz="2800" b="1" dirty="0"/>
              <a:t>Which Experience levels are most common among candidates?</a:t>
            </a:r>
            <a:endParaRPr lang="en-IN" sz="2800" b="1" dirty="0"/>
          </a:p>
        </p:txBody>
      </p:sp>
      <p:pic>
        <p:nvPicPr>
          <p:cNvPr id="10" name="Picture 9">
            <a:extLst>
              <a:ext uri="{FF2B5EF4-FFF2-40B4-BE49-F238E27FC236}">
                <a16:creationId xmlns:a16="http://schemas.microsoft.com/office/drawing/2014/main" id="{6E14AAE0-2928-D669-10C0-B184F97B84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026" y="1013056"/>
            <a:ext cx="8752629" cy="5684857"/>
          </a:xfrm>
          <a:prstGeom prst="rect">
            <a:avLst/>
          </a:prstGeom>
        </p:spPr>
      </p:pic>
    </p:spTree>
    <p:extLst>
      <p:ext uri="{BB962C8B-B14F-4D97-AF65-F5344CB8AC3E}">
        <p14:creationId xmlns:p14="http://schemas.microsoft.com/office/powerpoint/2010/main" val="2365889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A83FAC-E256-8F84-D509-1888F65782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BAC53E-7C06-311C-6651-71F29C678559}"/>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795835A6-E8EE-C118-485A-6EA8D36BF6DD}"/>
              </a:ext>
            </a:extLst>
          </p:cNvPr>
          <p:cNvSpPr>
            <a:spLocks noGrp="1"/>
          </p:cNvSpPr>
          <p:nvPr>
            <p:ph type="subTitle" idx="1"/>
          </p:nvPr>
        </p:nvSpPr>
        <p:spPr/>
        <p:txBody>
          <a:bodyPr/>
          <a:lstStyle/>
          <a:p>
            <a:endParaRPr lang="en-IN"/>
          </a:p>
        </p:txBody>
      </p:sp>
      <p:sp>
        <p:nvSpPr>
          <p:cNvPr id="7" name="TextBox 6">
            <a:extLst>
              <a:ext uri="{FF2B5EF4-FFF2-40B4-BE49-F238E27FC236}">
                <a16:creationId xmlns:a16="http://schemas.microsoft.com/office/drawing/2014/main" id="{D9099875-0BB8-C22E-5505-1AD936C220DB}"/>
              </a:ext>
            </a:extLst>
          </p:cNvPr>
          <p:cNvSpPr txBox="1"/>
          <p:nvPr/>
        </p:nvSpPr>
        <p:spPr>
          <a:xfrm>
            <a:off x="478026" y="388411"/>
            <a:ext cx="9029767" cy="523220"/>
          </a:xfrm>
          <a:prstGeom prst="rect">
            <a:avLst/>
          </a:prstGeom>
          <a:noFill/>
        </p:spPr>
        <p:txBody>
          <a:bodyPr wrap="square">
            <a:spAutoFit/>
          </a:bodyPr>
          <a:lstStyle/>
          <a:p>
            <a:r>
              <a:rPr lang="en-US" sz="2800" b="1" dirty="0"/>
              <a:t>What are the Top 5 Companies by Average Salary?</a:t>
            </a:r>
            <a:endParaRPr lang="en-IN" sz="2800" b="1" dirty="0"/>
          </a:p>
        </p:txBody>
      </p:sp>
      <p:pic>
        <p:nvPicPr>
          <p:cNvPr id="6" name="Picture 5">
            <a:extLst>
              <a:ext uri="{FF2B5EF4-FFF2-40B4-BE49-F238E27FC236}">
                <a16:creationId xmlns:a16="http://schemas.microsoft.com/office/drawing/2014/main" id="{9DAA14AF-7464-6843-B34B-6DFC9372D9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983" y="911631"/>
            <a:ext cx="7283747" cy="5723753"/>
          </a:xfrm>
          <a:prstGeom prst="rect">
            <a:avLst/>
          </a:prstGeom>
        </p:spPr>
      </p:pic>
    </p:spTree>
    <p:extLst>
      <p:ext uri="{BB962C8B-B14F-4D97-AF65-F5344CB8AC3E}">
        <p14:creationId xmlns:p14="http://schemas.microsoft.com/office/powerpoint/2010/main" val="4073510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0B749-600D-8FB8-BEAC-5E85F7B456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16810D-84CD-463D-757D-9D2168A68003}"/>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ECA59E00-35C1-32CD-74DE-D085D987D6C6}"/>
              </a:ext>
            </a:extLst>
          </p:cNvPr>
          <p:cNvSpPr>
            <a:spLocks noGrp="1"/>
          </p:cNvSpPr>
          <p:nvPr>
            <p:ph type="subTitle" idx="1"/>
          </p:nvPr>
        </p:nvSpPr>
        <p:spPr/>
        <p:txBody>
          <a:bodyPr/>
          <a:lstStyle/>
          <a:p>
            <a:endParaRPr lang="en-IN"/>
          </a:p>
        </p:txBody>
      </p:sp>
      <p:sp>
        <p:nvSpPr>
          <p:cNvPr id="7" name="TextBox 6">
            <a:extLst>
              <a:ext uri="{FF2B5EF4-FFF2-40B4-BE49-F238E27FC236}">
                <a16:creationId xmlns:a16="http://schemas.microsoft.com/office/drawing/2014/main" id="{BFA1EB5A-C987-9F4A-745E-BFAF76321A32}"/>
              </a:ext>
            </a:extLst>
          </p:cNvPr>
          <p:cNvSpPr txBox="1"/>
          <p:nvPr/>
        </p:nvSpPr>
        <p:spPr>
          <a:xfrm>
            <a:off x="478026" y="388411"/>
            <a:ext cx="9029767" cy="523220"/>
          </a:xfrm>
          <a:prstGeom prst="rect">
            <a:avLst/>
          </a:prstGeom>
          <a:noFill/>
        </p:spPr>
        <p:txBody>
          <a:bodyPr wrap="square">
            <a:spAutoFit/>
          </a:bodyPr>
          <a:lstStyle/>
          <a:p>
            <a:r>
              <a:rPr lang="en-US" sz="2800" b="1" dirty="0"/>
              <a:t>What are the Top 5 Companies by their Founding Year ?</a:t>
            </a:r>
            <a:endParaRPr lang="en-IN" sz="2800" b="1" dirty="0"/>
          </a:p>
        </p:txBody>
      </p:sp>
      <p:pic>
        <p:nvPicPr>
          <p:cNvPr id="5" name="Picture 4">
            <a:extLst>
              <a:ext uri="{FF2B5EF4-FFF2-40B4-BE49-F238E27FC236}">
                <a16:creationId xmlns:a16="http://schemas.microsoft.com/office/drawing/2014/main" id="{866F506A-7081-CCE0-C054-C8A160846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258" y="982098"/>
            <a:ext cx="9029767" cy="5570178"/>
          </a:xfrm>
          <a:prstGeom prst="rect">
            <a:avLst/>
          </a:prstGeom>
        </p:spPr>
      </p:pic>
    </p:spTree>
    <p:extLst>
      <p:ext uri="{BB962C8B-B14F-4D97-AF65-F5344CB8AC3E}">
        <p14:creationId xmlns:p14="http://schemas.microsoft.com/office/powerpoint/2010/main" val="4151563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6A3BA-4DFE-D7E7-677A-2647E0B761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AECC64-3523-5AA1-7A06-81A9BFF12500}"/>
              </a:ext>
            </a:extLst>
          </p:cNvPr>
          <p:cNvSpPr>
            <a:spLocks noGrp="1"/>
          </p:cNvSpPr>
          <p:nvPr>
            <p:ph type="ctrTitle"/>
          </p:nvPr>
        </p:nvSpPr>
        <p:spPr>
          <a:xfrm>
            <a:off x="2001078" y="-59635"/>
            <a:ext cx="7649817" cy="1779105"/>
          </a:xfrm>
        </p:spPr>
        <p:txBody>
          <a:bodyPr>
            <a:normAutofit/>
          </a:bodyPr>
          <a:lstStyle/>
          <a:p>
            <a:r>
              <a:rPr lang="en-IN" b="1" dirty="0">
                <a:solidFill>
                  <a:schemeClr val="accent2"/>
                </a:solidFill>
              </a:rPr>
              <a:t>Business Insights </a:t>
            </a:r>
          </a:p>
        </p:txBody>
      </p:sp>
      <p:sp>
        <p:nvSpPr>
          <p:cNvPr id="3" name="Subtitle 2">
            <a:extLst>
              <a:ext uri="{FF2B5EF4-FFF2-40B4-BE49-F238E27FC236}">
                <a16:creationId xmlns:a16="http://schemas.microsoft.com/office/drawing/2014/main" id="{6DFA214D-EC73-FA6D-93E4-6F43B06E26AD}"/>
              </a:ext>
            </a:extLst>
          </p:cNvPr>
          <p:cNvSpPr>
            <a:spLocks noGrp="1"/>
          </p:cNvSpPr>
          <p:nvPr>
            <p:ph type="subTitle" idx="1"/>
          </p:nvPr>
        </p:nvSpPr>
        <p:spPr>
          <a:xfrm>
            <a:off x="619539" y="1800086"/>
            <a:ext cx="10952922" cy="5057914"/>
          </a:xfrm>
        </p:spPr>
        <p:txBody>
          <a:bodyPr>
            <a:normAutofit/>
          </a:bodyPr>
          <a:lstStyle/>
          <a:p>
            <a:r>
              <a:rPr lang="en-US" dirty="0"/>
              <a:t>👉 </a:t>
            </a:r>
            <a:r>
              <a:rPr lang="en-US" b="1" dirty="0"/>
              <a:t>Insight</a:t>
            </a:r>
            <a:r>
              <a:rPr lang="en-US" dirty="0"/>
              <a:t>: Recruiters may need to speed up response times and follow-up processes. Job seekers should be aware that patience is often required.</a:t>
            </a:r>
          </a:p>
          <a:p>
            <a:r>
              <a:rPr lang="en-US" dirty="0"/>
              <a:t>👉 </a:t>
            </a:r>
            <a:r>
              <a:rPr lang="en-US" b="1" dirty="0"/>
              <a:t>Insight</a:t>
            </a:r>
            <a:r>
              <a:rPr lang="en-US" dirty="0"/>
              <a:t>: This could be due to graduation season or seasonal hiring. Job seekers can take advantage of increased opportunities then.</a:t>
            </a:r>
          </a:p>
          <a:p>
            <a:r>
              <a:rPr lang="en-US" dirty="0"/>
              <a:t>👉 </a:t>
            </a:r>
            <a:r>
              <a:rPr lang="en-US" b="1" dirty="0"/>
              <a:t>Insight</a:t>
            </a:r>
            <a:r>
              <a:rPr lang="en-US" dirty="0"/>
              <a:t>: Companies looking for experienced professionals may face more difficulty. There’s a large supply of fresh or moderately experienced talent.</a:t>
            </a:r>
          </a:p>
          <a:p>
            <a:r>
              <a:rPr lang="en-US" dirty="0"/>
              <a:t>👉 </a:t>
            </a:r>
            <a:r>
              <a:rPr lang="en-US" b="1" dirty="0"/>
              <a:t>Insight</a:t>
            </a:r>
            <a:r>
              <a:rPr lang="en-US" dirty="0"/>
              <a:t>: These companies may attract top talent more easily. Other firms may need to offer better perks or work culture to compete.</a:t>
            </a:r>
          </a:p>
          <a:p>
            <a:r>
              <a:rPr lang="en-US" dirty="0"/>
              <a:t>👉 </a:t>
            </a:r>
            <a:r>
              <a:rPr lang="en-US" b="1" dirty="0"/>
              <a:t>Insight</a:t>
            </a:r>
            <a:r>
              <a:rPr lang="en-US" dirty="0"/>
              <a:t>: Startups or newer companies are actively competing for talent, not just established firms.</a:t>
            </a:r>
            <a:endParaRPr lang="en-IN" dirty="0"/>
          </a:p>
        </p:txBody>
      </p:sp>
    </p:spTree>
    <p:extLst>
      <p:ext uri="{BB962C8B-B14F-4D97-AF65-F5344CB8AC3E}">
        <p14:creationId xmlns:p14="http://schemas.microsoft.com/office/powerpoint/2010/main" val="2811887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243</Words>
  <Application>Microsoft Office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Job Portal Market Insights</vt:lpstr>
      <vt:lpstr>PowerPoint Presentation</vt:lpstr>
      <vt:lpstr>PowerPoint Presentation</vt:lpstr>
      <vt:lpstr>PowerPoint Presentation</vt:lpstr>
      <vt:lpstr>PowerPoint Presentation</vt:lpstr>
      <vt:lpstr>PowerPoint Presentation</vt:lpstr>
      <vt:lpstr>Business Insights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Trishansh Sahane</dc:creator>
  <cp:lastModifiedBy>Trishansh Sahane</cp:lastModifiedBy>
  <cp:revision>4</cp:revision>
  <dcterms:created xsi:type="dcterms:W3CDTF">2025-04-25T14:00:50Z</dcterms:created>
  <dcterms:modified xsi:type="dcterms:W3CDTF">2025-04-26T02:30:42Z</dcterms:modified>
</cp:coreProperties>
</file>