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2" r:id="rId3"/>
  </p:sldMasterIdLst>
  <p:notesMasterIdLst>
    <p:notesMasterId r:id="rId6"/>
  </p:notesMasterIdLst>
  <p:handoutMasterIdLst>
    <p:handoutMasterId r:id="rId51"/>
  </p:handoutMasterIdLst>
  <p:sldIdLst>
    <p:sldId id="327" r:id="rId4"/>
    <p:sldId id="330" r:id="rId5"/>
    <p:sldId id="331" r:id="rId7"/>
    <p:sldId id="332" r:id="rId8"/>
    <p:sldId id="381" r:id="rId9"/>
    <p:sldId id="262" r:id="rId10"/>
    <p:sldId id="263" r:id="rId11"/>
    <p:sldId id="299" r:id="rId12"/>
    <p:sldId id="302" r:id="rId13"/>
    <p:sldId id="264" r:id="rId14"/>
    <p:sldId id="266" r:id="rId15"/>
    <p:sldId id="265" r:id="rId16"/>
    <p:sldId id="276" r:id="rId17"/>
    <p:sldId id="303" r:id="rId18"/>
    <p:sldId id="293" r:id="rId19"/>
    <p:sldId id="277" r:id="rId20"/>
    <p:sldId id="382" r:id="rId21"/>
    <p:sldId id="269" r:id="rId22"/>
    <p:sldId id="304" r:id="rId23"/>
    <p:sldId id="305" r:id="rId24"/>
    <p:sldId id="307" r:id="rId25"/>
    <p:sldId id="306" r:id="rId26"/>
    <p:sldId id="333" r:id="rId27"/>
    <p:sldId id="334" r:id="rId28"/>
    <p:sldId id="309" r:id="rId29"/>
    <p:sldId id="310" r:id="rId30"/>
    <p:sldId id="311" r:id="rId31"/>
    <p:sldId id="312" r:id="rId32"/>
    <p:sldId id="314" r:id="rId33"/>
    <p:sldId id="335" r:id="rId34"/>
    <p:sldId id="315" r:id="rId35"/>
    <p:sldId id="316" r:id="rId36"/>
    <p:sldId id="336" r:id="rId37"/>
    <p:sldId id="380" r:id="rId38"/>
    <p:sldId id="296" r:id="rId39"/>
    <p:sldId id="318" r:id="rId40"/>
    <p:sldId id="319" r:id="rId41"/>
    <p:sldId id="379" r:id="rId42"/>
    <p:sldId id="322" r:id="rId43"/>
    <p:sldId id="323" r:id="rId44"/>
    <p:sldId id="324" r:id="rId45"/>
    <p:sldId id="378" r:id="rId46"/>
    <p:sldId id="289" r:id="rId47"/>
    <p:sldId id="320" r:id="rId48"/>
    <p:sldId id="274" r:id="rId49"/>
    <p:sldId id="377"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cmAuthor id="3" name="Ramesh Sannareddy" initials="RS" lastIdx="7" clrIdx="2"/>
  <p:cmAuthor id="4" name="UPKAR LIDDER" initials="UL" lastIdx="2" clrIdx="3"/>
  <p:cmAuthor id="5" name="Leon Katsnelson" initials="LK" lastIdx="21" clrIdx="4"/>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showGuides="1">
      <p:cViewPr>
        <p:scale>
          <a:sx n="95" d="100"/>
          <a:sy n="95" d="100"/>
        </p:scale>
        <p:origin x="14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8" Type="http://schemas.openxmlformats.org/officeDocument/2006/relationships/customXml" Target="../customXml/item3.xml"/><Relationship Id="rId57" Type="http://schemas.openxmlformats.org/officeDocument/2006/relationships/customXml" Target="../customXml/item2.xml"/><Relationship Id="rId56" Type="http://schemas.openxmlformats.org/officeDocument/2006/relationships/customXml" Target="../customXml/item1.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fld>
            <a:endParaRPr lang="en-US"/>
          </a:p>
        </p:txBody>
      </p:sp>
      <p:sp>
        <p:nvSpPr>
          <p:cNvPr id="4" name="Footer Placeholder 3"/>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tags" Target="../tags/tag6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mn-lt"/>
                <a:ea typeface="+mn-ea"/>
                <a:cs typeface="IBM Plex Mono SemiBold" panose="020B0709050203000203" pitchFamily="49" charset="0"/>
              </a:defRPr>
            </a:lvl1pPr>
          </a:lstStyle>
          <a:p>
            <a:r>
              <a:rPr lang="en-US"/>
              <a:t>Click to edit Master title style</a:t>
            </a:r>
            <a:endParaRPr lang="en-US"/>
          </a:p>
        </p:txBody>
      </p:sp>
      <p:sp>
        <p:nvSpPr>
          <p:cNvPr id="2" name="Footer Placeholder 1"/>
          <p:cNvSpPr>
            <a:spLocks noGrp="1"/>
          </p:cNvSpPr>
          <p:nvPr>
            <p:ph type="ftr" sz="quarter" idx="10"/>
          </p:nvPr>
        </p:nvSpPr>
        <p:spPr>
          <a:xfrm>
            <a:off x="4038600" y="6356350"/>
            <a:ext cx="4114800" cy="365125"/>
          </a:xfrm>
          <a:prstGeom prst="rect">
            <a:avLst/>
          </a:prstGeom>
        </p:spPr>
        <p:txBody>
          <a:bodyPr/>
          <a:lstStyle/>
          <a:p>
            <a:endParaRPr 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a:xfrm>
            <a:off x="4038600" y="6356350"/>
            <a:ext cx="4114800" cy="365125"/>
          </a:xfrm>
          <a:prstGeom prst="rect">
            <a:avLst/>
          </a:prstGeom>
        </p:spPr>
        <p:txBody>
          <a:bodyPr/>
          <a:lstStyle/>
          <a:p>
            <a:endParaRPr 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任意多边形 2"/>
          <p:cNvSpPr/>
          <p:nvPr userDrawn="1">
            <p:custDataLst>
              <p:tags r:id="rId2"/>
            </p:custDataLst>
          </p:nvPr>
        </p:nvSpPr>
        <p:spPr>
          <a:xfrm>
            <a:off x="0" y="1880870"/>
            <a:ext cx="12192000" cy="3218815"/>
          </a:xfrm>
          <a:custGeom>
            <a:avLst/>
            <a:gdLst>
              <a:gd name="connsiteX0" fmla="*/ 0 w 19205"/>
              <a:gd name="connsiteY0" fmla="*/ 5042 h 5069"/>
              <a:gd name="connsiteX1" fmla="*/ 2204 w 19205"/>
              <a:gd name="connsiteY1" fmla="*/ 5044 h 5069"/>
              <a:gd name="connsiteX2" fmla="*/ 2204 w 19205"/>
              <a:gd name="connsiteY2" fmla="*/ 4474 h 5069"/>
              <a:gd name="connsiteX3" fmla="*/ 3010 w 19205"/>
              <a:gd name="connsiteY3" fmla="*/ 4470 h 5069"/>
              <a:gd name="connsiteX4" fmla="*/ 3014 w 19205"/>
              <a:gd name="connsiteY4" fmla="*/ 3374 h 5069"/>
              <a:gd name="connsiteX5" fmla="*/ 4234 w 19205"/>
              <a:gd name="connsiteY5" fmla="*/ 3374 h 5069"/>
              <a:gd name="connsiteX6" fmla="*/ 4234 w 19205"/>
              <a:gd name="connsiteY6" fmla="*/ 4294 h 5069"/>
              <a:gd name="connsiteX7" fmla="*/ 3914 w 19205"/>
              <a:gd name="connsiteY7" fmla="*/ 4294 h 5069"/>
              <a:gd name="connsiteX8" fmla="*/ 3914 w 19205"/>
              <a:gd name="connsiteY8" fmla="*/ 2524 h 5069"/>
              <a:gd name="connsiteX9" fmla="*/ 4274 w 19205"/>
              <a:gd name="connsiteY9" fmla="*/ 2524 h 5069"/>
              <a:gd name="connsiteX10" fmla="*/ 4278 w 19205"/>
              <a:gd name="connsiteY10" fmla="*/ 0 h 5069"/>
              <a:gd name="connsiteX11" fmla="*/ 5058 w 19205"/>
              <a:gd name="connsiteY11" fmla="*/ 480 h 5069"/>
              <a:gd name="connsiteX12" fmla="*/ 5044 w 19205"/>
              <a:gd name="connsiteY12" fmla="*/ 4864 h 5069"/>
              <a:gd name="connsiteX13" fmla="*/ 4701 w 19205"/>
              <a:gd name="connsiteY13" fmla="*/ 4863 h 5069"/>
              <a:gd name="connsiteX14" fmla="*/ 4701 w 19205"/>
              <a:gd name="connsiteY14" fmla="*/ 1968 h 5069"/>
              <a:gd name="connsiteX15" fmla="*/ 5663 w 19205"/>
              <a:gd name="connsiteY15" fmla="*/ 1965 h 5069"/>
              <a:gd name="connsiteX16" fmla="*/ 5662 w 19205"/>
              <a:gd name="connsiteY16" fmla="*/ 4024 h 5069"/>
              <a:gd name="connsiteX17" fmla="*/ 6454 w 19205"/>
              <a:gd name="connsiteY17" fmla="*/ 4024 h 5069"/>
              <a:gd name="connsiteX18" fmla="*/ 6457 w 19205"/>
              <a:gd name="connsiteY18" fmla="*/ 5069 h 5069"/>
              <a:gd name="connsiteX19" fmla="*/ 19205 w 19205"/>
              <a:gd name="connsiteY19" fmla="*/ 5069 h 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5" h="5069">
                <a:moveTo>
                  <a:pt x="0" y="5042"/>
                </a:moveTo>
                <a:lnTo>
                  <a:pt x="2204" y="5044"/>
                </a:lnTo>
                <a:lnTo>
                  <a:pt x="2204" y="4474"/>
                </a:lnTo>
                <a:lnTo>
                  <a:pt x="3010" y="4470"/>
                </a:lnTo>
                <a:lnTo>
                  <a:pt x="3014" y="3374"/>
                </a:lnTo>
                <a:lnTo>
                  <a:pt x="4234" y="3374"/>
                </a:lnTo>
                <a:lnTo>
                  <a:pt x="4234" y="4294"/>
                </a:lnTo>
                <a:lnTo>
                  <a:pt x="3914" y="4294"/>
                </a:lnTo>
                <a:lnTo>
                  <a:pt x="3914" y="2524"/>
                </a:lnTo>
                <a:lnTo>
                  <a:pt x="4274" y="2524"/>
                </a:lnTo>
                <a:lnTo>
                  <a:pt x="4278" y="0"/>
                </a:lnTo>
                <a:lnTo>
                  <a:pt x="5058" y="480"/>
                </a:lnTo>
                <a:lnTo>
                  <a:pt x="5044" y="4864"/>
                </a:lnTo>
                <a:lnTo>
                  <a:pt x="4701" y="4863"/>
                </a:lnTo>
                <a:lnTo>
                  <a:pt x="4701" y="1968"/>
                </a:lnTo>
                <a:lnTo>
                  <a:pt x="5663" y="1965"/>
                </a:lnTo>
                <a:lnTo>
                  <a:pt x="5662" y="4024"/>
                </a:lnTo>
                <a:lnTo>
                  <a:pt x="6454" y="4024"/>
                </a:lnTo>
                <a:lnTo>
                  <a:pt x="6457" y="5069"/>
                </a:lnTo>
                <a:lnTo>
                  <a:pt x="19205" y="5069"/>
                </a:lnTo>
              </a:path>
            </a:pathLst>
          </a:custGeom>
          <a:noFill/>
          <a:ln w="2540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3"/>
            </p:custDataLst>
          </p:nvPr>
        </p:nvSpPr>
        <p:spPr>
          <a:xfrm>
            <a:off x="4896000" y="1476155"/>
            <a:ext cx="5936400" cy="2055445"/>
          </a:xfrm>
        </p:spPr>
        <p:txBody>
          <a:bodyPr wrap="square" lIns="90000" tIns="46800" rIns="90000" bIns="46800" anchor="b">
            <a:normAutofit/>
          </a:bodyPr>
          <a:lstStyle>
            <a:lvl1pPr algn="r">
              <a:lnSpc>
                <a:spcPct val="100000"/>
              </a:lnSpc>
              <a:defRPr sz="5600">
                <a:solidFill>
                  <a:schemeClr val="tx1">
                    <a:lumMod val="85000"/>
                    <a:lumOff val="15000"/>
                  </a:schemeClr>
                </a:solidFill>
              </a:defRPr>
            </a:lvl1pPr>
          </a:lstStyle>
          <a:p>
            <a:r>
              <a:rPr lang="zh-CN" altLang="en-US" dirty="0"/>
              <a:t>单击此处编辑母版标题样式</a:t>
            </a:r>
            <a:endParaRPr lang="zh-CN" altLang="en-US" dirty="0"/>
          </a:p>
        </p:txBody>
      </p:sp>
      <p:sp>
        <p:nvSpPr>
          <p:cNvPr id="3" name="副标题 2"/>
          <p:cNvSpPr>
            <a:spLocks noGrp="1"/>
          </p:cNvSpPr>
          <p:nvPr>
            <p:ph type="subTitle" idx="1" hasCustomPrompt="1"/>
            <p:custDataLst>
              <p:tags r:id="rId4"/>
            </p:custDataLst>
          </p:nvPr>
        </p:nvSpPr>
        <p:spPr>
          <a:xfrm>
            <a:off x="4896000" y="3888000"/>
            <a:ext cx="5936400" cy="720000"/>
          </a:xfrm>
        </p:spPr>
        <p:txBody>
          <a:bodyPr wrap="square" lIns="90000" tIns="46800" rIns="90000" bIns="46800">
            <a:normAutofit/>
          </a:bodyPr>
          <a:lstStyle>
            <a:lvl1pPr marL="0" indent="0" algn="r">
              <a:lnSpc>
                <a:spcPct val="100000"/>
              </a:lnSpc>
              <a:buNone/>
              <a:defRPr sz="2000" b="1" spc="5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7"/>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0" name="联系方式占位符 9"/>
          <p:cNvSpPr>
            <a:spLocks noGrp="1"/>
          </p:cNvSpPr>
          <p:nvPr>
            <p:ph type="body" sz="quarter" idx="16" hasCustomPrompt="1"/>
            <p:custDataLst>
              <p:tags r:id="rId8"/>
            </p:custDataLst>
          </p:nvPr>
        </p:nvSpPr>
        <p:spPr>
          <a:xfrm>
            <a:off x="8209504" y="5504400"/>
            <a:ext cx="2566800" cy="739382"/>
          </a:xfrm>
        </p:spPr>
        <p:txBody>
          <a:bodyPr wrap="square" lIns="90000" tIns="46800" rIns="90000" bIns="46800" anchor="t">
            <a:normAutofit/>
          </a:bodyPr>
          <a:lstStyle>
            <a:lvl1pPr marL="0" indent="0" algn="r">
              <a:lnSpc>
                <a:spcPct val="100000"/>
              </a:lnSpc>
              <a:buNone/>
              <a:defRPr sz="1800">
                <a:solidFill>
                  <a:schemeClr val="accent1"/>
                </a:solidFill>
              </a:defRPr>
            </a:lvl1pPr>
          </a:lstStyle>
          <a:p>
            <a:pPr lvl="0"/>
            <a:r>
              <a:rPr lang="zh-CN" altLang="en-US" dirty="0"/>
              <a:t>联系方式</a:t>
            </a:r>
            <a:endParaRPr lang="zh-CN" altLang="en-US" dirty="0"/>
          </a:p>
        </p:txBody>
      </p:sp>
      <p:sp>
        <p:nvSpPr>
          <p:cNvPr id="24" name="署名占位符 10"/>
          <p:cNvSpPr>
            <a:spLocks noGrp="1"/>
          </p:cNvSpPr>
          <p:nvPr>
            <p:ph type="body" sz="quarter" idx="17" hasCustomPrompt="1"/>
            <p:custDataLst>
              <p:tags r:id="rId9"/>
            </p:custDataLst>
          </p:nvPr>
        </p:nvSpPr>
        <p:spPr>
          <a:xfrm>
            <a:off x="5853760" y="5504400"/>
            <a:ext cx="2163600" cy="739382"/>
          </a:xfrm>
        </p:spPr>
        <p:txBody>
          <a:bodyPr wrap="square" lIns="90000" tIns="46800" rIns="90000" bIns="46800" anchor="t">
            <a:normAutofit/>
          </a:bodyPr>
          <a:lstStyle>
            <a:lvl1pPr marL="0" indent="0" algn="l">
              <a:lnSpc>
                <a:spcPct val="100000"/>
              </a:lnSpc>
              <a:buNone/>
              <a:defRPr sz="1800" b="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6" name="任意多边形 17"/>
          <p:cNvSpPr/>
          <p:nvPr userDrawn="1">
            <p:custDataLst>
              <p:tags r:id="rId2"/>
            </p:custDataLst>
          </p:nvPr>
        </p:nvSpPr>
        <p:spPr>
          <a:xfrm>
            <a:off x="7534910" y="2957195"/>
            <a:ext cx="4657090" cy="3030855"/>
          </a:xfrm>
          <a:custGeom>
            <a:avLst/>
            <a:gdLst>
              <a:gd name="connsiteX0" fmla="*/ 0 w 7334"/>
              <a:gd name="connsiteY0" fmla="*/ 4754 h 4773"/>
              <a:gd name="connsiteX1" fmla="*/ 1297 w 7334"/>
              <a:gd name="connsiteY1" fmla="*/ 4754 h 4773"/>
              <a:gd name="connsiteX2" fmla="*/ 1297 w 7334"/>
              <a:gd name="connsiteY2" fmla="*/ 3267 h 4773"/>
              <a:gd name="connsiteX3" fmla="*/ 2032 w 7334"/>
              <a:gd name="connsiteY3" fmla="*/ 2990 h 4773"/>
              <a:gd name="connsiteX4" fmla="*/ 2028 w 7334"/>
              <a:gd name="connsiteY4" fmla="*/ 4767 h 4773"/>
              <a:gd name="connsiteX5" fmla="*/ 1736 w 7334"/>
              <a:gd name="connsiteY5" fmla="*/ 4769 h 4773"/>
              <a:gd name="connsiteX6" fmla="*/ 1736 w 7334"/>
              <a:gd name="connsiteY6" fmla="*/ 1950 h 4773"/>
              <a:gd name="connsiteX7" fmla="*/ 3109 w 7334"/>
              <a:gd name="connsiteY7" fmla="*/ 2275 h 4773"/>
              <a:gd name="connsiteX8" fmla="*/ 3109 w 7334"/>
              <a:gd name="connsiteY8" fmla="*/ 4773 h 4773"/>
              <a:gd name="connsiteX9" fmla="*/ 2594 w 7334"/>
              <a:gd name="connsiteY9" fmla="*/ 4773 h 4773"/>
              <a:gd name="connsiteX10" fmla="*/ 2604 w 7334"/>
              <a:gd name="connsiteY10" fmla="*/ 0 h 4773"/>
              <a:gd name="connsiteX11" fmla="*/ 3656 w 7334"/>
              <a:gd name="connsiteY11" fmla="*/ 7 h 4773"/>
              <a:gd name="connsiteX12" fmla="*/ 3653 w 7334"/>
              <a:gd name="connsiteY12" fmla="*/ 3834 h 4773"/>
              <a:gd name="connsiteX13" fmla="*/ 3404 w 7334"/>
              <a:gd name="connsiteY13" fmla="*/ 3837 h 4773"/>
              <a:gd name="connsiteX14" fmla="*/ 3404 w 7334"/>
              <a:gd name="connsiteY14" fmla="*/ 2979 h 4773"/>
              <a:gd name="connsiteX15" fmla="*/ 4594 w 7334"/>
              <a:gd name="connsiteY15" fmla="*/ 2978 h 4773"/>
              <a:gd name="connsiteX16" fmla="*/ 4593 w 7334"/>
              <a:gd name="connsiteY16" fmla="*/ 4339 h 4773"/>
              <a:gd name="connsiteX17" fmla="*/ 5122 w 7334"/>
              <a:gd name="connsiteY17" fmla="*/ 4338 h 4773"/>
              <a:gd name="connsiteX18" fmla="*/ 5120 w 7334"/>
              <a:gd name="connsiteY18" fmla="*/ 4771 h 4773"/>
              <a:gd name="connsiteX19" fmla="*/ 7334 w 7334"/>
              <a:gd name="connsiteY19" fmla="*/ 4769 h 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4" h="4773">
                <a:moveTo>
                  <a:pt x="0" y="4754"/>
                </a:moveTo>
                <a:lnTo>
                  <a:pt x="1297" y="4754"/>
                </a:lnTo>
                <a:lnTo>
                  <a:pt x="1297" y="3267"/>
                </a:lnTo>
                <a:lnTo>
                  <a:pt x="2032" y="2990"/>
                </a:lnTo>
                <a:lnTo>
                  <a:pt x="2028" y="4767"/>
                </a:lnTo>
                <a:lnTo>
                  <a:pt x="1736" y="4769"/>
                </a:lnTo>
                <a:lnTo>
                  <a:pt x="1736" y="1950"/>
                </a:lnTo>
                <a:lnTo>
                  <a:pt x="3109" y="2275"/>
                </a:lnTo>
                <a:lnTo>
                  <a:pt x="3109" y="4773"/>
                </a:lnTo>
                <a:lnTo>
                  <a:pt x="2594" y="4773"/>
                </a:lnTo>
                <a:lnTo>
                  <a:pt x="2604" y="0"/>
                </a:lnTo>
                <a:lnTo>
                  <a:pt x="3656" y="7"/>
                </a:lnTo>
                <a:lnTo>
                  <a:pt x="3653" y="3834"/>
                </a:lnTo>
                <a:lnTo>
                  <a:pt x="3404" y="3837"/>
                </a:lnTo>
                <a:lnTo>
                  <a:pt x="3404" y="2979"/>
                </a:lnTo>
                <a:lnTo>
                  <a:pt x="4594" y="2978"/>
                </a:lnTo>
                <a:lnTo>
                  <a:pt x="4593" y="4339"/>
                </a:lnTo>
                <a:lnTo>
                  <a:pt x="5122" y="4338"/>
                </a:lnTo>
                <a:lnTo>
                  <a:pt x="5120" y="4771"/>
                </a:lnTo>
                <a:lnTo>
                  <a:pt x="7334" y="4769"/>
                </a:lnTo>
              </a:path>
            </a:pathLst>
          </a:custGeom>
          <a:noFill/>
          <a:ln w="2540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cxnSp>
        <p:nvCxnSpPr>
          <p:cNvPr id="10" name="直接连接符 9"/>
          <p:cNvCxnSpPr/>
          <p:nvPr userDrawn="1">
            <p:custDataLst>
              <p:tags r:id="rId3"/>
            </p:custDataLst>
          </p:nvPr>
        </p:nvCxnSpPr>
        <p:spPr>
          <a:xfrm>
            <a:off x="9528175" y="2393950"/>
            <a:ext cx="0" cy="563245"/>
          </a:xfrm>
          <a:prstGeom prst="line">
            <a:avLst/>
          </a:prstGeom>
          <a:noFill/>
          <a:ln w="25400">
            <a:solidFill>
              <a:schemeClr val="accent1"/>
            </a:solidFill>
          </a:ln>
        </p:spPr>
        <p:style>
          <a:lnRef idx="2">
            <a:schemeClr val="accent1">
              <a:lumMod val="75000"/>
            </a:schemeClr>
          </a:lnRef>
          <a:fillRef idx="1">
            <a:schemeClr val="accent1"/>
          </a:fillRef>
          <a:effectRef idx="0">
            <a:srgbClr val="FFFFFF"/>
          </a:effectRef>
          <a:fontRef idx="minor">
            <a:schemeClr val="lt1"/>
          </a:fontRef>
        </p:style>
      </p:cxnSp>
      <p:sp>
        <p:nvSpPr>
          <p:cNvPr id="3" name="椭圆 2"/>
          <p:cNvSpPr>
            <a:spLocks noChangeAspect="1"/>
          </p:cNvSpPr>
          <p:nvPr userDrawn="1">
            <p:custDataLst>
              <p:tags r:id="rId4"/>
            </p:custDataLst>
          </p:nvPr>
        </p:nvSpPr>
        <p:spPr>
          <a:xfrm>
            <a:off x="7488000" y="5914800"/>
            <a:ext cx="108000" cy="108000"/>
          </a:xfrm>
          <a:prstGeom prst="ellipse">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5"/>
            </p:custDataLst>
          </p:nvPr>
        </p:nvSpPr>
        <p:spPr>
          <a:xfrm>
            <a:off x="550800" y="511200"/>
            <a:ext cx="2174400" cy="1404000"/>
          </a:xfrm>
        </p:spPr>
        <p:txBody>
          <a:bodyPr wrap="square" lIns="90000" tIns="46800" rIns="90000" bIns="46800" anchor="ctr">
            <a:normAutofit/>
          </a:bodyPr>
          <a:lstStyle>
            <a:lvl1pPr algn="r">
              <a:defRPr sz="5400"/>
            </a:lvl1pPr>
          </a:lstStyle>
          <a:p>
            <a:r>
              <a:rPr lang="zh-CN" altLang="en-US" dirty="0"/>
              <a:t>标题</a:t>
            </a:r>
            <a:endParaRPr lang="zh-CN" altLang="en-US" dirty="0"/>
          </a:p>
        </p:txBody>
      </p:sp>
      <p:sp>
        <p:nvSpPr>
          <p:cNvPr id="7"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dirty="0"/>
          </a:p>
        </p:txBody>
      </p:sp>
      <p:sp>
        <p:nvSpPr>
          <p:cNvPr id="8" name="页脚占位符 4"/>
          <p:cNvSpPr>
            <a:spLocks noGrp="1"/>
          </p:cNvSpPr>
          <p:nvPr>
            <p:ph type="ftr" sz="quarter" idx="11"/>
            <p:custDataLst>
              <p:tags r:id="rId7"/>
            </p:custDataLst>
          </p:nvPr>
        </p:nvSpPr>
        <p:spPr/>
        <p:txBody>
          <a:bodyPr/>
          <a:lstStyle/>
          <a:p>
            <a:endParaRPr lang="zh-CN" altLang="en-US" dirty="0"/>
          </a:p>
        </p:txBody>
      </p:sp>
      <p:sp>
        <p:nvSpPr>
          <p:cNvPr id="9" name="灯片编号占位符 5"/>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3" name="任意多边形 7"/>
          <p:cNvSpPr/>
          <p:nvPr>
            <p:custDataLst>
              <p:tags r:id="rId2"/>
            </p:custDataLst>
          </p:nvPr>
        </p:nvSpPr>
        <p:spPr>
          <a:xfrm>
            <a:off x="5881370" y="4941570"/>
            <a:ext cx="6301740" cy="1591310"/>
          </a:xfrm>
          <a:custGeom>
            <a:avLst/>
            <a:gdLst>
              <a:gd name="connsiteX0" fmla="*/ 2 w 9924"/>
              <a:gd name="connsiteY0" fmla="*/ 2235 h 2506"/>
              <a:gd name="connsiteX1" fmla="*/ 0 w 9924"/>
              <a:gd name="connsiteY1" fmla="*/ 230 h 2506"/>
              <a:gd name="connsiteX2" fmla="*/ 220 w 9924"/>
              <a:gd name="connsiteY2" fmla="*/ 0 h 2506"/>
              <a:gd name="connsiteX3" fmla="*/ 500 w 9924"/>
              <a:gd name="connsiteY3" fmla="*/ 0 h 2506"/>
              <a:gd name="connsiteX4" fmla="*/ 710 w 9924"/>
              <a:gd name="connsiteY4" fmla="*/ 220 h 2506"/>
              <a:gd name="connsiteX5" fmla="*/ 710 w 9924"/>
              <a:gd name="connsiteY5" fmla="*/ 2050 h 2506"/>
              <a:gd name="connsiteX6" fmla="*/ 500 w 9924"/>
              <a:gd name="connsiteY6" fmla="*/ 2050 h 2506"/>
              <a:gd name="connsiteX7" fmla="*/ 500 w 9924"/>
              <a:gd name="connsiteY7" fmla="*/ 980 h 2506"/>
              <a:gd name="connsiteX8" fmla="*/ 1153 w 9924"/>
              <a:gd name="connsiteY8" fmla="*/ 982 h 2506"/>
              <a:gd name="connsiteX9" fmla="*/ 1153 w 9924"/>
              <a:gd name="connsiteY9" fmla="*/ 1942 h 2506"/>
              <a:gd name="connsiteX10" fmla="*/ 1936 w 9924"/>
              <a:gd name="connsiteY10" fmla="*/ 1946 h 2506"/>
              <a:gd name="connsiteX11" fmla="*/ 1936 w 9924"/>
              <a:gd name="connsiteY11" fmla="*/ 2268 h 2506"/>
              <a:gd name="connsiteX12" fmla="*/ 2281 w 9924"/>
              <a:gd name="connsiteY12" fmla="*/ 2268 h 2506"/>
              <a:gd name="connsiteX13" fmla="*/ 2283 w 9924"/>
              <a:gd name="connsiteY13" fmla="*/ 2506 h 2506"/>
              <a:gd name="connsiteX14" fmla="*/ 9924 w 9924"/>
              <a:gd name="connsiteY14" fmla="*/ 2501 h 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24" h="2506">
                <a:moveTo>
                  <a:pt x="2" y="2235"/>
                </a:moveTo>
                <a:lnTo>
                  <a:pt x="0" y="230"/>
                </a:lnTo>
                <a:lnTo>
                  <a:pt x="220" y="0"/>
                </a:lnTo>
                <a:lnTo>
                  <a:pt x="500" y="0"/>
                </a:lnTo>
                <a:lnTo>
                  <a:pt x="710" y="220"/>
                </a:lnTo>
                <a:lnTo>
                  <a:pt x="710" y="2050"/>
                </a:lnTo>
                <a:lnTo>
                  <a:pt x="500" y="2050"/>
                </a:lnTo>
                <a:lnTo>
                  <a:pt x="500" y="980"/>
                </a:lnTo>
                <a:lnTo>
                  <a:pt x="1153" y="982"/>
                </a:lnTo>
                <a:lnTo>
                  <a:pt x="1153" y="1942"/>
                </a:lnTo>
                <a:lnTo>
                  <a:pt x="1936" y="1946"/>
                </a:lnTo>
                <a:lnTo>
                  <a:pt x="1936" y="2268"/>
                </a:lnTo>
                <a:lnTo>
                  <a:pt x="2281" y="2268"/>
                </a:lnTo>
                <a:lnTo>
                  <a:pt x="2283" y="2506"/>
                </a:lnTo>
                <a:lnTo>
                  <a:pt x="9924" y="2501"/>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4" name="任意多边形 8"/>
          <p:cNvSpPr/>
          <p:nvPr>
            <p:custDataLst>
              <p:tags r:id="rId3"/>
            </p:custDataLst>
          </p:nvPr>
        </p:nvSpPr>
        <p:spPr>
          <a:xfrm>
            <a:off x="0" y="5236845"/>
            <a:ext cx="5894705" cy="1302385"/>
          </a:xfrm>
          <a:custGeom>
            <a:avLst/>
            <a:gdLst>
              <a:gd name="connsiteX0" fmla="*/ 9283 w 9283"/>
              <a:gd name="connsiteY0" fmla="*/ 1758 h 2051"/>
              <a:gd name="connsiteX1" fmla="*/ 9062 w 9283"/>
              <a:gd name="connsiteY1" fmla="*/ 1755 h 2051"/>
              <a:gd name="connsiteX2" fmla="*/ 9062 w 9283"/>
              <a:gd name="connsiteY2" fmla="*/ 0 h 2051"/>
              <a:gd name="connsiteX3" fmla="*/ 8410 w 9283"/>
              <a:gd name="connsiteY3" fmla="*/ 547 h 2051"/>
              <a:gd name="connsiteX4" fmla="*/ 8410 w 9283"/>
              <a:gd name="connsiteY4" fmla="*/ 2028 h 2051"/>
              <a:gd name="connsiteX5" fmla="*/ 8710 w 9283"/>
              <a:gd name="connsiteY5" fmla="*/ 2028 h 2051"/>
              <a:gd name="connsiteX6" fmla="*/ 8710 w 9283"/>
              <a:gd name="connsiteY6" fmla="*/ 1158 h 2051"/>
              <a:gd name="connsiteX7" fmla="*/ 7675 w 9283"/>
              <a:gd name="connsiteY7" fmla="*/ 906 h 2051"/>
              <a:gd name="connsiteX8" fmla="*/ 7674 w 9283"/>
              <a:gd name="connsiteY8" fmla="*/ 1785 h 2051"/>
              <a:gd name="connsiteX9" fmla="*/ 7084 w 9283"/>
              <a:gd name="connsiteY9" fmla="*/ 1785 h 2051"/>
              <a:gd name="connsiteX10" fmla="*/ 7086 w 9283"/>
              <a:gd name="connsiteY10" fmla="*/ 2051 h 2051"/>
              <a:gd name="connsiteX11" fmla="*/ 0 w 9283"/>
              <a:gd name="connsiteY11" fmla="*/ 2047 h 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83" h="2051">
                <a:moveTo>
                  <a:pt x="9283" y="1758"/>
                </a:moveTo>
                <a:lnTo>
                  <a:pt x="9062" y="1755"/>
                </a:lnTo>
                <a:lnTo>
                  <a:pt x="9062" y="0"/>
                </a:lnTo>
                <a:lnTo>
                  <a:pt x="8410" y="547"/>
                </a:lnTo>
                <a:lnTo>
                  <a:pt x="8410" y="2028"/>
                </a:lnTo>
                <a:lnTo>
                  <a:pt x="8710" y="2028"/>
                </a:lnTo>
                <a:lnTo>
                  <a:pt x="8710" y="1158"/>
                </a:lnTo>
                <a:lnTo>
                  <a:pt x="7675" y="906"/>
                </a:lnTo>
                <a:lnTo>
                  <a:pt x="7674" y="1785"/>
                </a:lnTo>
                <a:lnTo>
                  <a:pt x="7084" y="1785"/>
                </a:lnTo>
                <a:lnTo>
                  <a:pt x="7086" y="2051"/>
                </a:lnTo>
                <a:lnTo>
                  <a:pt x="0" y="2047"/>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cxnSp>
        <p:nvCxnSpPr>
          <p:cNvPr id="15" name="直接连接符 14"/>
          <p:cNvCxnSpPr/>
          <p:nvPr>
            <p:custDataLst>
              <p:tags r:id="rId4"/>
            </p:custDataLst>
          </p:nvPr>
        </p:nvCxnSpPr>
        <p:spPr>
          <a:xfrm>
            <a:off x="6106795" y="4594225"/>
            <a:ext cx="0" cy="347345"/>
          </a:xfrm>
          <a:prstGeom prst="line">
            <a:avLst/>
          </a:pr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cxnSp>
      <p:sp>
        <p:nvSpPr>
          <p:cNvPr id="2" name="标题 1"/>
          <p:cNvSpPr>
            <a:spLocks noGrp="1"/>
          </p:cNvSpPr>
          <p:nvPr userDrawn="1">
            <p:ph type="title" hasCustomPrompt="1"/>
            <p:custDataLst>
              <p:tags r:id="rId5"/>
            </p:custDataLst>
          </p:nvPr>
        </p:nvSpPr>
        <p:spPr>
          <a:xfrm>
            <a:off x="2233477" y="3106297"/>
            <a:ext cx="7725045" cy="1159200"/>
          </a:xfrm>
        </p:spPr>
        <p:txBody>
          <a:bodyPr wrap="square" lIns="90000" tIns="46800" rIns="90000" bIns="46800" anchor="t">
            <a:normAutofit/>
          </a:bodyPr>
          <a:lstStyle>
            <a:lvl1pPr algn="ctr">
              <a:defRPr sz="5200">
                <a:solidFill>
                  <a:schemeClr val="tx1">
                    <a:lumMod val="85000"/>
                    <a:lumOff val="15000"/>
                  </a:schemeClr>
                </a:solidFill>
              </a:defRPr>
            </a:lvl1pPr>
          </a:lstStyle>
          <a:p>
            <a:r>
              <a:rPr lang="zh-CN" altLang="en-US" dirty="0"/>
              <a:t>单击编辑母版标题</a:t>
            </a:r>
            <a:endParaRPr lang="zh-CN" altLang="en-US" dirty="0"/>
          </a:p>
        </p:txBody>
      </p:sp>
      <p:sp>
        <p:nvSpPr>
          <p:cNvPr id="8" name="节编号 3"/>
          <p:cNvSpPr>
            <a:spLocks noGrp="1"/>
          </p:cNvSpPr>
          <p:nvPr userDrawn="1">
            <p:ph type="body" sz="quarter" idx="13" hasCustomPrompt="1"/>
            <p:custDataLst>
              <p:tags r:id="rId6"/>
            </p:custDataLst>
          </p:nvPr>
        </p:nvSpPr>
        <p:spPr>
          <a:xfrm>
            <a:off x="3513000" y="1376507"/>
            <a:ext cx="5166000" cy="1602000"/>
          </a:xfrm>
        </p:spPr>
        <p:txBody>
          <a:bodyPr wrap="none" lIns="90000" tIns="46800" rIns="90000" bIns="46800" anchor="b">
            <a:normAutofit/>
          </a:bodyPr>
          <a:lstStyle>
            <a:lvl1pPr marL="0" indent="0" algn="ctr">
              <a:buNone/>
              <a:defRPr sz="6000" b="1">
                <a:ln w="15875">
                  <a:solidFill>
                    <a:schemeClr val="accent1">
                      <a:lumMod val="40000"/>
                      <a:lumOff val="60000"/>
                    </a:schemeClr>
                  </a:solidFill>
                </a:ln>
                <a:noFill/>
              </a:defRPr>
            </a:lvl1pPr>
          </a:lstStyle>
          <a:p>
            <a:pPr lvl="0"/>
            <a:r>
              <a:rPr lang="zh-CN" altLang="en-US" dirty="0"/>
              <a:t>节编号</a:t>
            </a:r>
            <a:endParaRPr lang="zh-CN" altLang="en-US" dirty="0"/>
          </a:p>
        </p:txBody>
      </p:sp>
      <p:sp>
        <p:nvSpPr>
          <p:cNvPr id="4" name="日期占位符 4"/>
          <p:cNvSpPr>
            <a:spLocks noGrp="1"/>
          </p:cNvSpPr>
          <p:nvPr userDrawn="1">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userDrawn="1">
            <p:ph type="ftr" sz="quarter" idx="11"/>
            <p:custDataLst>
              <p:tags r:id="rId8"/>
            </p:custDataLst>
          </p:nvPr>
        </p:nvSpPr>
        <p:spPr/>
        <p:txBody>
          <a:bodyPr/>
          <a:lstStyle/>
          <a:p>
            <a:endParaRPr lang="zh-CN" altLang="en-US"/>
          </a:p>
        </p:txBody>
      </p:sp>
      <p:sp>
        <p:nvSpPr>
          <p:cNvPr id="6" name="灯片编号占位符 6"/>
          <p:cNvSpPr>
            <a:spLocks noGrp="1"/>
          </p:cNvSpPr>
          <p:nvPr userDrawn="1">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0" y="2167890"/>
            <a:ext cx="12191365" cy="3030855"/>
          </a:xfrm>
          <a:custGeom>
            <a:avLst/>
            <a:gdLst>
              <a:gd name="connsiteX0" fmla="*/ 0 w 19207"/>
              <a:gd name="connsiteY0" fmla="*/ 4755 h 4773"/>
              <a:gd name="connsiteX1" fmla="*/ 2772 w 19207"/>
              <a:gd name="connsiteY1" fmla="*/ 4754 h 4773"/>
              <a:gd name="connsiteX2" fmla="*/ 2772 w 19207"/>
              <a:gd name="connsiteY2" fmla="*/ 3267 h 4773"/>
              <a:gd name="connsiteX3" fmla="*/ 3507 w 19207"/>
              <a:gd name="connsiteY3" fmla="*/ 2990 h 4773"/>
              <a:gd name="connsiteX4" fmla="*/ 3503 w 19207"/>
              <a:gd name="connsiteY4" fmla="*/ 4767 h 4773"/>
              <a:gd name="connsiteX5" fmla="*/ 3211 w 19207"/>
              <a:gd name="connsiteY5" fmla="*/ 4769 h 4773"/>
              <a:gd name="connsiteX6" fmla="*/ 3211 w 19207"/>
              <a:gd name="connsiteY6" fmla="*/ 1950 h 4773"/>
              <a:gd name="connsiteX7" fmla="*/ 4584 w 19207"/>
              <a:gd name="connsiteY7" fmla="*/ 2275 h 4773"/>
              <a:gd name="connsiteX8" fmla="*/ 4584 w 19207"/>
              <a:gd name="connsiteY8" fmla="*/ 4773 h 4773"/>
              <a:gd name="connsiteX9" fmla="*/ 4069 w 19207"/>
              <a:gd name="connsiteY9" fmla="*/ 4773 h 4773"/>
              <a:gd name="connsiteX10" fmla="*/ 4079 w 19207"/>
              <a:gd name="connsiteY10" fmla="*/ 0 h 4773"/>
              <a:gd name="connsiteX11" fmla="*/ 5131 w 19207"/>
              <a:gd name="connsiteY11" fmla="*/ 7 h 4773"/>
              <a:gd name="connsiteX12" fmla="*/ 5128 w 19207"/>
              <a:gd name="connsiteY12" fmla="*/ 3834 h 4773"/>
              <a:gd name="connsiteX13" fmla="*/ 4879 w 19207"/>
              <a:gd name="connsiteY13" fmla="*/ 3837 h 4773"/>
              <a:gd name="connsiteX14" fmla="*/ 4879 w 19207"/>
              <a:gd name="connsiteY14" fmla="*/ 2979 h 4773"/>
              <a:gd name="connsiteX15" fmla="*/ 6069 w 19207"/>
              <a:gd name="connsiteY15" fmla="*/ 2978 h 4773"/>
              <a:gd name="connsiteX16" fmla="*/ 6068 w 19207"/>
              <a:gd name="connsiteY16" fmla="*/ 4339 h 4773"/>
              <a:gd name="connsiteX17" fmla="*/ 6597 w 19207"/>
              <a:gd name="connsiteY17" fmla="*/ 4338 h 4773"/>
              <a:gd name="connsiteX18" fmla="*/ 6595 w 19207"/>
              <a:gd name="connsiteY18" fmla="*/ 4771 h 4773"/>
              <a:gd name="connsiteX19" fmla="*/ 19207 w 19207"/>
              <a:gd name="connsiteY19" fmla="*/ 4770 h 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7" h="4773">
                <a:moveTo>
                  <a:pt x="0" y="4755"/>
                </a:moveTo>
                <a:lnTo>
                  <a:pt x="2772" y="4754"/>
                </a:lnTo>
                <a:lnTo>
                  <a:pt x="2772" y="3267"/>
                </a:lnTo>
                <a:lnTo>
                  <a:pt x="3507" y="2990"/>
                </a:lnTo>
                <a:lnTo>
                  <a:pt x="3503" y="4767"/>
                </a:lnTo>
                <a:lnTo>
                  <a:pt x="3211" y="4769"/>
                </a:lnTo>
                <a:lnTo>
                  <a:pt x="3211" y="1950"/>
                </a:lnTo>
                <a:lnTo>
                  <a:pt x="4584" y="2275"/>
                </a:lnTo>
                <a:lnTo>
                  <a:pt x="4584" y="4773"/>
                </a:lnTo>
                <a:lnTo>
                  <a:pt x="4069" y="4773"/>
                </a:lnTo>
                <a:lnTo>
                  <a:pt x="4079" y="0"/>
                </a:lnTo>
                <a:lnTo>
                  <a:pt x="5131" y="7"/>
                </a:lnTo>
                <a:lnTo>
                  <a:pt x="5128" y="3834"/>
                </a:lnTo>
                <a:lnTo>
                  <a:pt x="4879" y="3837"/>
                </a:lnTo>
                <a:lnTo>
                  <a:pt x="4879" y="2979"/>
                </a:lnTo>
                <a:lnTo>
                  <a:pt x="6069" y="2978"/>
                </a:lnTo>
                <a:lnTo>
                  <a:pt x="6068" y="4339"/>
                </a:lnTo>
                <a:lnTo>
                  <a:pt x="6597" y="4338"/>
                </a:lnTo>
                <a:lnTo>
                  <a:pt x="6595" y="4771"/>
                </a:lnTo>
                <a:lnTo>
                  <a:pt x="19207" y="4770"/>
                </a:lnTo>
              </a:path>
            </a:pathLst>
          </a:custGeom>
          <a:noFill/>
          <a:ln w="2540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cxnSp>
        <p:nvCxnSpPr>
          <p:cNvPr id="8" name="直接连接符 7"/>
          <p:cNvCxnSpPr/>
          <p:nvPr userDrawn="1">
            <p:custDataLst>
              <p:tags r:id="rId3"/>
            </p:custDataLst>
          </p:nvPr>
        </p:nvCxnSpPr>
        <p:spPr>
          <a:xfrm>
            <a:off x="2926715" y="1604645"/>
            <a:ext cx="0" cy="563245"/>
          </a:xfrm>
          <a:prstGeom prst="line">
            <a:avLst/>
          </a:prstGeom>
          <a:noFill/>
          <a:ln w="25400">
            <a:solidFill>
              <a:schemeClr val="accent1"/>
            </a:solidFill>
          </a:ln>
        </p:spPr>
        <p:style>
          <a:lnRef idx="2">
            <a:schemeClr val="accent1">
              <a:lumMod val="75000"/>
            </a:schemeClr>
          </a:lnRef>
          <a:fillRef idx="1">
            <a:schemeClr val="accent1"/>
          </a:fillRef>
          <a:effectRef idx="0">
            <a:srgbClr val="FFFFFF"/>
          </a:effectRef>
          <a:fontRef idx="minor">
            <a:schemeClr val="lt1"/>
          </a:fontRef>
        </p:style>
      </p:cxnSp>
      <p:sp>
        <p:nvSpPr>
          <p:cNvPr id="2" name="标题 1"/>
          <p:cNvSpPr>
            <a:spLocks noGrp="1"/>
          </p:cNvSpPr>
          <p:nvPr>
            <p:ph type="ctrTitle" hasCustomPrompt="1"/>
            <p:custDataLst>
              <p:tags r:id="rId4"/>
            </p:custDataLst>
          </p:nvPr>
        </p:nvSpPr>
        <p:spPr>
          <a:xfrm>
            <a:off x="4896000" y="1692000"/>
            <a:ext cx="5936400" cy="1825200"/>
          </a:xfrm>
        </p:spPr>
        <p:txBody>
          <a:bodyPr wrap="square" lIns="90000" tIns="46800" rIns="90000" bIns="46800" anchor="b">
            <a:normAutofit/>
          </a:bodyPr>
          <a:lstStyle>
            <a:lvl1pPr algn="r">
              <a:lnSpc>
                <a:spcPct val="100000"/>
              </a:lnSpc>
              <a:defRPr sz="6600"/>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5"/>
            </p:custDataLst>
          </p:nvPr>
        </p:nvSpPr>
        <p:spPr>
          <a:xfrm>
            <a:off x="4896000" y="3816000"/>
            <a:ext cx="5936400" cy="720000"/>
          </a:xfrm>
        </p:spPr>
        <p:txBody>
          <a:bodyPr wrap="square" lIns="90000" tIns="46800" rIns="90000" bIns="46800">
            <a:normAutofit/>
          </a:bodyPr>
          <a:lstStyle>
            <a:lvl1pPr marL="0" indent="0" algn="r">
              <a:lnSpc>
                <a:spcPct val="100000"/>
              </a:lnSpc>
              <a:buNone/>
              <a:defRPr sz="2000" b="1" spc="5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0" name="联系方式占位符 9"/>
          <p:cNvSpPr>
            <a:spLocks noGrp="1"/>
          </p:cNvSpPr>
          <p:nvPr>
            <p:ph type="body" sz="quarter" idx="16" hasCustomPrompt="1"/>
            <p:custDataLst>
              <p:tags r:id="rId9"/>
            </p:custDataLst>
          </p:nvPr>
        </p:nvSpPr>
        <p:spPr>
          <a:xfrm>
            <a:off x="8219870" y="5616000"/>
            <a:ext cx="2566800" cy="655491"/>
          </a:xfrm>
        </p:spPr>
        <p:txBody>
          <a:bodyPr wrap="square" lIns="90000" tIns="46800" rIns="90000" bIns="46800" anchor="t">
            <a:normAutofit/>
          </a:bodyPr>
          <a:lstStyle>
            <a:lvl1pPr marL="0" indent="0" algn="r">
              <a:lnSpc>
                <a:spcPct val="100000"/>
              </a:lnSpc>
              <a:buNone/>
              <a:defRPr sz="1800">
                <a:solidFill>
                  <a:schemeClr val="accent1"/>
                </a:solidFill>
                <a:latin typeface="+mn-ea"/>
                <a:ea typeface="+mn-ea"/>
              </a:defRPr>
            </a:lvl1pPr>
          </a:lstStyle>
          <a:p>
            <a:pPr lvl="0"/>
            <a:r>
              <a:rPr lang="zh-CN" altLang="en-US" dirty="0"/>
              <a:t>联系方式</a:t>
            </a:r>
            <a:endParaRPr lang="zh-CN" altLang="en-US" dirty="0"/>
          </a:p>
        </p:txBody>
      </p:sp>
      <p:sp>
        <p:nvSpPr>
          <p:cNvPr id="24" name="署名占位符 10"/>
          <p:cNvSpPr>
            <a:spLocks noGrp="1"/>
          </p:cNvSpPr>
          <p:nvPr>
            <p:ph type="body" sz="quarter" idx="17" hasCustomPrompt="1"/>
            <p:custDataLst>
              <p:tags r:id="rId10"/>
            </p:custDataLst>
          </p:nvPr>
        </p:nvSpPr>
        <p:spPr>
          <a:xfrm>
            <a:off x="5793470" y="5616000"/>
            <a:ext cx="2163600" cy="655491"/>
          </a:xfrm>
        </p:spPr>
        <p:txBody>
          <a:bodyPr wrap="square" lIns="90000" tIns="46800" rIns="90000" bIns="46800" anchor="t">
            <a:normAutofit/>
          </a:bodyPr>
          <a:lstStyle>
            <a:lvl1pPr marL="0" indent="0" algn="l">
              <a:lnSpc>
                <a:spcPct val="100000"/>
              </a:lnSpc>
              <a:buNone/>
              <a:defRPr sz="1800">
                <a:solidFill>
                  <a:schemeClr val="accent1"/>
                </a:solidFill>
                <a:latin typeface="+mn-ea"/>
                <a:ea typeface="+mn-ea"/>
              </a:defRPr>
            </a:lvl1pPr>
          </a:lstStyle>
          <a:p>
            <a:pPr lvl="0"/>
            <a:r>
              <a:rPr lang="zh-CN" altLang="en-US" dirty="0"/>
              <a:t>署名</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3" Type="http://schemas.openxmlformats.org/officeDocument/2006/relationships/theme" Target="../theme/theme2.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15.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mn-lt"/>
              </a:defRPr>
            </a:lvl1pPr>
          </a:lstStyle>
          <a:p>
            <a:fld id="{A190C97C-0095-2443-AC12-FA4CBA4ACD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任意多边形 5"/>
          <p:cNvSpPr>
            <a:spLocks noChangeAspect="1"/>
          </p:cNvSpPr>
          <p:nvPr userDrawn="1">
            <p:custDataLst>
              <p:tags r:id="rId16"/>
            </p:custDataLst>
          </p:nvPr>
        </p:nvSpPr>
        <p:spPr>
          <a:xfrm flipH="1">
            <a:off x="695960" y="185497"/>
            <a:ext cx="11491926" cy="1032510"/>
          </a:xfrm>
          <a:custGeom>
            <a:avLst/>
            <a:gdLst>
              <a:gd name="connsiteX0" fmla="*/ 0 w 17629"/>
              <a:gd name="connsiteY0" fmla="*/ 1621 h 1626"/>
              <a:gd name="connsiteX1" fmla="*/ 1899 w 17629"/>
              <a:gd name="connsiteY1" fmla="*/ 1621 h 1626"/>
              <a:gd name="connsiteX2" fmla="*/ 1899 w 17629"/>
              <a:gd name="connsiteY2" fmla="*/ 1378 h 1626"/>
              <a:gd name="connsiteX3" fmla="*/ 2246 w 17629"/>
              <a:gd name="connsiteY3" fmla="*/ 1378 h 1626"/>
              <a:gd name="connsiteX4" fmla="*/ 2244 w 17629"/>
              <a:gd name="connsiteY4" fmla="*/ 982 h 1626"/>
              <a:gd name="connsiteX5" fmla="*/ 2765 w 17629"/>
              <a:gd name="connsiteY5" fmla="*/ 975 h 1626"/>
              <a:gd name="connsiteX6" fmla="*/ 2765 w 17629"/>
              <a:gd name="connsiteY6" fmla="*/ 1290 h 1626"/>
              <a:gd name="connsiteX7" fmla="*/ 2617 w 17629"/>
              <a:gd name="connsiteY7" fmla="*/ 1291 h 1626"/>
              <a:gd name="connsiteX8" fmla="*/ 2617 w 17629"/>
              <a:gd name="connsiteY8" fmla="*/ 133 h 1626"/>
              <a:gd name="connsiteX9" fmla="*/ 3295 w 17629"/>
              <a:gd name="connsiteY9" fmla="*/ 0 h 1626"/>
              <a:gd name="connsiteX10" fmla="*/ 3294 w 17629"/>
              <a:gd name="connsiteY10" fmla="*/ 1533 h 1626"/>
              <a:gd name="connsiteX11" fmla="*/ 3015 w 17629"/>
              <a:gd name="connsiteY11" fmla="*/ 1535 h 1626"/>
              <a:gd name="connsiteX12" fmla="*/ 3015 w 17629"/>
              <a:gd name="connsiteY12" fmla="*/ 755 h 1626"/>
              <a:gd name="connsiteX13" fmla="*/ 3603 w 17629"/>
              <a:gd name="connsiteY13" fmla="*/ 637 h 1626"/>
              <a:gd name="connsiteX14" fmla="*/ 3602 w 17629"/>
              <a:gd name="connsiteY14" fmla="*/ 1177 h 1626"/>
              <a:gd name="connsiteX15" fmla="*/ 4024 w 17629"/>
              <a:gd name="connsiteY15" fmla="*/ 1176 h 1626"/>
              <a:gd name="connsiteX16" fmla="*/ 4024 w 17629"/>
              <a:gd name="connsiteY16" fmla="*/ 1626 h 1626"/>
              <a:gd name="connsiteX17" fmla="*/ 17629 w 17629"/>
              <a:gd name="connsiteY17" fmla="*/ 1621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9" h="1626">
                <a:moveTo>
                  <a:pt x="0" y="1621"/>
                </a:moveTo>
                <a:lnTo>
                  <a:pt x="1899" y="1621"/>
                </a:lnTo>
                <a:lnTo>
                  <a:pt x="1899" y="1378"/>
                </a:lnTo>
                <a:lnTo>
                  <a:pt x="2246" y="1378"/>
                </a:lnTo>
                <a:lnTo>
                  <a:pt x="2244" y="982"/>
                </a:lnTo>
                <a:cubicBezTo>
                  <a:pt x="2417" y="980"/>
                  <a:pt x="2593" y="975"/>
                  <a:pt x="2765" y="975"/>
                </a:cubicBezTo>
                <a:lnTo>
                  <a:pt x="2765" y="1290"/>
                </a:lnTo>
                <a:lnTo>
                  <a:pt x="2617" y="1291"/>
                </a:lnTo>
                <a:lnTo>
                  <a:pt x="2617" y="133"/>
                </a:lnTo>
                <a:lnTo>
                  <a:pt x="3295" y="0"/>
                </a:lnTo>
                <a:cubicBezTo>
                  <a:pt x="3296" y="468"/>
                  <a:pt x="3298" y="1057"/>
                  <a:pt x="3294" y="1533"/>
                </a:cubicBezTo>
                <a:lnTo>
                  <a:pt x="3015" y="1535"/>
                </a:lnTo>
                <a:lnTo>
                  <a:pt x="3015" y="755"/>
                </a:lnTo>
                <a:lnTo>
                  <a:pt x="3603" y="637"/>
                </a:lnTo>
                <a:lnTo>
                  <a:pt x="3602" y="1177"/>
                </a:lnTo>
                <a:lnTo>
                  <a:pt x="4024" y="1176"/>
                </a:lnTo>
                <a:lnTo>
                  <a:pt x="4024" y="1626"/>
                </a:lnTo>
                <a:lnTo>
                  <a:pt x="17629" y="1621"/>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9"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txStyles>
    <p:titleStyle>
      <a:lvl1pPr algn="l" defTabSz="914400" rtl="0" eaLnBrk="1" latinLnBrk="0" hangingPunct="1">
        <a:lnSpc>
          <a:spcPct val="100000"/>
        </a:lnSpc>
        <a:spcBef>
          <a:spcPct val="0"/>
        </a:spcBef>
        <a:buNone/>
        <a:defRPr sz="3200" b="1"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accent1"/>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accent1"/>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accent1"/>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1.png"/><Relationship Id="rId1" Type="http://schemas.openxmlformats.org/officeDocument/2006/relationships/tags" Target="../tags/tag75.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5.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image" Target="../media/image4.png"/><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11.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6.png"/><Relationship Id="rId5" Type="http://schemas.openxmlformats.org/officeDocument/2006/relationships/tags" Target="../tags/tag123.xml"/><Relationship Id="rId4" Type="http://schemas.openxmlformats.org/officeDocument/2006/relationships/image" Target="../media/image5.png"/><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slideLayout" Target="../slideLayouts/slideLayout15.xml"/><Relationship Id="rId1" Type="http://schemas.openxmlformats.org/officeDocument/2006/relationships/tags" Target="../tags/tag12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5.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image" Target="../media/image7.png"/><Relationship Id="rId2" Type="http://schemas.openxmlformats.org/officeDocument/2006/relationships/tags" Target="../tags/tag151.xml"/><Relationship Id="rId1" Type="http://schemas.openxmlformats.org/officeDocument/2006/relationships/tags" Target="../tags/tag150.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image" Target="../media/image9.png"/><Relationship Id="rId4" Type="http://schemas.openxmlformats.org/officeDocument/2006/relationships/tags" Target="../tags/tag157.xml"/><Relationship Id="rId3" Type="http://schemas.openxmlformats.org/officeDocument/2006/relationships/image" Target="../media/image8.png"/><Relationship Id="rId2" Type="http://schemas.openxmlformats.org/officeDocument/2006/relationships/tags" Target="../tags/tag156.xml"/><Relationship Id="rId1" Type="http://schemas.openxmlformats.org/officeDocument/2006/relationships/tags" Target="../tags/tag155.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5.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image" Target="../media/image10.png"/><Relationship Id="rId1" Type="http://schemas.openxmlformats.org/officeDocument/2006/relationships/tags" Target="../tags/tag160.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11.png"/><Relationship Id="rId2" Type="http://schemas.openxmlformats.org/officeDocument/2006/relationships/tags" Target="../tags/tag166.xml"/><Relationship Id="rId1" Type="http://schemas.openxmlformats.org/officeDocument/2006/relationships/tags" Target="../tags/tag165.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1.xml"/><Relationship Id="rId6" Type="http://schemas.openxmlformats.org/officeDocument/2006/relationships/tags" Target="../tags/tag174.xml"/><Relationship Id="rId5" Type="http://schemas.openxmlformats.org/officeDocument/2006/relationships/image" Target="../media/image1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image" Target="../media/image6.png"/><Relationship Id="rId2" Type="http://schemas.openxmlformats.org/officeDocument/2006/relationships/tags" Target="../tags/tag176.xml"/><Relationship Id="rId1" Type="http://schemas.openxmlformats.org/officeDocument/2006/relationships/tags" Target="../tags/tag175.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image" Target="../media/image13.png"/><Relationship Id="rId1" Type="http://schemas.openxmlformats.org/officeDocument/2006/relationships/tags" Target="../tags/tag180.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image" Target="../media/image14.png"/><Relationship Id="rId2" Type="http://schemas.openxmlformats.org/officeDocument/2006/relationships/tags" Target="../tags/tag186.xml"/><Relationship Id="rId1" Type="http://schemas.openxmlformats.org/officeDocument/2006/relationships/tags" Target="../tags/tag185.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image" Target="../media/image15.png"/><Relationship Id="rId2" Type="http://schemas.openxmlformats.org/officeDocument/2006/relationships/tags" Target="../tags/tag191.xml"/><Relationship Id="rId1" Type="http://schemas.openxmlformats.org/officeDocument/2006/relationships/tags" Target="../tags/tag190.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image" Target="../media/image16.png"/><Relationship Id="rId1" Type="http://schemas.openxmlformats.org/officeDocument/2006/relationships/tags" Target="../tags/tag195.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image" Target="../media/image17.png"/><Relationship Id="rId1" Type="http://schemas.openxmlformats.org/officeDocument/2006/relationships/tags" Target="../tags/tag200.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1.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image" Target="../media/image18.png"/><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image" Target="../media/image19.png"/><Relationship Id="rId2" Type="http://schemas.openxmlformats.org/officeDocument/2006/relationships/tags" Target="../tags/tag211.xml"/><Relationship Id="rId1" Type="http://schemas.openxmlformats.org/officeDocument/2006/relationships/tags" Target="../tags/tag210.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image" Target="../media/image20.png"/><Relationship Id="rId1" Type="http://schemas.openxmlformats.org/officeDocument/2006/relationships/tags" Target="../tags/tag215.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image" Target="../media/image21.png"/><Relationship Id="rId2" Type="http://schemas.openxmlformats.org/officeDocument/2006/relationships/tags" Target="../tags/tag221.xml"/><Relationship Id="rId1" Type="http://schemas.openxmlformats.org/officeDocument/2006/relationships/tags" Target="../tags/tag220.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1.xml"/><Relationship Id="rId6" Type="http://schemas.openxmlformats.org/officeDocument/2006/relationships/tags" Target="../tags/tag229.xml"/><Relationship Id="rId5" Type="http://schemas.openxmlformats.org/officeDocument/2006/relationships/image" Target="../media/image22.png"/><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image" Target="../media/image23.png"/><Relationship Id="rId2" Type="http://schemas.openxmlformats.org/officeDocument/2006/relationships/tags" Target="../tags/tag234.xml"/><Relationship Id="rId1" Type="http://schemas.openxmlformats.org/officeDocument/2006/relationships/tags" Target="../tags/tag233.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image" Target="../media/image24.png"/><Relationship Id="rId2" Type="http://schemas.openxmlformats.org/officeDocument/2006/relationships/tags" Target="../tags/tag238.xml"/><Relationship Id="rId1" Type="http://schemas.openxmlformats.org/officeDocument/2006/relationships/tags" Target="../tags/tag237.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image" Target="../media/image25.png"/><Relationship Id="rId2" Type="http://schemas.openxmlformats.org/officeDocument/2006/relationships/tags" Target="../tags/tag242.xml"/><Relationship Id="rId1" Type="http://schemas.openxmlformats.org/officeDocument/2006/relationships/tags" Target="../tags/tag241.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image" Target="../media/image26.png"/><Relationship Id="rId1" Type="http://schemas.openxmlformats.org/officeDocument/2006/relationships/tags" Target="../tags/tag24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image" Target="../media/image27.png"/><Relationship Id="rId1" Type="http://schemas.openxmlformats.org/officeDocument/2006/relationships/tags" Target="../tags/tag252.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image" Target="../media/image28.png"/><Relationship Id="rId2" Type="http://schemas.openxmlformats.org/officeDocument/2006/relationships/tags" Target="../tags/tag257.xml"/><Relationship Id="rId1" Type="http://schemas.openxmlformats.org/officeDocument/2006/relationships/tags" Target="../tags/tag256.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image" Target="../media/image29.png"/><Relationship Id="rId1" Type="http://schemas.openxmlformats.org/officeDocument/2006/relationships/tags" Target="../tags/tag263.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image" Target="../media/image30.png"/><Relationship Id="rId2" Type="http://schemas.openxmlformats.org/officeDocument/2006/relationships/tags" Target="../tags/tag269.xml"/><Relationship Id="rId1" Type="http://schemas.openxmlformats.org/officeDocument/2006/relationships/tags" Target="../tags/tag268.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5.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2.png"/><Relationship Id="rId2" Type="http://schemas.openxmlformats.org/officeDocument/2006/relationships/tags" Target="../tags/tag104.xml"/><Relationship Id="rId1" Type="http://schemas.openxmlformats.org/officeDocument/2006/relationships/tags" Target="../tags/tag10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5.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image" Target="../media/image3.png"/><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BM Skills Network Logo - Horizontal-noai copy.png"/>
          <p:cNvPicPr>
            <a:picLocks noChangeAspect="1"/>
          </p:cNvPicPr>
          <p:nvPr>
            <p:custDataLst>
              <p:tags r:id="rId1"/>
            </p:custDataLst>
          </p:nvPr>
        </p:nvPicPr>
        <p:blipFill>
          <a:blip r:embed="rId2"/>
          <a:stretch>
            <a:fillRect/>
          </a:stretch>
        </p:blipFill>
        <p:spPr>
          <a:xfrm>
            <a:off x="889820" y="676828"/>
            <a:ext cx="2104103" cy="629183"/>
          </a:xfrm>
          <a:prstGeom prst="rect">
            <a:avLst/>
          </a:prstGeom>
        </p:spPr>
      </p:pic>
      <p:sp>
        <p:nvSpPr>
          <p:cNvPr id="4" name="标题"/>
          <p:cNvSpPr>
            <a:spLocks noGrp="1"/>
          </p:cNvSpPr>
          <p:nvPr>
            <p:ph type="ctrTitle"/>
            <p:custDataLst>
              <p:tags r:id="rId3"/>
            </p:custDataLst>
          </p:nvPr>
        </p:nvSpPr>
        <p:spPr>
          <a:xfrm>
            <a:off x="4896000" y="1476155"/>
            <a:ext cx="5936400" cy="2055445"/>
          </a:xfrm>
        </p:spPr>
        <p:txBody>
          <a:bodyPr>
            <a:normAutofit/>
          </a:bodyPr>
          <a:p>
            <a:pPr marL="0" indent="0" algn="r">
              <a:lnSpc>
                <a:spcPct val="100000"/>
              </a:lnSpc>
              <a:spcBef>
                <a:spcPts val="0"/>
              </a:spcBef>
              <a:spcAft>
                <a:spcPts val="0"/>
              </a:spcAft>
              <a:buSzPct val="100000"/>
            </a:pPr>
            <a:r>
              <a:rPr lang="en-US" sz="5600" dirty="0"/>
              <a:t>space x with data sciences</a:t>
            </a:r>
            <a:endParaRPr lang="en-US" sz="5600" dirty="0"/>
          </a:p>
        </p:txBody>
      </p:sp>
      <p:sp>
        <p:nvSpPr>
          <p:cNvPr id="5" name="副标题"/>
          <p:cNvSpPr>
            <a:spLocks noGrp="1"/>
          </p:cNvSpPr>
          <p:nvPr>
            <p:ph type="subTitle" idx="1"/>
            <p:custDataLst>
              <p:tags r:id="rId4"/>
            </p:custDataLst>
          </p:nvPr>
        </p:nvSpPr>
        <p:spPr>
          <a:xfrm>
            <a:off x="4896000" y="3888000"/>
            <a:ext cx="5936400" cy="720000"/>
          </a:xfrm>
        </p:spPr>
        <p:txBody>
          <a:bodyPr/>
          <a:p>
            <a:r>
              <a:rPr lang="en-US" altLang="zh-CN"/>
              <a:t>2024/11/26</a:t>
            </a:r>
            <a:endParaRPr lang="en-US" altLang="zh-CN"/>
          </a:p>
        </p:txBody>
      </p:sp>
      <p:sp>
        <p:nvSpPr>
          <p:cNvPr id="10" name="署名"/>
          <p:cNvSpPr>
            <a:spLocks noGrp="1"/>
          </p:cNvSpPr>
          <p:nvPr>
            <p:custDataLst>
              <p:tags r:id="rId5"/>
            </p:custDataLst>
          </p:nvPr>
        </p:nvSpPr>
        <p:spPr>
          <a:xfrm>
            <a:off x="8898585" y="4365845"/>
            <a:ext cx="2163600" cy="739382"/>
          </a:xfrm>
          <a:prstGeom prst="rect">
            <a:avLst/>
          </a:prstGeom>
        </p:spPr>
        <p:txBody>
          <a:bodyPr vert="horz" wrap="square" lIns="90000" tIns="46800" rIns="90000" bIns="4680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accent1"/>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accent1"/>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accent1"/>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1"/>
                </a:solidFill>
              </a:rPr>
              <a:t>trisha tao</a:t>
            </a:r>
            <a:endParaRPr lang="en-US">
              <a:solidFill>
                <a:schemeClr val="accent1"/>
              </a:solidFill>
            </a:endParaRPr>
          </a:p>
        </p:txBody>
      </p:sp>
    </p:spTree>
    <p:custDataLst>
      <p:tags r:id="rId6"/>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6" name="Content Placeholder 4"/>
          <p:cNvSpPr txBox="1"/>
          <p:nvPr>
            <p:custDataLst>
              <p:tags r:id="rId2"/>
            </p:custDataLst>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p:cNvPicPr>
            <a:picLocks noChangeAspect="1"/>
          </p:cNvPicPr>
          <p:nvPr>
            <p:custDataLst>
              <p:tags r:id="rId3"/>
            </p:custDataLst>
          </p:nvPr>
        </p:nvPicPr>
        <p:blipFill>
          <a:blip r:embed="rId4"/>
          <a:stretch>
            <a:fillRect/>
          </a:stretch>
        </p:blipFill>
        <p:spPr>
          <a:xfrm>
            <a:off x="838201" y="1488855"/>
            <a:ext cx="5017252" cy="3986526"/>
          </a:xfrm>
          <a:prstGeom prst="rect">
            <a:avLst/>
          </a:prstGeom>
        </p:spPr>
      </p:pic>
      <p:sp>
        <p:nvSpPr>
          <p:cNvPr id="9" name="Content Placeholder 4"/>
          <p:cNvSpPr>
            <a:spLocks noGrp="1"/>
          </p:cNvSpPr>
          <p:nvPr>
            <p:custDataLst>
              <p:tags r:id="rId5"/>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r>
              <a:rPr lang="en-US" sz="2200" dirty="0">
                <a:solidFill>
                  <a:schemeClr val="tx1"/>
                </a:solidFill>
                <a:latin typeface="+mn-lt"/>
                <a:ea typeface="+mn-ea"/>
              </a:rPr>
              <a:t>We performed exploratory data analysis and determined the training labels.</a:t>
            </a:r>
            <a:endParaRPr lang="en-US" sz="2200" dirty="0">
              <a:solidFill>
                <a:schemeClr val="tx1"/>
              </a:solidFill>
              <a:latin typeface="+mn-lt"/>
              <a:ea typeface="+mn-ea"/>
            </a:endParaRPr>
          </a:p>
          <a:p>
            <a:r>
              <a:rPr lang="en-US" sz="2200" dirty="0">
                <a:solidFill>
                  <a:schemeClr val="tx1"/>
                </a:solidFill>
                <a:latin typeface="+mn-lt"/>
                <a:ea typeface="+mn-ea"/>
              </a:rPr>
              <a:t>We calculated the number of launches at each site, and the number and occurrence of each orbits</a:t>
            </a:r>
            <a:endParaRPr lang="en-US" sz="2200" dirty="0">
              <a:solidFill>
                <a:schemeClr val="tx1"/>
              </a:solidFill>
              <a:latin typeface="+mn-lt"/>
              <a:ea typeface="+mn-ea"/>
            </a:endParaRPr>
          </a:p>
          <a:p>
            <a:r>
              <a:rPr lang="en-US" sz="2200" dirty="0">
                <a:solidFill>
                  <a:schemeClr val="tx1"/>
                </a:solidFill>
                <a:latin typeface="+mn-lt"/>
                <a:ea typeface="+mn-ea"/>
              </a:rPr>
              <a:t>We created landing outcome label from outcome column and exported the results to csv.</a:t>
            </a:r>
            <a:endParaRPr lang="en-US" sz="2200" dirty="0">
              <a:solidFill>
                <a:schemeClr val="tx1"/>
              </a:solidFill>
              <a:latin typeface="+mn-lt"/>
              <a:ea typeface="+mn-ea"/>
            </a:endParaRPr>
          </a:p>
          <a:p>
            <a:pPr marL="0" indent="0">
              <a:buNone/>
            </a:pPr>
            <a:endParaRPr lang="en-US" dirty="0">
              <a:solidFill>
                <a:schemeClr val="tx1"/>
              </a:solidFill>
              <a:latin typeface="+mn-lt"/>
              <a:ea typeface="+mn-ea"/>
            </a:endParaRPr>
          </a:p>
          <a:p>
            <a:endParaRPr lang="en-US" dirty="0">
              <a:solidFill>
                <a:schemeClr val="tx1"/>
              </a:solidFill>
              <a:latin typeface="+mn-lt"/>
              <a:ea typeface="+mn-ea"/>
            </a:endParaRPr>
          </a:p>
        </p:txBody>
      </p:sp>
      <p:sp>
        <p:nvSpPr>
          <p:cNvPr id="7" name="标题 6"/>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Data Wrangling</a:t>
            </a:r>
            <a:endParaRPr lang="zh-CN" altLang="en-US" dirty="0">
              <a:sym typeface="+mn-ea"/>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433577"/>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dirty="0" smtClean="0">
              <a:solidFill>
                <a:schemeClr val="tx1"/>
              </a:solidFill>
            </a:endParaRPr>
          </a:p>
        </p:txBody>
      </p:sp>
      <p:sp>
        <p:nvSpPr>
          <p:cNvPr id="6" name="Content Placeholder 4"/>
          <p:cNvSpPr txBox="1"/>
          <p:nvPr>
            <p:custDataLst>
              <p:tags r:id="rId2"/>
            </p:custDataLst>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dirty="0"/>
          </a:p>
        </p:txBody>
      </p:sp>
      <p:pic>
        <p:nvPicPr>
          <p:cNvPr id="7" name="Picture 6"/>
          <p:cNvPicPr>
            <a:picLocks noChangeAspect="1"/>
          </p:cNvPicPr>
          <p:nvPr>
            <p:custDataLst>
              <p:tags r:id="rId3"/>
            </p:custDataLst>
          </p:nvPr>
        </p:nvPicPr>
        <p:blipFill>
          <a:blip r:embed="rId4"/>
          <a:stretch>
            <a:fillRect/>
          </a:stretch>
        </p:blipFill>
        <p:spPr>
          <a:xfrm>
            <a:off x="6190371" y="3896524"/>
            <a:ext cx="5000794" cy="2757382"/>
          </a:xfrm>
          <a:prstGeom prst="rect">
            <a:avLst/>
          </a:prstGeom>
        </p:spPr>
      </p:pic>
      <p:pic>
        <p:nvPicPr>
          <p:cNvPr id="9" name="Picture 8"/>
          <p:cNvPicPr>
            <a:picLocks noChangeAspect="1"/>
          </p:cNvPicPr>
          <p:nvPr>
            <p:custDataLst>
              <p:tags r:id="rId5"/>
            </p:custDataLst>
          </p:nvPr>
        </p:nvPicPr>
        <p:blipFill>
          <a:blip r:embed="rId6"/>
          <a:stretch>
            <a:fillRect/>
          </a:stretch>
        </p:blipFill>
        <p:spPr>
          <a:xfrm>
            <a:off x="6096000" y="843558"/>
            <a:ext cx="5189612" cy="2965765"/>
          </a:xfrm>
          <a:prstGeom prst="rect">
            <a:avLst/>
          </a:prstGeom>
        </p:spPr>
      </p:pic>
      <p:sp>
        <p:nvSpPr>
          <p:cNvPr id="10" name="Content Placeholder 4"/>
          <p:cNvSpPr>
            <a:spLocks noGrp="1"/>
          </p:cNvSpPr>
          <p:nvPr>
            <p:custDataLst>
              <p:tags r:id="rId7"/>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explored the data by visualizing the relationship between flight number and launch Site, payload and launch site, success rate of each orbit type, flight number and orbit type, the launch success yearly trend. </a:t>
            </a:r>
            <a:endParaRPr lang="en-US" sz="2200" dirty="0">
              <a:solidFill>
                <a:schemeClr val="tx1"/>
              </a:solidFill>
              <a:latin typeface="+mn-lt"/>
              <a:ea typeface="+mn-ea"/>
            </a:endParaRPr>
          </a:p>
          <a:p>
            <a:endParaRPr lang="en-US" sz="2200" dirty="0">
              <a:solidFill>
                <a:schemeClr val="tx1"/>
              </a:solidFill>
              <a:latin typeface="+mn-lt"/>
              <a:ea typeface="+mn-ea"/>
            </a:endParaRPr>
          </a:p>
        </p:txBody>
      </p:sp>
      <p:sp>
        <p:nvSpPr>
          <p:cNvPr id="8" name="标题 7"/>
          <p:cNvSpPr>
            <a:spLocks noGrp="1"/>
          </p:cNvSpPr>
          <p:nvPr>
            <p:ph type="title"/>
            <p:custDataLst>
              <p:tags r:id="rId8"/>
            </p:custDataLst>
          </p:nvPr>
        </p:nvSpPr>
        <p:spPr/>
        <p:txBody>
          <a:bodyPr vert="horz" wrap="square" lIns="0" tIns="0" rIns="0" bIns="0" rtlCol="0" anchor="b">
            <a:normAutofit/>
          </a:bodyPr>
          <a:lstStyle/>
          <a:p>
            <a:pPr lvl="0" algn="l">
              <a:buClrTx/>
              <a:buSzTx/>
              <a:buFontTx/>
            </a:pPr>
            <a:r>
              <a:rPr lang="zh-CN" altLang="en-US" dirty="0">
                <a:sym typeface="+mn-ea"/>
              </a:rPr>
              <a:t>EDA with Data Visualization</a:t>
            </a:r>
            <a:endParaRPr lang="zh-CN" altLang="en-US" dirty="0">
              <a:sym typeface="+mn-ea"/>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7" name="Content Placeholder 4"/>
          <p:cNvSpPr>
            <a:spLocks noGrp="1"/>
          </p:cNvSpPr>
          <p:nvPr>
            <p:custDataLst>
              <p:tags r:id="rId2"/>
            </p:custDataLst>
          </p:nvPr>
        </p:nvSpPr>
        <p:spPr>
          <a:xfrm>
            <a:off x="608400" y="1490400"/>
            <a:ext cx="10969200" cy="4759200"/>
          </a:xfrm>
          <a:prstGeom prst="rect">
            <a:avLst/>
          </a:prstGeom>
        </p:spPr>
        <p:txBody>
          <a:bodyPr vert="horz" lIns="91440" tIns="45720" rIns="91440" bIns="45720" rtlCol="0" anchor="t">
            <a:normAutofit fontScale="90000" lnSpcReduction="10000"/>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loaded the SpaceX dataset into a PostgreSQL database without leaving the </a:t>
            </a:r>
            <a:r>
              <a:rPr lang="en-US" sz="2200" dirty="0" err="1">
                <a:solidFill>
                  <a:schemeClr val="tx1"/>
                </a:solidFill>
                <a:latin typeface="+mn-lt"/>
                <a:ea typeface="+mn-ea"/>
              </a:rPr>
              <a:t>jupyter</a:t>
            </a:r>
            <a:r>
              <a:rPr lang="en-US" sz="2200" dirty="0">
                <a:solidFill>
                  <a:schemeClr val="tx1"/>
                </a:solidFill>
                <a:latin typeface="+mn-lt"/>
                <a:ea typeface="+mn-ea"/>
              </a:rPr>
              <a:t> notebook.</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applied EDA with SQL to get insight from the data. We wrote queries to find out for instance:</a:t>
            </a:r>
            <a:endParaRPr lang="en-US" sz="2200" dirty="0">
              <a:solidFill>
                <a:schemeClr val="tx1"/>
              </a:solidFill>
              <a:latin typeface="+mn-lt"/>
              <a:ea typeface="+mn-ea"/>
            </a:endParaRPr>
          </a:p>
          <a:p>
            <a:pPr lvl="1">
              <a:lnSpc>
                <a:spcPct val="100000"/>
              </a:lnSpc>
              <a:spcBef>
                <a:spcPts val="1400"/>
              </a:spcBef>
              <a:buFontTx/>
              <a:buChar char="-"/>
            </a:pPr>
            <a:r>
              <a:rPr lang="en-US" sz="1700" dirty="0">
                <a:solidFill>
                  <a:schemeClr val="tx1"/>
                </a:solidFill>
                <a:latin typeface="+mn-lt"/>
                <a:ea typeface="+mn-ea"/>
              </a:rPr>
              <a:t>The names of unique launch sites in the space mission.</a:t>
            </a:r>
            <a:endParaRPr lang="en-US" sz="1700" dirty="0">
              <a:solidFill>
                <a:schemeClr val="tx1"/>
              </a:solidFill>
              <a:latin typeface="+mn-lt"/>
              <a:ea typeface="+mn-ea"/>
            </a:endParaRPr>
          </a:p>
          <a:p>
            <a:pPr lvl="1">
              <a:lnSpc>
                <a:spcPct val="100000"/>
              </a:lnSpc>
              <a:spcBef>
                <a:spcPts val="1400"/>
              </a:spcBef>
              <a:buFontTx/>
              <a:buChar char="-"/>
            </a:pPr>
            <a:r>
              <a:rPr lang="en-US" sz="1700" dirty="0">
                <a:solidFill>
                  <a:schemeClr val="tx1"/>
                </a:solidFill>
                <a:latin typeface="+mn-lt"/>
                <a:ea typeface="+mn-ea"/>
              </a:rPr>
              <a:t>The total payload mass carried by boosters launched by NASA (CRS)</a:t>
            </a:r>
            <a:endParaRPr lang="en-US" sz="1700" dirty="0">
              <a:solidFill>
                <a:schemeClr val="tx1"/>
              </a:solidFill>
              <a:latin typeface="+mn-lt"/>
              <a:ea typeface="+mn-ea"/>
            </a:endParaRPr>
          </a:p>
          <a:p>
            <a:pPr lvl="1">
              <a:lnSpc>
                <a:spcPct val="100000"/>
              </a:lnSpc>
              <a:spcBef>
                <a:spcPts val="1400"/>
              </a:spcBef>
              <a:buFontTx/>
              <a:buChar char="-"/>
            </a:pPr>
            <a:r>
              <a:rPr lang="en-US" sz="1700" dirty="0">
                <a:solidFill>
                  <a:schemeClr val="tx1"/>
                </a:solidFill>
                <a:latin typeface="+mn-lt"/>
                <a:ea typeface="+mn-ea"/>
              </a:rPr>
              <a:t>The average payload mass carried by booster version F9 v1.1</a:t>
            </a:r>
            <a:endParaRPr lang="en-US" sz="1700" dirty="0">
              <a:solidFill>
                <a:schemeClr val="tx1"/>
              </a:solidFill>
              <a:latin typeface="+mn-lt"/>
              <a:ea typeface="+mn-ea"/>
            </a:endParaRPr>
          </a:p>
          <a:p>
            <a:pPr lvl="1">
              <a:lnSpc>
                <a:spcPct val="100000"/>
              </a:lnSpc>
              <a:spcBef>
                <a:spcPts val="1400"/>
              </a:spcBef>
              <a:buFontTx/>
              <a:buChar char="-"/>
            </a:pPr>
            <a:r>
              <a:rPr lang="en-US" sz="1700" dirty="0">
                <a:solidFill>
                  <a:schemeClr val="tx1"/>
                </a:solidFill>
                <a:latin typeface="+mn-lt"/>
                <a:ea typeface="+mn-ea"/>
              </a:rPr>
              <a:t>The total number of successful and failure mission outcomes</a:t>
            </a:r>
            <a:endParaRPr lang="en-US" sz="1700" dirty="0">
              <a:solidFill>
                <a:schemeClr val="tx1"/>
              </a:solidFill>
              <a:latin typeface="+mn-lt"/>
              <a:ea typeface="+mn-ea"/>
            </a:endParaRPr>
          </a:p>
          <a:p>
            <a:pPr lvl="1">
              <a:lnSpc>
                <a:spcPct val="100000"/>
              </a:lnSpc>
              <a:spcBef>
                <a:spcPts val="1400"/>
              </a:spcBef>
              <a:buFontTx/>
              <a:buChar char="-"/>
            </a:pPr>
            <a:r>
              <a:rPr lang="en-US" sz="1700" dirty="0">
                <a:solidFill>
                  <a:schemeClr val="tx1"/>
                </a:solidFill>
                <a:latin typeface="+mn-lt"/>
                <a:ea typeface="+mn-ea"/>
              </a:rPr>
              <a:t>The failed landing outcomes in drone ship, their booster version and launch site names.</a:t>
            </a:r>
            <a:endParaRPr lang="en-US" sz="2200" dirty="0">
              <a:solidFill>
                <a:schemeClr val="tx1"/>
              </a:solidFill>
              <a:latin typeface="+mn-lt"/>
              <a:ea typeface="+mn-ea"/>
            </a:endParaRPr>
          </a:p>
          <a:p>
            <a:pPr marL="0" indent="0">
              <a:lnSpc>
                <a:spcPct val="100000"/>
              </a:lnSpc>
              <a:spcBef>
                <a:spcPts val="1400"/>
              </a:spcBef>
              <a:buNone/>
            </a:pPr>
            <a:endParaRPr lang="en-US" sz="2200" dirty="0">
              <a:solidFill>
                <a:schemeClr val="tx1"/>
              </a:solidFill>
              <a:latin typeface="+mn-lt"/>
              <a:ea typeface="+mn-ea"/>
            </a:endParaRPr>
          </a:p>
          <a:p>
            <a:pPr marL="0" indent="0">
              <a:lnSpc>
                <a:spcPct val="100000"/>
              </a:lnSpc>
              <a:spcBef>
                <a:spcPts val="1400"/>
              </a:spcBef>
              <a:buNone/>
            </a:pP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endParaRPr lang="en-US" dirty="0">
              <a:solidFill>
                <a:schemeClr val="tx1"/>
              </a:solidFill>
              <a:latin typeface="+mn-lt"/>
              <a:ea typeface="+mn-ea"/>
            </a:endParaRPr>
          </a:p>
          <a:p>
            <a:endParaRPr lang="en-US" dirty="0">
              <a:solidFill>
                <a:schemeClr val="tx1"/>
              </a:solidFill>
              <a:latin typeface="+mn-lt"/>
              <a:ea typeface="+mn-ea"/>
            </a:endParaRPr>
          </a:p>
          <a:p>
            <a:endParaRPr lang="en-US" dirty="0">
              <a:solidFill>
                <a:schemeClr val="tx1"/>
              </a:solidFill>
              <a:latin typeface="+mn-lt"/>
              <a:ea typeface="+mn-ea"/>
            </a:endParaRPr>
          </a:p>
        </p:txBody>
      </p:sp>
      <p:sp>
        <p:nvSpPr>
          <p:cNvPr id="6" name="标题 5"/>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EDA with SQL</a:t>
            </a:r>
            <a:endParaRPr lang="zh-CN" altLang="en-US" dirty="0">
              <a:sym typeface="+mn-ea"/>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7" name="Content Placeholder 4"/>
          <p:cNvSpPr>
            <a:spLocks noGrp="1"/>
          </p:cNvSpPr>
          <p:nvPr>
            <p:custDataLst>
              <p:tags r:id="rId2"/>
            </p:custDataLst>
          </p:nvPr>
        </p:nvSpPr>
        <p:spPr>
          <a:xfrm>
            <a:off x="608400" y="1490400"/>
            <a:ext cx="10969200" cy="4759200"/>
          </a:xfrm>
          <a:prstGeom prst="rect">
            <a:avLst/>
          </a:prstGeom>
        </p:spPr>
        <p:txBody>
          <a:bodyPr vert="horz" lIns="91440" tIns="45720" rIns="91440" bIns="45720" rtlCol="0" anchor="t">
            <a:normAutofit lnSpcReduction="20000"/>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marked all launch sites, and added map objects such as markers, circles, lines to mark the success or failure of launches for each site on the folium map.</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assigned the feature launch outcomes (failure or success) to class 0 and 1.i.e., 0 for failure, and 1 for success.</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Using the color-labeled marker clusters, we identified which launch sites have relatively high success rate. </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calculated the distances between a launch site to its proximities. We answered some question for instance:</a:t>
            </a:r>
            <a:endParaRPr lang="en-US" sz="2200" dirty="0">
              <a:solidFill>
                <a:schemeClr val="tx1"/>
              </a:solidFill>
              <a:latin typeface="+mn-lt"/>
              <a:ea typeface="+mn-ea"/>
            </a:endParaRPr>
          </a:p>
          <a:p>
            <a:pPr lvl="1">
              <a:lnSpc>
                <a:spcPct val="100000"/>
              </a:lnSpc>
              <a:spcBef>
                <a:spcPts val="1400"/>
              </a:spcBef>
              <a:buFontTx/>
              <a:buChar char="-"/>
            </a:pPr>
            <a:r>
              <a:rPr lang="en-US" sz="1800" dirty="0">
                <a:solidFill>
                  <a:schemeClr val="tx1"/>
                </a:solidFill>
                <a:latin typeface="+mn-lt"/>
                <a:ea typeface="+mn-ea"/>
              </a:rPr>
              <a:t>Are launch sites near railways, highways and coastlines.</a:t>
            </a:r>
            <a:endParaRPr lang="en-US" sz="1800" dirty="0">
              <a:solidFill>
                <a:schemeClr val="tx1"/>
              </a:solidFill>
              <a:latin typeface="+mn-lt"/>
              <a:ea typeface="+mn-ea"/>
            </a:endParaRPr>
          </a:p>
          <a:p>
            <a:pPr lvl="1">
              <a:lnSpc>
                <a:spcPct val="100000"/>
              </a:lnSpc>
              <a:spcBef>
                <a:spcPts val="1400"/>
              </a:spcBef>
              <a:buFontTx/>
              <a:buChar char="-"/>
            </a:pPr>
            <a:r>
              <a:rPr lang="en-US" sz="1800" dirty="0">
                <a:solidFill>
                  <a:schemeClr val="tx1"/>
                </a:solidFill>
                <a:latin typeface="+mn-lt"/>
                <a:ea typeface="+mn-ea"/>
              </a:rPr>
              <a:t>Do launch sites keep certain distance away from cities.</a:t>
            </a:r>
            <a:endParaRPr lang="en-US" sz="1800" dirty="0">
              <a:solidFill>
                <a:schemeClr val="tx1"/>
              </a:solidFill>
              <a:latin typeface="+mn-lt"/>
              <a:ea typeface="+mn-ea"/>
            </a:endParaRPr>
          </a:p>
          <a:p>
            <a:endParaRPr lang="en-US" dirty="0">
              <a:solidFill>
                <a:schemeClr val="tx1"/>
              </a:solidFill>
              <a:latin typeface="+mn-lt"/>
              <a:ea typeface="+mn-ea"/>
            </a:endParaRPr>
          </a:p>
          <a:p>
            <a:endParaRPr lang="en-US" dirty="0">
              <a:solidFill>
                <a:schemeClr val="tx1"/>
              </a:solidFill>
              <a:latin typeface="+mn-lt"/>
              <a:ea typeface="+mn-ea"/>
            </a:endParaRPr>
          </a:p>
        </p:txBody>
      </p:sp>
      <p:sp>
        <p:nvSpPr>
          <p:cNvPr id="6" name="标题 5"/>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Build an Interactive Map with Folium</a:t>
            </a:r>
            <a:endParaRPr lang="zh-CN" altLang="en-US" dirty="0">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7" name="Content Placeholder 4"/>
          <p:cNvSpPr>
            <a:spLocks noGrp="1"/>
          </p:cNvSpPr>
          <p:nvPr>
            <p:custDataLst>
              <p:tags r:id="rId2"/>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built an interactive dashboard with Plotly dash</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plotted pie charts showing the total launches by a certain sites</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plotted scatter graph showing the relationship with Outcome and Payload Mass (Kg) for the different booster version.</a:t>
            </a:r>
            <a:endParaRPr lang="en-US" sz="2200" dirty="0">
              <a:solidFill>
                <a:schemeClr val="tx1"/>
              </a:solidFill>
              <a:latin typeface="+mn-lt"/>
              <a:ea typeface="+mn-ea"/>
            </a:endParaRPr>
          </a:p>
          <a:p>
            <a:endParaRPr lang="en-US" sz="2200" dirty="0">
              <a:solidFill>
                <a:schemeClr val="tx1"/>
              </a:solidFill>
              <a:latin typeface="+mn-lt"/>
              <a:ea typeface="+mn-ea"/>
            </a:endParaRPr>
          </a:p>
        </p:txBody>
      </p:sp>
      <p:sp>
        <p:nvSpPr>
          <p:cNvPr id="6" name="标题 5"/>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Build a Dashboard with Plotly Dash</a:t>
            </a:r>
            <a:endParaRPr lang="zh-CN" altLang="en-US" dirty="0">
              <a:sym typeface="+mn-ea"/>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7" name="Content Placeholder 4"/>
          <p:cNvSpPr>
            <a:spLocks noGrp="1"/>
          </p:cNvSpPr>
          <p:nvPr>
            <p:custDataLst>
              <p:tags r:id="rId2"/>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loaded the data using </a:t>
            </a:r>
            <a:r>
              <a:rPr lang="en-US" sz="2200" dirty="0" err="1">
                <a:solidFill>
                  <a:schemeClr val="tx1"/>
                </a:solidFill>
                <a:latin typeface="+mn-lt"/>
                <a:ea typeface="+mn-ea"/>
              </a:rPr>
              <a:t>numpy</a:t>
            </a:r>
            <a:r>
              <a:rPr lang="en-US" sz="2200" dirty="0">
                <a:solidFill>
                  <a:schemeClr val="tx1"/>
                </a:solidFill>
                <a:latin typeface="+mn-lt"/>
                <a:ea typeface="+mn-ea"/>
              </a:rPr>
              <a:t> and pandas, transformed the data, split our data into training and testing.</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built different machine learning models and tune different hyperparameters using </a:t>
            </a:r>
            <a:r>
              <a:rPr lang="en-US" sz="2200" dirty="0" err="1">
                <a:solidFill>
                  <a:schemeClr val="tx1"/>
                </a:solidFill>
                <a:latin typeface="+mn-lt"/>
                <a:ea typeface="+mn-ea"/>
              </a:rPr>
              <a:t>GridSearchCV</a:t>
            </a:r>
            <a:r>
              <a:rPr lang="en-US" sz="2200" dirty="0">
                <a:solidFill>
                  <a:schemeClr val="tx1"/>
                </a:solidFill>
                <a:latin typeface="+mn-lt"/>
                <a:ea typeface="+mn-ea"/>
              </a:rPr>
              <a:t>.</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used accuracy as the metric for our model, improved the model using feature engineering and algorithm tuning.</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found the best performing classification model.</a:t>
            </a:r>
            <a:endParaRPr lang="en-US" sz="2200" dirty="0">
              <a:solidFill>
                <a:schemeClr val="tx1"/>
              </a:solidFill>
              <a:latin typeface="+mn-lt"/>
              <a:ea typeface="+mn-ea"/>
            </a:endParaRPr>
          </a:p>
          <a:p>
            <a:endParaRPr lang="en-US" sz="2200" dirty="0">
              <a:solidFill>
                <a:schemeClr val="tx1"/>
              </a:solidFill>
              <a:latin typeface="+mn-lt"/>
              <a:ea typeface="+mn-ea"/>
            </a:endParaRPr>
          </a:p>
        </p:txBody>
      </p:sp>
      <p:sp>
        <p:nvSpPr>
          <p:cNvPr id="6" name="标题 5"/>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Predictive Analysis (Classification)</a:t>
            </a:r>
            <a:endParaRPr lang="zh-CN" altLang="en-US" dirty="0">
              <a:sym typeface="+mn-ea"/>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p:nvPr>
            <p:custDataLst>
              <p:tags r:id="rId1"/>
            </p:custDataLst>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mn-lt"/>
              </a:rPr>
              <a:t>Exploratory data analysis results</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Interactive analytics demo in screenshots</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Predictive analysis results</a:t>
            </a:r>
            <a:endParaRPr lang="en-US" sz="2200" dirty="0">
              <a:solidFill>
                <a:schemeClr val="accent3">
                  <a:lumMod val="25000"/>
                </a:schemeClr>
              </a:solidFill>
              <a:latin typeface="+mn-lt"/>
            </a:endParaRPr>
          </a:p>
          <a:p>
            <a:pPr lvl="1"/>
            <a:endParaRPr lang="en-US" sz="1800" dirty="0">
              <a:solidFill>
                <a:schemeClr val="accent3">
                  <a:lumMod val="25000"/>
                </a:schemeClr>
              </a:solidFill>
              <a:latin typeface="+mn-lt"/>
            </a:endParaRPr>
          </a:p>
          <a:p>
            <a:pPr marL="457200" lvl="1" indent="0">
              <a:buNone/>
            </a:pPr>
            <a:endParaRPr lang="en-US" sz="1800" dirty="0">
              <a:solidFill>
                <a:schemeClr val="accent3">
                  <a:lumMod val="25000"/>
                </a:schemeClr>
              </a:solidFill>
              <a:latin typeface="+mn-lt"/>
            </a:endParaRPr>
          </a:p>
        </p:txBody>
      </p:sp>
      <p:sp>
        <p:nvSpPr>
          <p:cNvPr id="2" name="Slide Number Placeholder 3"/>
          <p:cNvSpPr>
            <a:spLocks noGrp="1"/>
          </p:cNvSpPr>
          <p:nvPr>
            <p:custDataLst>
              <p:tags r:id="rId2"/>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5" name="标题 4"/>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Results</a:t>
            </a:r>
            <a:endParaRPr lang="zh-CN" altLang="en-US" dirty="0">
              <a:sym typeface="+mn-ea"/>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2233477" y="3106297"/>
            <a:ext cx="7725045" cy="1159200"/>
          </a:xfrm>
        </p:spPr>
        <p:txBody>
          <a:bodyPr/>
          <a:lstStyle/>
          <a:p>
            <a:r>
              <a:rPr lang="en-US" altLang="zh-CN"/>
              <a:t>EDA</a:t>
            </a:r>
            <a:endParaRPr lang="en-US" altLang="zh-CN"/>
          </a:p>
        </p:txBody>
      </p:sp>
      <p:sp>
        <p:nvSpPr>
          <p:cNvPr id="6" name="节编号"/>
          <p:cNvSpPr>
            <a:spLocks noGrp="1"/>
          </p:cNvSpPr>
          <p:nvPr>
            <p:ph type="body" sz="quarter" idx="13"/>
            <p:custDataLst>
              <p:tags r:id="rId2"/>
            </p:custDataLst>
          </p:nvPr>
        </p:nvSpPr>
        <p:spPr>
          <a:xfrm>
            <a:off x="3513000" y="1376507"/>
            <a:ext cx="5166000" cy="1602000"/>
          </a:xfrm>
        </p:spPr>
        <p:txBody>
          <a:bodyPr/>
          <a:lstStyle/>
          <a:p>
            <a:r>
              <a:rPr lang="en-US" altLang="zh-CN"/>
              <a:t>PART 3</a:t>
            </a:r>
            <a:endParaRPr lang="en-US" altLang="zh-CN"/>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6" name="Picture 5"/>
          <p:cNvPicPr>
            <a:picLocks noChangeAspect="1"/>
          </p:cNvPicPr>
          <p:nvPr>
            <p:custDataLst>
              <p:tags r:id="rId2"/>
            </p:custDataLst>
          </p:nvPr>
        </p:nvPicPr>
        <p:blipFill>
          <a:blip r:embed="rId3"/>
          <a:stretch>
            <a:fillRect/>
          </a:stretch>
        </p:blipFill>
        <p:spPr>
          <a:xfrm>
            <a:off x="1205802" y="2954215"/>
            <a:ext cx="9676563" cy="2504423"/>
          </a:xfrm>
          <a:prstGeom prst="rect">
            <a:avLst/>
          </a:prstGeom>
        </p:spPr>
      </p:pic>
      <p:sp>
        <p:nvSpPr>
          <p:cNvPr id="8" name="Content Placeholder 2"/>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From the plot, we found that the larger the flight amount at a launch site, the greater the success rate at a launch site.</a:t>
            </a: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Flight Number vs. Launch Site</a:t>
            </a:r>
            <a:endParaRPr lang="zh-CN" altLang="en-US" dirty="0">
              <a:sym typeface="+mn-ea"/>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1"/>
          </a:solidFill>
          <a:ln w="412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4"/>
          <p:cNvSpPr>
            <a:spLocks noGrp="1"/>
          </p:cNvSpPr>
          <p:nvPr>
            <p:custDataLst>
              <p:tags r:id="rId1"/>
            </p:custDataLst>
          </p:nvPr>
        </p:nvSpPr>
        <p:spPr>
          <a:xfrm>
            <a:off x="8610600"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pic>
        <p:nvPicPr>
          <p:cNvPr id="6" name="Picture 5"/>
          <p:cNvPicPr>
            <a:picLocks noChangeAspect="1"/>
          </p:cNvPicPr>
          <p:nvPr>
            <p:custDataLst>
              <p:tags r:id="rId2"/>
            </p:custDataLst>
          </p:nvPr>
        </p:nvPicPr>
        <p:blipFill>
          <a:blip r:embed="rId3"/>
          <a:stretch>
            <a:fillRect/>
          </a:stretch>
        </p:blipFill>
        <p:spPr>
          <a:xfrm>
            <a:off x="4481565" y="3179605"/>
            <a:ext cx="6872235" cy="2406755"/>
          </a:xfrm>
          <a:prstGeom prst="rect">
            <a:avLst/>
          </a:prstGeom>
        </p:spPr>
      </p:pic>
      <p:pic>
        <p:nvPicPr>
          <p:cNvPr id="10" name="Picture 9"/>
          <p:cNvPicPr>
            <a:picLocks noChangeAspect="1"/>
          </p:cNvPicPr>
          <p:nvPr>
            <p:custDataLst>
              <p:tags r:id="rId4"/>
            </p:custDataLst>
          </p:nvPr>
        </p:nvPicPr>
        <p:blipFill>
          <a:blip r:embed="rId5"/>
          <a:stretch>
            <a:fillRect/>
          </a:stretch>
        </p:blipFill>
        <p:spPr>
          <a:xfrm>
            <a:off x="4679949" y="1071405"/>
            <a:ext cx="6877050" cy="1971675"/>
          </a:xfrm>
          <a:prstGeom prst="rect">
            <a:avLst/>
          </a:prstGeom>
        </p:spPr>
      </p:pic>
      <p:sp>
        <p:nvSpPr>
          <p:cNvPr id="3" name="标题 2"/>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Payload vs. Launch Site</a:t>
            </a:r>
            <a:endParaRPr lang="zh-CN" altLang="en-US" dirty="0">
              <a:sym typeface="+mn-ea"/>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dirty="0" smtClean="0">
              <a:solidFill>
                <a:schemeClr val="tx1"/>
              </a:solidFill>
            </a:endParaRPr>
          </a:p>
        </p:txBody>
      </p:sp>
      <p:sp>
        <p:nvSpPr>
          <p:cNvPr id="10" name="Content Placeholder 2"/>
          <p:cNvSpPr txBox="1"/>
          <p:nvPr>
            <p:custDataLst>
              <p:tags r:id="rId2"/>
            </p:custDataLst>
          </p:nvPr>
        </p:nvSpPr>
        <p:spPr>
          <a:xfrm>
            <a:off x="958697" y="2113240"/>
            <a:ext cx="5167086" cy="3320824"/>
          </a:xfrm>
          <a:prstGeom prst="rect">
            <a:avLst/>
          </a:prstGeom>
        </p:spPr>
        <p:txBody>
          <a:bodyPr wrap="square"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mn-lt"/>
              </a:rPr>
              <a:t>Executive Summary</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Introduction</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Methodology</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Results</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Conclusion</a:t>
            </a:r>
            <a:endParaRPr lang="en-US" sz="2200" dirty="0">
              <a:solidFill>
                <a:schemeClr val="accent3">
                  <a:lumMod val="25000"/>
                </a:schemeClr>
              </a:solidFill>
              <a:latin typeface="+mn-lt"/>
            </a:endParaRPr>
          </a:p>
          <a:p>
            <a:pPr>
              <a:lnSpc>
                <a:spcPct val="100000"/>
              </a:lnSpc>
              <a:spcBef>
                <a:spcPts val="1400"/>
              </a:spcBef>
            </a:pPr>
            <a:r>
              <a:rPr lang="en-US" sz="2200" dirty="0">
                <a:solidFill>
                  <a:schemeClr val="accent3">
                    <a:lumMod val="25000"/>
                  </a:schemeClr>
                </a:solidFill>
                <a:latin typeface="+mn-lt"/>
              </a:rPr>
              <a:t>Appendix</a:t>
            </a:r>
            <a:endParaRPr lang="en-US" sz="2200" dirty="0">
              <a:solidFill>
                <a:schemeClr val="accent3">
                  <a:lumMod val="25000"/>
                </a:schemeClr>
              </a:solidFill>
              <a:latin typeface="+mn-lt"/>
            </a:endParaRPr>
          </a:p>
        </p:txBody>
      </p:sp>
      <p:sp>
        <p:nvSpPr>
          <p:cNvPr id="3" name="标题 2"/>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Outline</a:t>
            </a:r>
            <a:endParaRPr lang="zh-CN" altLang="en-US" dirty="0">
              <a:sym typeface="+mn-ea"/>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custDataLst>
              <p:tags r:id="rId1"/>
            </p:custDataLst>
          </p:nvPr>
        </p:nvPicPr>
        <p:blipFill>
          <a:blip r:embed="rId2"/>
          <a:stretch>
            <a:fillRect/>
          </a:stretch>
        </p:blipFill>
        <p:spPr>
          <a:xfrm>
            <a:off x="4967973" y="2244294"/>
            <a:ext cx="6580559" cy="3439266"/>
          </a:xfrm>
          <a:prstGeom prst="rect">
            <a:avLst/>
          </a:prstGeom>
        </p:spPr>
      </p:pic>
      <p:sp>
        <p:nvSpPr>
          <p:cNvPr id="6" name="Slide Number Placeholder 4"/>
          <p:cNvSpPr>
            <a:spLocks noGrp="1"/>
          </p:cNvSpPr>
          <p:nvPr>
            <p:custDataLst>
              <p:tags r:id="rId3"/>
            </p:custDataLst>
          </p:nvPr>
        </p:nvSpPr>
        <p:spPr>
          <a:xfrm>
            <a:off x="8805333"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sp>
        <p:nvSpPr>
          <p:cNvPr id="8" name="Content Placeholder 2"/>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2200" dirty="0">
                <a:solidFill>
                  <a:schemeClr val="tx1"/>
                </a:solidFill>
                <a:latin typeface="+mn-lt"/>
                <a:ea typeface="+mn-ea"/>
              </a:rPr>
              <a:t>From the plot, we can see that ES-L1, GEO, HEO, SSO, VLEO had the most success rate.</a:t>
            </a:r>
            <a:endParaRPr lang="en-US" sz="2200" dirty="0">
              <a:solidFill>
                <a:schemeClr val="tx1"/>
              </a:solidFill>
              <a:latin typeface="+mn-lt"/>
              <a:ea typeface="+mn-ea"/>
            </a:endParaRPr>
          </a:p>
          <a:p>
            <a:pPr>
              <a:spcBef>
                <a:spcPts val="1400"/>
              </a:spcBef>
            </a:pP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Success Rate vs. Orbit Type</a:t>
            </a:r>
            <a:endParaRPr lang="zh-CN" altLang="en-US" dirty="0">
              <a:sym typeface="+mn-ea"/>
            </a:endParaRPr>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6" name="Picture 5"/>
          <p:cNvPicPr>
            <a:picLocks noChangeAspect="1"/>
          </p:cNvPicPr>
          <p:nvPr>
            <p:custDataLst>
              <p:tags r:id="rId2"/>
            </p:custDataLst>
          </p:nvPr>
        </p:nvPicPr>
        <p:blipFill>
          <a:blip r:embed="rId3"/>
          <a:stretch>
            <a:fillRect/>
          </a:stretch>
        </p:blipFill>
        <p:spPr>
          <a:xfrm>
            <a:off x="1342767" y="3529484"/>
            <a:ext cx="8263457" cy="2105025"/>
          </a:xfrm>
          <a:prstGeom prst="rect">
            <a:avLst/>
          </a:prstGeom>
        </p:spPr>
      </p:pic>
      <p:sp>
        <p:nvSpPr>
          <p:cNvPr id="8" name="Content Placeholder 2"/>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The plot below shows the Flight Number vs. Orbit type. We observe that in the LEO orbit, success is related to the number of flights whereas in the GTO orbit, there is no relationship between flight number and the orbit. </a:t>
            </a: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pPr marL="0" indent="0">
              <a:lnSpc>
                <a:spcPct val="100000"/>
              </a:lnSpc>
              <a:spcBef>
                <a:spcPts val="1400"/>
              </a:spcBef>
              <a:buNone/>
            </a:pP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Flight Number vs. Orbit Type</a:t>
            </a:r>
            <a:endParaRPr lang="zh-CN" altLang="en-US" dirty="0">
              <a:sym typeface="+mn-ea"/>
            </a:endParaRPr>
          </a:p>
        </p:txBody>
      </p:sp>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3" name="Content Placeholder 2"/>
          <p:cNvSpPr>
            <a:spLocks noGrp="1"/>
          </p:cNvSpPr>
          <p:nvPr>
            <p:ph type="body" sz="half" idx="4294967295"/>
            <p:custDataLst>
              <p:tags r:id="rId2"/>
            </p:custDataLst>
          </p:nvPr>
        </p:nvSpPr>
        <p:spPr>
          <a:xfrm>
            <a:off x="1504315" y="2057400"/>
            <a:ext cx="10687685" cy="3811905"/>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mn-lt"/>
              </a:rPr>
              <a:t>We can observe that with heavy payloads, the successful landing are more for PO, LEO and ISS orbits.</a:t>
            </a:r>
            <a:endParaRPr lang="en-US" sz="2200" dirty="0">
              <a:solidFill>
                <a:schemeClr val="accent3">
                  <a:lumMod val="25000"/>
                </a:schemeClr>
              </a:solidFill>
              <a:latin typeface="+mn-lt"/>
            </a:endParaRPr>
          </a:p>
          <a:p>
            <a:pPr>
              <a:lnSpc>
                <a:spcPct val="100000"/>
              </a:lnSpc>
              <a:spcBef>
                <a:spcPts val="1400"/>
              </a:spcBef>
            </a:pPr>
            <a:endParaRPr lang="en-US" sz="2200" dirty="0">
              <a:solidFill>
                <a:schemeClr val="accent3">
                  <a:lumMod val="25000"/>
                </a:schemeClr>
              </a:solidFill>
              <a:latin typeface="+mn-lt"/>
            </a:endParaRPr>
          </a:p>
        </p:txBody>
      </p:sp>
      <p:sp>
        <p:nvSpPr>
          <p:cNvPr id="4" name="Title 1"/>
          <p:cNvSpPr txBox="1"/>
          <p:nvPr>
            <p:custDataLst>
              <p:tags r:id="rId3"/>
            </p:custDataLst>
          </p:nvPr>
        </p:nvSpPr>
        <p:spPr>
          <a:xfrm>
            <a:off x="770011" y="538650"/>
            <a:ext cx="10515600" cy="549049"/>
          </a:xfrm>
          <a:prstGeom prst="rect">
            <a:avLst/>
          </a:prstGeom>
        </p:spPr>
        <p:txBody>
          <a:bodyPr vert="horz" wrap="square" lIns="91440" tIns="45720" rIns="91440" bIns="45720" rtlCol="0" anchor="ctr">
            <a:normAutofit fontScale="6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n-lt"/>
                <a:ea typeface="+mn-ea"/>
              </a:rPr>
              <a:t>Payload vs. Orbit Type</a:t>
            </a:r>
            <a:endParaRPr lang="en-US" dirty="0">
              <a:solidFill>
                <a:schemeClr val="tx1"/>
              </a:solidFill>
              <a:latin typeface="+mn-lt"/>
              <a:ea typeface="+mn-ea"/>
            </a:endParaRPr>
          </a:p>
        </p:txBody>
      </p:sp>
      <p:pic>
        <p:nvPicPr>
          <p:cNvPr id="6" name="Picture 5"/>
          <p:cNvPicPr>
            <a:picLocks noChangeAspect="1"/>
          </p:cNvPicPr>
          <p:nvPr>
            <p:custDataLst>
              <p:tags r:id="rId4"/>
            </p:custDataLst>
          </p:nvPr>
        </p:nvPicPr>
        <p:blipFill>
          <a:blip r:embed="rId5"/>
          <a:stretch>
            <a:fillRect/>
          </a:stretch>
        </p:blipFill>
        <p:spPr>
          <a:xfrm>
            <a:off x="1146614" y="3429000"/>
            <a:ext cx="9082607" cy="2095500"/>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4"/>
          <p:cNvSpPr>
            <a:spLocks noGrp="1"/>
          </p:cNvSpPr>
          <p:nvPr>
            <p:custDataLst>
              <p:tags r:id="rId1"/>
            </p:custDataLst>
          </p:nvPr>
        </p:nvSpPr>
        <p:spPr>
          <a:xfrm>
            <a:off x="8805333"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pic>
        <p:nvPicPr>
          <p:cNvPr id="15" name="Picture 14"/>
          <p:cNvPicPr>
            <a:picLocks noChangeAspect="1"/>
          </p:cNvPicPr>
          <p:nvPr>
            <p:custDataLst>
              <p:tags r:id="rId2"/>
            </p:custDataLst>
          </p:nvPr>
        </p:nvPicPr>
        <p:blipFill>
          <a:blip r:embed="rId3"/>
          <a:stretch>
            <a:fillRect/>
          </a:stretch>
        </p:blipFill>
        <p:spPr>
          <a:xfrm>
            <a:off x="4712822" y="1935308"/>
            <a:ext cx="6303910" cy="3602565"/>
          </a:xfrm>
          <a:prstGeom prst="rect">
            <a:avLst/>
          </a:prstGeom>
        </p:spPr>
      </p:pic>
      <p:sp>
        <p:nvSpPr>
          <p:cNvPr id="7" name="Content Placeholder 2"/>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2200" dirty="0">
                <a:solidFill>
                  <a:schemeClr val="tx1"/>
                </a:solidFill>
                <a:latin typeface="+mn-lt"/>
                <a:ea typeface="+mn-ea"/>
              </a:rPr>
              <a:t>From the plot, we can observe that success rate since 2013 kept on increasing till 2020.</a:t>
            </a:r>
            <a:endParaRPr lang="en-US" sz="2200" dirty="0">
              <a:solidFill>
                <a:schemeClr val="tx1"/>
              </a:solidFill>
              <a:latin typeface="+mn-lt"/>
              <a:ea typeface="+mn-ea"/>
            </a:endParaRPr>
          </a:p>
          <a:p>
            <a:pPr>
              <a:spcBef>
                <a:spcPts val="1400"/>
              </a:spcBef>
            </a:pPr>
            <a:endParaRPr lang="en-US" sz="2200" dirty="0">
              <a:solidFill>
                <a:schemeClr val="tx1"/>
              </a:solidFill>
              <a:latin typeface="+mn-lt"/>
              <a:ea typeface="+mn-ea"/>
            </a:endParaRPr>
          </a:p>
        </p:txBody>
      </p:sp>
      <p:sp>
        <p:nvSpPr>
          <p:cNvPr id="6" name="标题 5"/>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Launch Success Yearly Trend</a:t>
            </a:r>
            <a:endParaRPr lang="zh-CN" altLang="en-US" dirty="0">
              <a:sym typeface="+mn-ea"/>
            </a:endParaRPr>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custDataLst>
              <p:tags r:id="rId1"/>
            </p:custDataLst>
          </p:nvPr>
        </p:nvPicPr>
        <p:blipFill>
          <a:blip r:embed="rId2"/>
          <a:stretch>
            <a:fillRect/>
          </a:stretch>
        </p:blipFill>
        <p:spPr>
          <a:xfrm>
            <a:off x="5295320" y="2196715"/>
            <a:ext cx="6253212" cy="3534424"/>
          </a:xfrm>
          <a:prstGeom prst="rect">
            <a:avLst/>
          </a:prstGeom>
        </p:spPr>
      </p:pic>
      <p:sp>
        <p:nvSpPr>
          <p:cNvPr id="2" name="Slide Number Placeholder 4"/>
          <p:cNvSpPr>
            <a:spLocks noGrp="1"/>
          </p:cNvSpPr>
          <p:nvPr>
            <p:custDataLst>
              <p:tags r:id="rId3"/>
            </p:custDataLst>
          </p:nvPr>
        </p:nvSpPr>
        <p:spPr>
          <a:xfrm>
            <a:off x="8805333"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sp>
        <p:nvSpPr>
          <p:cNvPr id="8" name="Content Placeholder 2"/>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2200" dirty="0">
                <a:solidFill>
                  <a:schemeClr val="tx1"/>
                </a:solidFill>
                <a:latin typeface="+mn-lt"/>
                <a:ea typeface="+mn-ea"/>
              </a:rPr>
              <a:t>We used the key word </a:t>
            </a:r>
            <a:r>
              <a:rPr lang="en-US" sz="2200" b="1" dirty="0">
                <a:solidFill>
                  <a:schemeClr val="tx1"/>
                </a:solidFill>
                <a:latin typeface="+mn-lt"/>
                <a:ea typeface="+mn-ea"/>
              </a:rPr>
              <a:t>DISTINCT</a:t>
            </a:r>
            <a:r>
              <a:rPr lang="en-US" sz="2200" dirty="0">
                <a:solidFill>
                  <a:schemeClr val="tx1"/>
                </a:solidFill>
                <a:latin typeface="+mn-lt"/>
                <a:ea typeface="+mn-ea"/>
              </a:rPr>
              <a:t> to show only unique launch sites from the SpaceX data.</a:t>
            </a:r>
            <a:endParaRPr lang="en-US" sz="2200" dirty="0">
              <a:solidFill>
                <a:schemeClr val="tx1"/>
              </a:solidFill>
              <a:latin typeface="+mn-lt"/>
              <a:ea typeface="+mn-ea"/>
            </a:endParaRPr>
          </a:p>
          <a:p>
            <a:pPr>
              <a:spcBef>
                <a:spcPts val="1400"/>
              </a:spcBef>
            </a:pP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All Launch Site Names</a:t>
            </a:r>
            <a:endParaRPr lang="zh-CN" altLang="en-US" dirty="0">
              <a:sym typeface="+mn-ea"/>
            </a:endParaRPr>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6" name="Picture 5"/>
          <p:cNvPicPr>
            <a:picLocks noChangeAspect="1"/>
          </p:cNvPicPr>
          <p:nvPr>
            <p:custDataLst>
              <p:tags r:id="rId2"/>
            </p:custDataLst>
          </p:nvPr>
        </p:nvPicPr>
        <p:blipFill>
          <a:blip r:embed="rId3"/>
          <a:stretch>
            <a:fillRect/>
          </a:stretch>
        </p:blipFill>
        <p:spPr>
          <a:xfrm>
            <a:off x="867266" y="1626375"/>
            <a:ext cx="10028374" cy="2907149"/>
          </a:xfrm>
          <a:prstGeom prst="rect">
            <a:avLst/>
          </a:prstGeom>
        </p:spPr>
      </p:pic>
      <p:sp>
        <p:nvSpPr>
          <p:cNvPr id="8"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used the query above to display 5 records where launch sites begin with `CCA`</a:t>
            </a: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Launch Site Names Begin with 'CCA'</a:t>
            </a:r>
            <a:endParaRPr lang="zh-CN" altLang="en-US" dirty="0">
              <a:sym typeface="+mn-ea"/>
            </a:endParaRPr>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6" name="Picture 5"/>
          <p:cNvPicPr>
            <a:picLocks noChangeAspect="1"/>
          </p:cNvPicPr>
          <p:nvPr>
            <p:custDataLst>
              <p:tags r:id="rId2"/>
            </p:custDataLst>
          </p:nvPr>
        </p:nvPicPr>
        <p:blipFill>
          <a:blip r:embed="rId3"/>
          <a:stretch>
            <a:fillRect/>
          </a:stretch>
        </p:blipFill>
        <p:spPr>
          <a:xfrm>
            <a:off x="1858945" y="2833181"/>
            <a:ext cx="7415269" cy="2942144"/>
          </a:xfrm>
          <a:prstGeom prst="rect">
            <a:avLst/>
          </a:prstGeom>
        </p:spPr>
      </p:pic>
      <p:sp>
        <p:nvSpPr>
          <p:cNvPr id="8"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calculated the total payload carried by boosters from NASA as 45596 using the query below</a:t>
            </a: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Total Payload Mass</a:t>
            </a:r>
            <a:endParaRPr lang="zh-CN" altLang="en-US" dirty="0">
              <a:sym typeface="+mn-ea"/>
            </a:endParaRPr>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chemeClr val="accent1"/>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custDataLst>
              <p:tags r:id="rId1"/>
            </p:custDataLst>
          </p:nvPr>
        </p:nvPicPr>
        <p:blipFill>
          <a:blip r:embed="rId2"/>
          <a:stretch>
            <a:fillRect/>
          </a:stretch>
        </p:blipFill>
        <p:spPr>
          <a:xfrm>
            <a:off x="5405862" y="2217937"/>
            <a:ext cx="6019331" cy="2418879"/>
          </a:xfrm>
          <a:prstGeom prst="rect">
            <a:avLst/>
          </a:prstGeom>
          <a:effectLst/>
        </p:spPr>
      </p:pic>
      <p:sp>
        <p:nvSpPr>
          <p:cNvPr id="2" name="Slide Number Placeholder 3"/>
          <p:cNvSpPr>
            <a:spLocks noGrp="1"/>
          </p:cNvSpPr>
          <p:nvPr>
            <p:custDataLst>
              <p:tags r:id="rId3"/>
            </p:custDataLst>
          </p:nvPr>
        </p:nvSpPr>
        <p:spPr>
          <a:xfrm>
            <a:off x="8610600"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a:solidFill>
                  <a:schemeClr val="tx1"/>
                </a:solidFill>
                <a:latin typeface="+mn-lt"/>
                <a:ea typeface="+mn-ea"/>
              </a:rPr>
            </a:fld>
            <a:endParaRPr lang="en-US" sz="1200">
              <a:solidFill>
                <a:schemeClr val="tx1"/>
              </a:solidFill>
              <a:latin typeface="+mn-lt"/>
              <a:ea typeface="+mn-ea"/>
            </a:endParaRPr>
          </a:p>
        </p:txBody>
      </p:sp>
      <p:sp>
        <p:nvSpPr>
          <p:cNvPr id="8"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2000" dirty="0">
                <a:solidFill>
                  <a:schemeClr val="tx1"/>
                </a:solidFill>
                <a:latin typeface="+mn-lt"/>
                <a:ea typeface="+mn-ea"/>
              </a:rPr>
              <a:t>We calculated the average payload mass carried by booster version F9 v1.1 as 2928.4</a:t>
            </a:r>
            <a:endParaRPr lang="en-US" sz="2000" dirty="0">
              <a:solidFill>
                <a:schemeClr val="tx1"/>
              </a:solidFill>
              <a:latin typeface="+mn-lt"/>
              <a:ea typeface="+mn-ea"/>
            </a:endParaRPr>
          </a:p>
          <a:p>
            <a:pPr>
              <a:spcBef>
                <a:spcPts val="1400"/>
              </a:spcBef>
            </a:pPr>
            <a:endParaRPr lang="en-US" sz="20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Average Payload Mass by F9 v1.1</a:t>
            </a:r>
            <a:endParaRPr lang="zh-CN" altLang="en-US" dirty="0">
              <a:sym typeface="+mn-ea"/>
            </a:endParaRPr>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custDataLst>
              <p:tags r:id="rId1"/>
            </p:custDataLst>
          </p:nvPr>
        </p:nvPicPr>
        <p:blipFill>
          <a:blip r:embed="rId2"/>
          <a:stretch>
            <a:fillRect/>
          </a:stretch>
        </p:blipFill>
        <p:spPr>
          <a:xfrm>
            <a:off x="5295320" y="2716765"/>
            <a:ext cx="6253212" cy="2494323"/>
          </a:xfrm>
          <a:prstGeom prst="rect">
            <a:avLst/>
          </a:prstGeom>
        </p:spPr>
      </p:pic>
      <p:sp>
        <p:nvSpPr>
          <p:cNvPr id="2" name="Slide Number Placeholder 3"/>
          <p:cNvSpPr>
            <a:spLocks noGrp="1"/>
          </p:cNvSpPr>
          <p:nvPr>
            <p:custDataLst>
              <p:tags r:id="rId3"/>
            </p:custDataLst>
          </p:nvPr>
        </p:nvSpPr>
        <p:spPr>
          <a:xfrm>
            <a:off x="8805333"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sp>
        <p:nvSpPr>
          <p:cNvPr id="8"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1800" dirty="0">
                <a:solidFill>
                  <a:schemeClr val="tx1"/>
                </a:solidFill>
                <a:latin typeface="+mn-lt"/>
                <a:ea typeface="+mn-ea"/>
              </a:rPr>
              <a:t>We observed that the dates of the first successful landing outcome on ground pad was 22</a:t>
            </a:r>
            <a:r>
              <a:rPr lang="en-US" sz="1800" baseline="30000" dirty="0">
                <a:solidFill>
                  <a:schemeClr val="tx1"/>
                </a:solidFill>
                <a:latin typeface="+mn-lt"/>
                <a:ea typeface="+mn-ea"/>
              </a:rPr>
              <a:t>nd</a:t>
            </a:r>
            <a:r>
              <a:rPr lang="en-US" sz="1800" dirty="0">
                <a:solidFill>
                  <a:schemeClr val="tx1"/>
                </a:solidFill>
                <a:latin typeface="+mn-lt"/>
                <a:ea typeface="+mn-ea"/>
              </a:rPr>
              <a:t> December 2015</a:t>
            </a:r>
            <a:endParaRPr lang="en-US" sz="18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First Successful Ground Landing Date</a:t>
            </a:r>
            <a:endParaRPr lang="zh-CN" altLang="en-US" dirty="0">
              <a:sym typeface="+mn-ea"/>
            </a:endParaRPr>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a:grpSpLocks noGrp="1" noRot="1" noChangeAspect="1" noMove="1" noResize="1" noUngrp="1"/>
          </p:cNvGrpSpPr>
          <p:nvPr/>
        </p:nvGrpSpPr>
        <p:grpSpPr>
          <a:xfrm flipH="1">
            <a:off x="0" y="1"/>
            <a:ext cx="972709" cy="1935307"/>
            <a:chOff x="10918968" y="713127"/>
            <a:chExt cx="1273032" cy="2532832"/>
          </a:xfrm>
        </p:grpSpPr>
        <p:sp>
          <p:nvSpPr>
            <p:cNvPr id="16" name="Rectangle 15"/>
            <p:cNvSpPr/>
            <p:nvPr/>
          </p:nvSpPr>
          <p:spPr>
            <a:xfrm rot="2700000">
              <a:off x="11052629" y="2120024"/>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10289068" y="1343027"/>
              <a:ext cx="2532832" cy="1273032"/>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txBox="1"/>
          <p:nvPr>
            <p:custDataLst>
              <p:tags r:id="rId1"/>
            </p:custDataLst>
          </p:nvPr>
        </p:nvSpPr>
        <p:spPr>
          <a:xfrm>
            <a:off x="643467" y="321734"/>
            <a:ext cx="10905066" cy="1135737"/>
          </a:xfrm>
          <a:prstGeom prst="rect">
            <a:avLst/>
          </a:prstGeom>
        </p:spPr>
        <p:txBody>
          <a:bodyPr vert="horz" wrap="square" lIns="91440" tIns="45720" rIns="91440" bIns="45720" rtlCol="0" anchor="ctr">
            <a:normAutofit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mn-lt"/>
                <a:ea typeface="+mj-ea"/>
                <a:cs typeface="+mj-cs"/>
              </a:rPr>
              <a:t>Successful Drone Ship Landing with Payload between 4000 and 6000</a:t>
            </a:r>
            <a:endParaRPr lang="en-US" sz="3600" kern="1200" dirty="0">
              <a:solidFill>
                <a:schemeClr val="tx1"/>
              </a:solidFill>
              <a:latin typeface="+mn-lt"/>
              <a:ea typeface="+mj-ea"/>
              <a:cs typeface="+mj-cs"/>
            </a:endParaRPr>
          </a:p>
        </p:txBody>
      </p:sp>
      <p:pic>
        <p:nvPicPr>
          <p:cNvPr id="3" name="Picture 2"/>
          <p:cNvPicPr>
            <a:picLocks noChangeAspect="1"/>
          </p:cNvPicPr>
          <p:nvPr>
            <p:custDataLst>
              <p:tags r:id="rId2"/>
            </p:custDataLst>
          </p:nvPr>
        </p:nvPicPr>
        <p:blipFill>
          <a:blip r:embed="rId3"/>
          <a:stretch>
            <a:fillRect/>
          </a:stretch>
        </p:blipFill>
        <p:spPr>
          <a:xfrm>
            <a:off x="643467" y="1782981"/>
            <a:ext cx="6253214" cy="4284116"/>
          </a:xfrm>
          <a:prstGeom prst="rect">
            <a:avLst/>
          </a:prstGeom>
        </p:spPr>
      </p:pic>
      <p:sp>
        <p:nvSpPr>
          <p:cNvPr id="5" name="Content Placeholder 4"/>
          <p:cNvSpPr>
            <a:spLocks noGrp="1"/>
          </p:cNvSpPr>
          <p:nvPr>
            <p:ph idx="4294967295"/>
            <p:custDataLst>
              <p:tags r:id="rId4"/>
            </p:custDataLst>
          </p:nvPr>
        </p:nvSpPr>
        <p:spPr>
          <a:xfrm>
            <a:off x="8187055" y="1783080"/>
            <a:ext cx="4004945" cy="4394200"/>
          </a:xfrm>
          <a:prstGeom prst="rect">
            <a:avLst/>
          </a:prstGeom>
        </p:spPr>
        <p:txBody>
          <a:bodyPr vert="horz" lIns="91440" tIns="45720" rIns="91440" bIns="45720" rtlCol="0">
            <a:normAutofit/>
          </a:bodyPr>
          <a:lstStyle/>
          <a:p>
            <a:pPr>
              <a:spcBef>
                <a:spcPts val="1400"/>
              </a:spcBef>
            </a:pPr>
            <a:r>
              <a:rPr lang="en-US" sz="2000" dirty="0">
                <a:latin typeface="+mn-lt"/>
              </a:rPr>
              <a:t>We used the </a:t>
            </a:r>
            <a:r>
              <a:rPr lang="en-US" sz="2000" b="1" dirty="0">
                <a:latin typeface="+mn-lt"/>
              </a:rPr>
              <a:t>WHERE</a:t>
            </a:r>
            <a:r>
              <a:rPr lang="en-US" sz="2000" dirty="0">
                <a:latin typeface="+mn-lt"/>
              </a:rPr>
              <a:t> clause to filter for boosters which have successfully landed on drone ship and applied the </a:t>
            </a:r>
            <a:r>
              <a:rPr lang="en-US" sz="2000" b="1" dirty="0">
                <a:latin typeface="+mn-lt"/>
              </a:rPr>
              <a:t>AND</a:t>
            </a:r>
            <a:r>
              <a:rPr lang="en-US" sz="2000" dirty="0">
                <a:latin typeface="+mn-lt"/>
              </a:rPr>
              <a:t> condition to determine successful landing with payload mass greater than 4000 but less than 6000</a:t>
            </a:r>
            <a:endParaRPr lang="en-US" sz="2000" dirty="0">
              <a:latin typeface="+mn-lt"/>
            </a:endParaRPr>
          </a:p>
          <a:p>
            <a:pPr>
              <a:spcBef>
                <a:spcPts val="1400"/>
              </a:spcBef>
            </a:pPr>
            <a:endParaRPr lang="en-US" sz="2000" dirty="0">
              <a:latin typeface="+mn-lt"/>
            </a:endParaRPr>
          </a:p>
        </p:txBody>
      </p:sp>
      <p:sp>
        <p:nvSpPr>
          <p:cNvPr id="2" name="Slide Number Placeholder 3"/>
          <p:cNvSpPr>
            <a:spLocks noGrp="1"/>
          </p:cNvSpPr>
          <p:nvPr>
            <p:custDataLst>
              <p:tags r:id="rId5"/>
            </p:custDataLst>
          </p:nvPr>
        </p:nvSpPr>
        <p:spPr>
          <a:xfrm>
            <a:off x="8805332"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grpSp>
        <p:nvGrpSpPr>
          <p:cNvPr id="19" name="Group 18"/>
          <p:cNvGrpSpPr>
            <a:grpSpLocks noGrp="1" noRot="1" noChangeAspect="1" noMove="1" noResize="1" noUngrp="1"/>
          </p:cNvGrpSpPr>
          <p:nvPr/>
        </p:nvGrpSpPr>
        <p:grpSpPr>
          <a:xfrm>
            <a:off x="11177940" y="4601497"/>
            <a:ext cx="1014060" cy="2017580"/>
            <a:chOff x="11177940" y="4601497"/>
            <a:chExt cx="1014060" cy="2017580"/>
          </a:xfrm>
        </p:grpSpPr>
        <p:sp>
          <p:nvSpPr>
            <p:cNvPr id="20" name="Isosceles Triangle 19"/>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332572"/>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mtClean="0">
                <a:solidFill>
                  <a:schemeClr val="tx1"/>
                </a:solidFill>
              </a:rPr>
            </a:fld>
            <a:endParaRPr lang="en-US" dirty="0" smtClean="0">
              <a:solidFill>
                <a:schemeClr val="tx1"/>
              </a:solidFill>
            </a:endParaRPr>
          </a:p>
        </p:txBody>
      </p:sp>
      <p:sp>
        <p:nvSpPr>
          <p:cNvPr id="10" name="Content Placeholder 2"/>
          <p:cNvSpPr txBox="1"/>
          <p:nvPr>
            <p:custDataLst>
              <p:tags r:id="rId2"/>
            </p:custDataLst>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mn-lt"/>
              </a:rPr>
              <a:t>Summary of methodologies</a:t>
            </a:r>
            <a:endParaRPr lang="en-US" sz="22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Data Collection through API</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Data Collection with Web Scraping</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Data Wrangling</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Exploratory Data Analysis with SQL</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Exploratory Data Analysis with Data Visualization</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Interactive Visual Analytics with Folium</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Machine Learning Prediction</a:t>
            </a:r>
            <a:endParaRPr lang="en-US" sz="1800" dirty="0">
              <a:solidFill>
                <a:schemeClr val="accent3">
                  <a:lumMod val="25000"/>
                </a:schemeClr>
              </a:solidFill>
              <a:latin typeface="+mn-lt"/>
            </a:endParaRP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mn-lt"/>
              </a:rPr>
              <a:t>Summary of all results</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Exploratory Data Analysis result</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Interactive analytics in screenshots</a:t>
            </a:r>
            <a:endParaRPr lang="en-US" sz="1800" dirty="0">
              <a:solidFill>
                <a:schemeClr val="accent3">
                  <a:lumMod val="25000"/>
                </a:schemeClr>
              </a:solidFill>
              <a:latin typeface="+mn-lt"/>
            </a:endParaRPr>
          </a:p>
          <a:p>
            <a:pPr lvl="1">
              <a:lnSpc>
                <a:spcPct val="100000"/>
              </a:lnSpc>
              <a:spcBef>
                <a:spcPts val="1400"/>
              </a:spcBef>
              <a:buFontTx/>
              <a:buChar char="-"/>
            </a:pPr>
            <a:r>
              <a:rPr lang="en-US" sz="1800" dirty="0">
                <a:solidFill>
                  <a:schemeClr val="accent3">
                    <a:lumMod val="25000"/>
                  </a:schemeClr>
                </a:solidFill>
                <a:latin typeface="+mn-lt"/>
              </a:rPr>
              <a:t>Predictive Analytics result</a:t>
            </a:r>
            <a:endParaRPr lang="en-US" sz="1800" dirty="0">
              <a:solidFill>
                <a:schemeClr val="accent3">
                  <a:lumMod val="25000"/>
                </a:schemeClr>
              </a:solidFill>
              <a:latin typeface="+mn-lt"/>
            </a:endParaRPr>
          </a:p>
          <a:p>
            <a:pPr>
              <a:lnSpc>
                <a:spcPct val="100000"/>
              </a:lnSpc>
              <a:spcBef>
                <a:spcPts val="1400"/>
              </a:spcBef>
            </a:pPr>
            <a:endParaRPr lang="en-US" sz="1800" dirty="0">
              <a:solidFill>
                <a:schemeClr val="accent3">
                  <a:lumMod val="25000"/>
                </a:schemeClr>
              </a:solidFill>
              <a:latin typeface="+mn-lt"/>
            </a:endParaRPr>
          </a:p>
        </p:txBody>
      </p:sp>
      <p:sp>
        <p:nvSpPr>
          <p:cNvPr id="5" name="标题 4"/>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Executive Summary</a:t>
            </a:r>
            <a:endParaRPr lang="zh-CN" altLang="en-US" dirty="0">
              <a:sym typeface="+mn-ea"/>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a:grpSpLocks noGrp="1" noRot="1" noChangeAspect="1" noMove="1" noResize="1" noUngrp="1"/>
          </p:cNvGrpSpPr>
          <p:nvPr/>
        </p:nvGrpSpPr>
        <p:grpSpPr>
          <a:xfrm flipH="1">
            <a:off x="0" y="1"/>
            <a:ext cx="972709" cy="1935307"/>
            <a:chOff x="10918968" y="713127"/>
            <a:chExt cx="1273032" cy="2532832"/>
          </a:xfrm>
        </p:grpSpPr>
        <p:sp>
          <p:nvSpPr>
            <p:cNvPr id="16" name="Rectangle 15"/>
            <p:cNvSpPr/>
            <p:nvPr/>
          </p:nvSpPr>
          <p:spPr>
            <a:xfrm rot="2700000">
              <a:off x="11052629" y="2120024"/>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10289068" y="1343027"/>
              <a:ext cx="2532832" cy="1273032"/>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3"/>
          <p:cNvSpPr>
            <a:spLocks noGrp="1"/>
          </p:cNvSpPr>
          <p:nvPr>
            <p:custDataLst>
              <p:tags r:id="rId1"/>
            </p:custDataLst>
          </p:nvPr>
        </p:nvSpPr>
        <p:spPr>
          <a:xfrm>
            <a:off x="8805332"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grpSp>
        <p:nvGrpSpPr>
          <p:cNvPr id="19" name="Group 18"/>
          <p:cNvGrpSpPr>
            <a:grpSpLocks noGrp="1" noRot="1" noChangeAspect="1" noMove="1" noResize="1" noUngrp="1"/>
          </p:cNvGrpSpPr>
          <p:nvPr/>
        </p:nvGrpSpPr>
        <p:grpSpPr>
          <a:xfrm>
            <a:off x="11177940" y="4601497"/>
            <a:ext cx="1014060" cy="2017580"/>
            <a:chOff x="11177940" y="4601497"/>
            <a:chExt cx="1014060" cy="2017580"/>
          </a:xfrm>
        </p:grpSpPr>
        <p:sp>
          <p:nvSpPr>
            <p:cNvPr id="20" name="Isosceles Triangle 19"/>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custDataLst>
              <p:tags r:id="rId2"/>
            </p:custDataLst>
          </p:nvPr>
        </p:nvPicPr>
        <p:blipFill>
          <a:blip r:embed="rId3"/>
          <a:stretch>
            <a:fillRect/>
          </a:stretch>
        </p:blipFill>
        <p:spPr>
          <a:xfrm>
            <a:off x="643466" y="1457471"/>
            <a:ext cx="5108891" cy="4633362"/>
          </a:xfrm>
          <a:prstGeom prst="rect">
            <a:avLst/>
          </a:prstGeom>
        </p:spPr>
      </p:pic>
      <p:sp>
        <p:nvSpPr>
          <p:cNvPr id="7"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2000" dirty="0">
                <a:solidFill>
                  <a:schemeClr val="tx1"/>
                </a:solidFill>
                <a:latin typeface="+mn-lt"/>
                <a:ea typeface="+mn-ea"/>
              </a:rPr>
              <a:t>We used wildcard like ‘%’ to filter for </a:t>
            </a:r>
            <a:r>
              <a:rPr lang="en-US" sz="2000" b="1" dirty="0">
                <a:solidFill>
                  <a:schemeClr val="tx1"/>
                </a:solidFill>
                <a:latin typeface="+mn-lt"/>
                <a:ea typeface="+mn-ea"/>
              </a:rPr>
              <a:t>WHERE</a:t>
            </a:r>
            <a:r>
              <a:rPr lang="en-US" sz="2000" dirty="0">
                <a:solidFill>
                  <a:schemeClr val="tx1"/>
                </a:solidFill>
                <a:latin typeface="+mn-lt"/>
                <a:ea typeface="+mn-ea"/>
              </a:rPr>
              <a:t> </a:t>
            </a:r>
            <a:r>
              <a:rPr lang="en-US" sz="2000" dirty="0" err="1">
                <a:solidFill>
                  <a:schemeClr val="tx1"/>
                </a:solidFill>
                <a:latin typeface="+mn-lt"/>
                <a:ea typeface="+mn-ea"/>
              </a:rPr>
              <a:t>MissionOutcome</a:t>
            </a:r>
            <a:r>
              <a:rPr lang="en-US" sz="2000" dirty="0">
                <a:solidFill>
                  <a:schemeClr val="tx1"/>
                </a:solidFill>
                <a:latin typeface="+mn-lt"/>
                <a:ea typeface="+mn-ea"/>
              </a:rPr>
              <a:t> was a success or a failure. </a:t>
            </a:r>
            <a:endParaRPr lang="en-US" sz="2000" dirty="0">
              <a:solidFill>
                <a:schemeClr val="tx1"/>
              </a:solidFill>
              <a:latin typeface="+mn-lt"/>
              <a:ea typeface="+mn-ea"/>
            </a:endParaRPr>
          </a:p>
          <a:p>
            <a:pPr>
              <a:spcBef>
                <a:spcPts val="1400"/>
              </a:spcBef>
            </a:pPr>
            <a:endParaRPr lang="en-US" sz="2000" dirty="0">
              <a:solidFill>
                <a:schemeClr val="tx1"/>
              </a:solidFill>
              <a:latin typeface="+mn-lt"/>
              <a:ea typeface="+mn-ea"/>
            </a:endParaRPr>
          </a:p>
        </p:txBody>
      </p:sp>
      <p:sp>
        <p:nvSpPr>
          <p:cNvPr id="6" name="标题 5"/>
          <p:cNvSpPr>
            <a:spLocks noGrp="1"/>
          </p:cNvSpPr>
          <p:nvPr>
            <p:ph type="title"/>
            <p:custDataLst>
              <p:tags r:id="rId5"/>
            </p:custDataLst>
          </p:nvPr>
        </p:nvSpPr>
        <p:spPr/>
        <p:txBody>
          <a:bodyPr vert="horz" wrap="square" lIns="0" tIns="0" rIns="0" bIns="0" rtlCol="0" anchor="b">
            <a:normAutofit fontScale="90000"/>
          </a:bodyPr>
          <a:lstStyle/>
          <a:p>
            <a:pPr lvl="0" algn="l">
              <a:buClrTx/>
              <a:buSzTx/>
              <a:buFontTx/>
            </a:pPr>
            <a:r>
              <a:rPr lang="zh-CN" altLang="en-US" dirty="0">
                <a:sym typeface="+mn-ea"/>
              </a:rPr>
              <a:t>Total Number of Successful and Failure Mission Outcomes</a:t>
            </a:r>
            <a:endParaRPr lang="zh-CN" altLang="en-US" dirty="0">
              <a:sym typeface="+mn-ea"/>
            </a:endParaRPr>
          </a:p>
        </p:txBody>
      </p:sp>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custDataLst>
              <p:tags r:id="rId1"/>
            </p:custDataLst>
          </p:nvPr>
        </p:nvPicPr>
        <p:blipFill>
          <a:blip r:embed="rId2"/>
          <a:stretch>
            <a:fillRect/>
          </a:stretch>
        </p:blipFill>
        <p:spPr>
          <a:xfrm>
            <a:off x="5445457" y="963426"/>
            <a:ext cx="6155141" cy="4954888"/>
          </a:xfrm>
          <a:prstGeom prst="rect">
            <a:avLst/>
          </a:prstGeom>
        </p:spPr>
      </p:pic>
      <p:sp>
        <p:nvSpPr>
          <p:cNvPr id="2" name="Slide Number Placeholder 3"/>
          <p:cNvSpPr>
            <a:spLocks noGrp="1"/>
          </p:cNvSpPr>
          <p:nvPr>
            <p:custDataLst>
              <p:tags r:id="rId3"/>
            </p:custDataLst>
          </p:nvPr>
        </p:nvSpPr>
        <p:spPr>
          <a:xfrm>
            <a:off x="8610600"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000">
                <a:solidFill>
                  <a:schemeClr val="tx1">
                    <a:lumMod val="50000"/>
                    <a:lumOff val="50000"/>
                  </a:schemeClr>
                </a:solidFill>
                <a:latin typeface="+mn-lt"/>
                <a:ea typeface="+mn-ea"/>
              </a:rPr>
            </a:fld>
            <a:endParaRPr lang="en-US" sz="1000">
              <a:solidFill>
                <a:schemeClr val="tx1">
                  <a:lumMod val="50000"/>
                  <a:lumOff val="50000"/>
                </a:schemeClr>
              </a:solidFill>
              <a:latin typeface="+mn-lt"/>
              <a:ea typeface="+mn-ea"/>
            </a:endParaRPr>
          </a:p>
        </p:txBody>
      </p:sp>
      <p:sp>
        <p:nvSpPr>
          <p:cNvPr id="8"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1700" dirty="0">
                <a:solidFill>
                  <a:schemeClr val="tx1"/>
                </a:solidFill>
                <a:latin typeface="+mn-lt"/>
                <a:ea typeface="+mn-ea"/>
              </a:rPr>
              <a:t>We determined the booster that have carried the maximum payload using a subquery in the </a:t>
            </a:r>
            <a:r>
              <a:rPr lang="en-US" sz="1700" b="1" dirty="0">
                <a:solidFill>
                  <a:schemeClr val="tx1"/>
                </a:solidFill>
                <a:latin typeface="+mn-lt"/>
                <a:ea typeface="+mn-ea"/>
              </a:rPr>
              <a:t>WHERE</a:t>
            </a:r>
            <a:r>
              <a:rPr lang="en-US" sz="1700" dirty="0">
                <a:solidFill>
                  <a:schemeClr val="tx1"/>
                </a:solidFill>
                <a:latin typeface="+mn-lt"/>
                <a:ea typeface="+mn-ea"/>
              </a:rPr>
              <a:t> clause and the </a:t>
            </a:r>
            <a:r>
              <a:rPr lang="en-US" sz="1700" b="1" dirty="0">
                <a:solidFill>
                  <a:schemeClr val="tx1"/>
                </a:solidFill>
                <a:latin typeface="+mn-lt"/>
                <a:ea typeface="+mn-ea"/>
              </a:rPr>
              <a:t>MAX() </a:t>
            </a:r>
            <a:r>
              <a:rPr lang="en-US" sz="1700" dirty="0">
                <a:solidFill>
                  <a:schemeClr val="tx1"/>
                </a:solidFill>
                <a:latin typeface="+mn-lt"/>
                <a:ea typeface="+mn-ea"/>
              </a:rPr>
              <a:t>function.</a:t>
            </a:r>
            <a:endParaRPr lang="en-US" sz="17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Boosters Carried Maximum Payload</a:t>
            </a:r>
            <a:endParaRPr lang="zh-CN" altLang="en-US" dirty="0">
              <a:sym typeface="+mn-ea"/>
            </a:endParaRPr>
          </a:p>
        </p:txBody>
      </p:sp>
    </p:spTree>
    <p:custDataLst>
      <p:tags r:id="rId6"/>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dirty="0" smtClean="0">
              <a:solidFill>
                <a:schemeClr val="tx1"/>
              </a:solidFill>
              <a:latin typeface="+mn-lt"/>
              <a:ea typeface="+mn-ea"/>
            </a:endParaRPr>
          </a:p>
        </p:txBody>
      </p:sp>
      <p:pic>
        <p:nvPicPr>
          <p:cNvPr id="6" name="Picture 5"/>
          <p:cNvPicPr>
            <a:picLocks noChangeAspect="1"/>
          </p:cNvPicPr>
          <p:nvPr>
            <p:custDataLst>
              <p:tags r:id="rId2"/>
            </p:custDataLst>
          </p:nvPr>
        </p:nvPicPr>
        <p:blipFill>
          <a:blip r:embed="rId3"/>
          <a:stretch>
            <a:fillRect/>
          </a:stretch>
        </p:blipFill>
        <p:spPr>
          <a:xfrm>
            <a:off x="2023304" y="3075335"/>
            <a:ext cx="7239000" cy="2581275"/>
          </a:xfrm>
          <a:prstGeom prst="rect">
            <a:avLst/>
          </a:prstGeom>
        </p:spPr>
      </p:pic>
      <p:sp>
        <p:nvSpPr>
          <p:cNvPr id="8"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used a combinations of the </a:t>
            </a:r>
            <a:r>
              <a:rPr lang="en-US" sz="2200" b="1" dirty="0">
                <a:solidFill>
                  <a:schemeClr val="tx1"/>
                </a:solidFill>
                <a:latin typeface="+mn-lt"/>
                <a:ea typeface="+mn-ea"/>
              </a:rPr>
              <a:t>WHERE</a:t>
            </a:r>
            <a:r>
              <a:rPr lang="en-US" sz="2200" dirty="0">
                <a:solidFill>
                  <a:schemeClr val="tx1"/>
                </a:solidFill>
                <a:latin typeface="+mn-lt"/>
                <a:ea typeface="+mn-ea"/>
              </a:rPr>
              <a:t> clause, </a:t>
            </a:r>
            <a:r>
              <a:rPr lang="en-US" sz="2200" b="1" dirty="0">
                <a:solidFill>
                  <a:schemeClr val="tx1"/>
                </a:solidFill>
                <a:latin typeface="+mn-lt"/>
                <a:ea typeface="+mn-ea"/>
              </a:rPr>
              <a:t>LIKE</a:t>
            </a:r>
            <a:r>
              <a:rPr lang="en-US" sz="2200" dirty="0">
                <a:solidFill>
                  <a:schemeClr val="tx1"/>
                </a:solidFill>
                <a:latin typeface="+mn-lt"/>
                <a:ea typeface="+mn-ea"/>
              </a:rPr>
              <a:t>, </a:t>
            </a:r>
            <a:r>
              <a:rPr lang="en-US" sz="2200" b="1" dirty="0">
                <a:solidFill>
                  <a:schemeClr val="tx1"/>
                </a:solidFill>
                <a:latin typeface="+mn-lt"/>
                <a:ea typeface="+mn-ea"/>
              </a:rPr>
              <a:t>AND</a:t>
            </a:r>
            <a:r>
              <a:rPr lang="en-US" sz="2200" dirty="0">
                <a:solidFill>
                  <a:schemeClr val="tx1"/>
                </a:solidFill>
                <a:latin typeface="+mn-lt"/>
                <a:ea typeface="+mn-ea"/>
              </a:rPr>
              <a:t>, and </a:t>
            </a:r>
            <a:r>
              <a:rPr lang="en-US" sz="2200" b="1" dirty="0">
                <a:solidFill>
                  <a:schemeClr val="tx1"/>
                </a:solidFill>
                <a:latin typeface="+mn-lt"/>
                <a:ea typeface="+mn-ea"/>
              </a:rPr>
              <a:t>BETWEEN</a:t>
            </a:r>
            <a:r>
              <a:rPr lang="en-US" sz="2200" dirty="0">
                <a:solidFill>
                  <a:schemeClr val="tx1"/>
                </a:solidFill>
                <a:latin typeface="+mn-lt"/>
                <a:ea typeface="+mn-ea"/>
              </a:rPr>
              <a:t> conditions to filter for failed landing outcomes in drone ship, their booster versions, and launch site names for year 2015</a:t>
            </a: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p:txBody>
      </p:sp>
      <p:sp>
        <p:nvSpPr>
          <p:cNvPr id="7" name="标题 6"/>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2015 Launch Records</a:t>
            </a:r>
            <a:endParaRPr lang="zh-CN" altLang="en-US" dirty="0">
              <a:sym typeface="+mn-ea"/>
            </a:endParaRPr>
          </a:p>
        </p:txBody>
      </p:sp>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a:grpSpLocks noGrp="1" noRot="1" noChangeAspect="1" noMove="1" noResize="1" noUngrp="1"/>
          </p:cNvGrpSpPr>
          <p:nvPr/>
        </p:nvGrpSpPr>
        <p:grpSpPr>
          <a:xfrm flipH="1">
            <a:off x="0" y="1"/>
            <a:ext cx="972709" cy="1935307"/>
            <a:chOff x="10918968" y="713127"/>
            <a:chExt cx="1273032" cy="2532832"/>
          </a:xfrm>
        </p:grpSpPr>
        <p:sp>
          <p:nvSpPr>
            <p:cNvPr id="16" name="Rectangle 15"/>
            <p:cNvSpPr/>
            <p:nvPr/>
          </p:nvSpPr>
          <p:spPr>
            <a:xfrm rot="2700000">
              <a:off x="11052629" y="2120024"/>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10289068" y="1343027"/>
              <a:ext cx="2532832" cy="1273032"/>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txBox="1"/>
          <p:nvPr>
            <p:custDataLst>
              <p:tags r:id="rId1"/>
            </p:custDataLst>
          </p:nvPr>
        </p:nvSpPr>
        <p:spPr>
          <a:xfrm>
            <a:off x="643467" y="321734"/>
            <a:ext cx="10905066" cy="1135737"/>
          </a:xfrm>
          <a:prstGeom prst="rect">
            <a:avLst/>
          </a:prstGeom>
        </p:spPr>
        <p:txBody>
          <a:bodyPr vert="horz" wrap="square" lIns="91440" tIns="45720" rIns="91440" bIns="45720" rtlCol="0" anchor="ctr">
            <a:normAutofit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mn-lt"/>
                <a:ea typeface="+mj-ea"/>
                <a:cs typeface="+mj-cs"/>
              </a:rPr>
              <a:t>Rank Landing Outcomes Between 2010-06-04 and 2017-03-20</a:t>
            </a:r>
            <a:endParaRPr lang="en-US" sz="3600" kern="1200" dirty="0">
              <a:solidFill>
                <a:schemeClr val="tx1"/>
              </a:solidFill>
              <a:latin typeface="+mn-lt"/>
              <a:ea typeface="+mj-ea"/>
              <a:cs typeface="+mj-cs"/>
            </a:endParaRPr>
          </a:p>
        </p:txBody>
      </p:sp>
      <p:sp>
        <p:nvSpPr>
          <p:cNvPr id="5" name="Content Placeholder 4"/>
          <p:cNvSpPr>
            <a:spLocks noGrp="1"/>
          </p:cNvSpPr>
          <p:nvPr>
            <p:ph idx="4294967295"/>
            <p:custDataLst>
              <p:tags r:id="rId2"/>
            </p:custDataLst>
          </p:nvPr>
        </p:nvSpPr>
        <p:spPr>
          <a:xfrm>
            <a:off x="8187055" y="1783080"/>
            <a:ext cx="4004945" cy="4394200"/>
          </a:xfrm>
          <a:prstGeom prst="rect">
            <a:avLst/>
          </a:prstGeom>
        </p:spPr>
        <p:txBody>
          <a:bodyPr vert="horz" lIns="91440" tIns="45720" rIns="91440" bIns="45720" rtlCol="0">
            <a:normAutofit fontScale="90000" lnSpcReduction="10000"/>
          </a:bodyPr>
          <a:lstStyle/>
          <a:p>
            <a:pPr>
              <a:spcBef>
                <a:spcPts val="1400"/>
              </a:spcBef>
            </a:pPr>
            <a:r>
              <a:rPr lang="en-US" sz="2000" dirty="0">
                <a:latin typeface="+mn-lt"/>
              </a:rPr>
              <a:t>We selected Landing outcomes and the </a:t>
            </a:r>
            <a:r>
              <a:rPr lang="en-US" sz="2000" b="1" dirty="0">
                <a:latin typeface="+mn-lt"/>
              </a:rPr>
              <a:t>COUNT</a:t>
            </a:r>
            <a:r>
              <a:rPr lang="en-US" sz="2000" dirty="0">
                <a:latin typeface="+mn-lt"/>
              </a:rPr>
              <a:t> of landing outcomes from the data and used the </a:t>
            </a:r>
            <a:r>
              <a:rPr lang="en-US" sz="2000" b="1" dirty="0">
                <a:latin typeface="+mn-lt"/>
              </a:rPr>
              <a:t>WHERE</a:t>
            </a:r>
            <a:r>
              <a:rPr lang="en-US" sz="2000" dirty="0">
                <a:latin typeface="+mn-lt"/>
              </a:rPr>
              <a:t> clause to filter for landing outcomes </a:t>
            </a:r>
            <a:r>
              <a:rPr lang="en-US" sz="2000" b="1" dirty="0">
                <a:latin typeface="+mn-lt"/>
              </a:rPr>
              <a:t>BETWEEN</a:t>
            </a:r>
            <a:r>
              <a:rPr lang="en-US" sz="2000" dirty="0">
                <a:latin typeface="+mn-lt"/>
              </a:rPr>
              <a:t> 2010-06-04 to 2010-03-20.</a:t>
            </a:r>
            <a:endParaRPr lang="en-US" sz="2000" dirty="0">
              <a:latin typeface="+mn-lt"/>
            </a:endParaRPr>
          </a:p>
          <a:p>
            <a:pPr>
              <a:spcBef>
                <a:spcPts val="1400"/>
              </a:spcBef>
            </a:pPr>
            <a:r>
              <a:rPr lang="en-US" sz="2000" dirty="0">
                <a:latin typeface="+mn-lt"/>
              </a:rPr>
              <a:t>We applied the </a:t>
            </a:r>
            <a:r>
              <a:rPr lang="en-US" sz="2000" b="1" dirty="0">
                <a:latin typeface="+mn-lt"/>
              </a:rPr>
              <a:t>GROUP BY </a:t>
            </a:r>
            <a:r>
              <a:rPr lang="en-US" sz="2000" dirty="0">
                <a:latin typeface="+mn-lt"/>
              </a:rPr>
              <a:t>clause to group the landing outcomes and the </a:t>
            </a:r>
            <a:r>
              <a:rPr lang="en-US" sz="2000" b="1" dirty="0">
                <a:latin typeface="+mn-lt"/>
              </a:rPr>
              <a:t>ORDER BY </a:t>
            </a:r>
            <a:r>
              <a:rPr lang="en-US" sz="2000" dirty="0">
                <a:latin typeface="+mn-lt"/>
              </a:rPr>
              <a:t>clause to order the grouped landing outcome in descending order.</a:t>
            </a:r>
            <a:endParaRPr lang="en-US" sz="2000" dirty="0">
              <a:latin typeface="+mn-lt"/>
            </a:endParaRPr>
          </a:p>
          <a:p>
            <a:pPr>
              <a:spcBef>
                <a:spcPts val="1400"/>
              </a:spcBef>
            </a:pPr>
            <a:endParaRPr lang="en-US" sz="2000" dirty="0">
              <a:latin typeface="+mn-lt"/>
            </a:endParaRPr>
          </a:p>
        </p:txBody>
      </p:sp>
      <p:sp>
        <p:nvSpPr>
          <p:cNvPr id="2" name="Slide Number Placeholder 3"/>
          <p:cNvSpPr>
            <a:spLocks noGrp="1"/>
          </p:cNvSpPr>
          <p:nvPr>
            <p:custDataLst>
              <p:tags r:id="rId3"/>
            </p:custDataLst>
          </p:nvPr>
        </p:nvSpPr>
        <p:spPr>
          <a:xfrm>
            <a:off x="8805332"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grpSp>
        <p:nvGrpSpPr>
          <p:cNvPr id="19" name="Group 18"/>
          <p:cNvGrpSpPr>
            <a:grpSpLocks noGrp="1" noRot="1" noChangeAspect="1" noMove="1" noResize="1" noUngrp="1"/>
          </p:cNvGrpSpPr>
          <p:nvPr/>
        </p:nvGrpSpPr>
        <p:grpSpPr>
          <a:xfrm>
            <a:off x="11177940" y="4601497"/>
            <a:ext cx="1014060" cy="2017580"/>
            <a:chOff x="11177940" y="4601497"/>
            <a:chExt cx="1014060" cy="2017580"/>
          </a:xfrm>
        </p:grpSpPr>
        <p:sp>
          <p:nvSpPr>
            <p:cNvPr id="20" name="Isosceles Triangle 19"/>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custDataLst>
              <p:tags r:id="rId4"/>
            </p:custDataLst>
          </p:nvPr>
        </p:nvPicPr>
        <p:blipFill>
          <a:blip r:embed="rId5"/>
          <a:stretch>
            <a:fillRect/>
          </a:stretch>
        </p:blipFill>
        <p:spPr>
          <a:xfrm>
            <a:off x="776008" y="1589360"/>
            <a:ext cx="6124575" cy="4295775"/>
          </a:xfrm>
          <a:prstGeom prst="rect">
            <a:avLst/>
          </a:prstGeom>
        </p:spPr>
      </p:pic>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2233477" y="3106297"/>
            <a:ext cx="7725045" cy="1159200"/>
          </a:xfrm>
        </p:spPr>
        <p:txBody>
          <a:bodyPr/>
          <a:lstStyle/>
          <a:p>
            <a:r>
              <a:rPr lang="en-US" altLang="zh-CN"/>
              <a:t>proximities analysis</a:t>
            </a:r>
            <a:endParaRPr lang="en-US" altLang="zh-CN"/>
          </a:p>
        </p:txBody>
      </p:sp>
      <p:sp>
        <p:nvSpPr>
          <p:cNvPr id="6" name="节编号"/>
          <p:cNvSpPr>
            <a:spLocks noGrp="1"/>
          </p:cNvSpPr>
          <p:nvPr>
            <p:ph type="body" sz="quarter" idx="13"/>
            <p:custDataLst>
              <p:tags r:id="rId2"/>
            </p:custDataLst>
          </p:nvPr>
        </p:nvSpPr>
        <p:spPr>
          <a:xfrm>
            <a:off x="3513000" y="1376507"/>
            <a:ext cx="5166000" cy="1602000"/>
          </a:xfrm>
        </p:spPr>
        <p:txBody>
          <a:bodyPr/>
          <a:lstStyle/>
          <a:p>
            <a:r>
              <a:rPr lang="en-US" altLang="zh-CN"/>
              <a:t>PART 4</a:t>
            </a:r>
            <a:endParaRPr lang="en-US" altLang="zh-CN"/>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6" name="Content Placeholder 5"/>
          <p:cNvPicPr>
            <a:picLocks noGrp="1" noChangeAspect="1"/>
          </p:cNvPicPr>
          <p:nvPr>
            <p:ph idx="4294967295"/>
            <p:custDataLst>
              <p:tags r:id="rId2"/>
            </p:custDataLst>
          </p:nvPr>
        </p:nvPicPr>
        <p:blipFill>
          <a:blip r:embed="rId3"/>
          <a:stretch>
            <a:fillRect/>
          </a:stretch>
        </p:blipFill>
        <p:spPr>
          <a:xfrm>
            <a:off x="0" y="1308735"/>
            <a:ext cx="10515600" cy="4716780"/>
          </a:xfrm>
          <a:prstGeom prst="rect">
            <a:avLst/>
          </a:prstGeom>
        </p:spPr>
      </p:pic>
      <p:sp>
        <p:nvSpPr>
          <p:cNvPr id="2" name="Title 1"/>
          <p:cNvSpPr txBox="1"/>
          <p:nvPr>
            <p:custDataLst>
              <p:tags r:id="rId4"/>
            </p:custDataLst>
          </p:nvPr>
        </p:nvSpPr>
        <p:spPr>
          <a:xfrm>
            <a:off x="770011" y="538650"/>
            <a:ext cx="10515600" cy="549049"/>
          </a:xfrm>
          <a:prstGeom prst="rect">
            <a:avLst/>
          </a:prstGeom>
        </p:spPr>
        <p:txBody>
          <a:bodyPr vert="horz" wrap="square" lIns="91440" tIns="45720" rIns="91440" bIns="45720" rtlCol="0" anchor="ctr">
            <a:normAutofit fontScale="6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n-lt"/>
                <a:ea typeface="+mn-ea"/>
              </a:rPr>
              <a:t>All launch sites global map markers</a:t>
            </a:r>
            <a:endParaRPr lang="en-US" dirty="0">
              <a:solidFill>
                <a:schemeClr val="tx1"/>
              </a:solidFill>
              <a:latin typeface="+mn-lt"/>
              <a:ea typeface="+mn-ea"/>
            </a:endParaRPr>
          </a:p>
        </p:txBody>
      </p:sp>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4" name="Content Placeholder 3"/>
          <p:cNvPicPr>
            <a:picLocks noGrp="1" noChangeAspect="1"/>
          </p:cNvPicPr>
          <p:nvPr>
            <p:ph idx="4294967295"/>
            <p:custDataLst>
              <p:tags r:id="rId2"/>
            </p:custDataLst>
          </p:nvPr>
        </p:nvPicPr>
        <p:blipFill>
          <a:blip r:embed="rId3"/>
          <a:stretch>
            <a:fillRect/>
          </a:stretch>
        </p:blipFill>
        <p:spPr>
          <a:xfrm>
            <a:off x="1504315" y="1253490"/>
            <a:ext cx="10687685" cy="4772025"/>
          </a:xfrm>
          <a:prstGeom prst="rect">
            <a:avLst/>
          </a:prstGeom>
        </p:spPr>
      </p:pic>
      <p:sp>
        <p:nvSpPr>
          <p:cNvPr id="8" name="Title 1"/>
          <p:cNvSpPr txBox="1"/>
          <p:nvPr>
            <p:custDataLst>
              <p:tags r:id="rId4"/>
            </p:custDataLst>
          </p:nvPr>
        </p:nvSpPr>
        <p:spPr>
          <a:xfrm>
            <a:off x="770011" y="538650"/>
            <a:ext cx="10515600" cy="549049"/>
          </a:xfrm>
          <a:prstGeom prst="rect">
            <a:avLst/>
          </a:prstGeom>
        </p:spPr>
        <p:txBody>
          <a:bodyPr vert="horz" wrap="square" lIns="91440" tIns="45720" rIns="91440" bIns="45720" rtlCol="0" anchor="ctr">
            <a:normAutofit fontScale="6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n-lt"/>
                <a:ea typeface="+mn-ea"/>
              </a:rPr>
              <a:t>Markers showing launch sites with color labels</a:t>
            </a:r>
            <a:endParaRPr lang="en-US" dirty="0">
              <a:solidFill>
                <a:schemeClr val="tx1"/>
              </a:solidFill>
              <a:latin typeface="+mn-lt"/>
              <a:ea typeface="+mn-ea"/>
            </a:endParaRPr>
          </a:p>
        </p:txBody>
      </p:sp>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4" name="Content Placeholder 3"/>
          <p:cNvPicPr>
            <a:picLocks noGrp="1" noChangeAspect="1"/>
          </p:cNvPicPr>
          <p:nvPr>
            <p:ph idx="4294967295"/>
            <p:custDataLst>
              <p:tags r:id="rId2"/>
            </p:custDataLst>
          </p:nvPr>
        </p:nvPicPr>
        <p:blipFill>
          <a:blip r:embed="rId3"/>
          <a:stretch>
            <a:fillRect/>
          </a:stretch>
        </p:blipFill>
        <p:spPr>
          <a:xfrm>
            <a:off x="0" y="1362075"/>
            <a:ext cx="10092055" cy="5065395"/>
          </a:xfrm>
          <a:prstGeom prst="rect">
            <a:avLst/>
          </a:prstGeom>
        </p:spPr>
      </p:pic>
      <p:sp>
        <p:nvSpPr>
          <p:cNvPr id="8" name="Title 1"/>
          <p:cNvSpPr txBox="1"/>
          <p:nvPr>
            <p:custDataLst>
              <p:tags r:id="rId4"/>
            </p:custDataLst>
          </p:nvPr>
        </p:nvSpPr>
        <p:spPr>
          <a:xfrm>
            <a:off x="770011" y="538650"/>
            <a:ext cx="10515600" cy="549049"/>
          </a:xfrm>
          <a:prstGeom prst="rect">
            <a:avLst/>
          </a:prstGeom>
        </p:spPr>
        <p:txBody>
          <a:bodyPr vert="horz" wrap="square" lIns="91440" tIns="45720" rIns="91440" bIns="45720" rtlCol="0" anchor="ctr">
            <a:normAutofit fontScale="6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n-lt"/>
                <a:ea typeface="+mn-ea"/>
              </a:rPr>
              <a:t>Launch Site distance to landmarks</a:t>
            </a:r>
            <a:endParaRPr lang="en-US" dirty="0">
              <a:solidFill>
                <a:schemeClr val="tx1"/>
              </a:solidFill>
              <a:latin typeface="+mn-lt"/>
              <a:ea typeface="+mn-ea"/>
            </a:endParaRPr>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2233477" y="3106297"/>
            <a:ext cx="7725045" cy="1159200"/>
          </a:xfrm>
        </p:spPr>
        <p:txBody>
          <a:bodyPr/>
          <a:lstStyle/>
          <a:p>
            <a:r>
              <a:rPr lang="en-US" altLang="zh-CN"/>
              <a:t>dashboard</a:t>
            </a:r>
            <a:endParaRPr lang="en-US" altLang="zh-CN"/>
          </a:p>
        </p:txBody>
      </p:sp>
      <p:sp>
        <p:nvSpPr>
          <p:cNvPr id="6" name="节编号"/>
          <p:cNvSpPr>
            <a:spLocks noGrp="1"/>
          </p:cNvSpPr>
          <p:nvPr>
            <p:ph type="body" sz="quarter" idx="13"/>
            <p:custDataLst>
              <p:tags r:id="rId2"/>
            </p:custDataLst>
          </p:nvPr>
        </p:nvSpPr>
        <p:spPr>
          <a:xfrm>
            <a:off x="3513000" y="1376507"/>
            <a:ext cx="5166000" cy="1602000"/>
          </a:xfrm>
        </p:spPr>
        <p:txBody>
          <a:bodyPr/>
          <a:lstStyle/>
          <a:p>
            <a:r>
              <a:rPr lang="en-US" altLang="zh-CN"/>
              <a:t>PART 5</a:t>
            </a:r>
            <a:endParaRPr lang="en-US" altLang="zh-CN"/>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custDataLst>
              <p:tags r:id="rId1"/>
            </p:custDataLst>
          </p:nvPr>
        </p:nvPicPr>
        <p:blipFill>
          <a:blip r:embed="rId2"/>
          <a:stretch>
            <a:fillRect/>
          </a:stretch>
        </p:blipFill>
        <p:spPr>
          <a:xfrm>
            <a:off x="0" y="1454150"/>
            <a:ext cx="10688320" cy="4772025"/>
          </a:xfrm>
          <a:prstGeom prst="rect">
            <a:avLst/>
          </a:prstGeom>
        </p:spPr>
      </p:pic>
      <p:sp>
        <p:nvSpPr>
          <p:cNvPr id="2" name="Slide Number Placeholder 2"/>
          <p:cNvSpPr>
            <a:spLocks noGrp="1"/>
          </p:cNvSpPr>
          <p:nvPr>
            <p:custDataLst>
              <p:tags r:id="rId3"/>
            </p:custDataLst>
          </p:nvPr>
        </p:nvSpPr>
        <p:spPr>
          <a:xfrm>
            <a:off x="8714772" y="6226392"/>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smtClean="0">
              <a:solidFill>
                <a:schemeClr val="tx1"/>
              </a:solidFill>
            </a:endParaRPr>
          </a:p>
        </p:txBody>
      </p:sp>
      <p:sp>
        <p:nvSpPr>
          <p:cNvPr id="8" name="Title 1"/>
          <p:cNvSpPr txBox="1"/>
          <p:nvPr>
            <p:custDataLst>
              <p:tags r:id="rId4"/>
            </p:custDataLst>
          </p:nvPr>
        </p:nvSpPr>
        <p:spPr>
          <a:xfrm>
            <a:off x="770011" y="459822"/>
            <a:ext cx="10515600" cy="549049"/>
          </a:xfrm>
          <a:prstGeom prst="rect">
            <a:avLst/>
          </a:prstGeom>
        </p:spPr>
        <p:txBody>
          <a:bodyPr vert="horz" wrap="square" lIns="91440" tIns="45720" rIns="91440" bIns="45720" rtlCol="0" anchor="ctr">
            <a:normAutofit fontScale="5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n-lt"/>
                <a:ea typeface="+mn-ea"/>
              </a:rPr>
              <a:t>Pie chart showing the success percentage achieved by each launch site</a:t>
            </a:r>
            <a:endParaRPr lang="en-US" dirty="0">
              <a:solidFill>
                <a:schemeClr val="tx1"/>
              </a:solidFill>
              <a:latin typeface="+mn-lt"/>
              <a:ea typeface="+mn-ea"/>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mtClean="0">
                <a:solidFill>
                  <a:schemeClr val="tx1"/>
                </a:solidFill>
              </a:rPr>
            </a:fld>
            <a:endParaRPr lang="en-US" dirty="0" smtClean="0">
              <a:solidFill>
                <a:schemeClr val="tx1"/>
              </a:solidFill>
            </a:endParaRPr>
          </a:p>
        </p:txBody>
      </p:sp>
      <p:sp>
        <p:nvSpPr>
          <p:cNvPr id="5" name="Content Placeholder 2"/>
          <p:cNvSpPr txBox="1"/>
          <p:nvPr>
            <p:custDataLst>
              <p:tags r:id="rId2"/>
            </p:custDataLst>
          </p:nvPr>
        </p:nvSpPr>
        <p:spPr>
          <a:xfrm>
            <a:off x="828068" y="1530575"/>
            <a:ext cx="9766360" cy="4494997"/>
          </a:xfrm>
          <a:prstGeom prst="rect">
            <a:avLst/>
          </a:prstGeom>
        </p:spPr>
        <p:txBody>
          <a:bodyPr vert="horz" wrap="square"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mn-lt"/>
              </a:rPr>
              <a:t>Project background and context</a:t>
            </a:r>
            <a:endParaRPr lang="en-US" sz="2200" dirty="0">
              <a:solidFill>
                <a:schemeClr val="accent3">
                  <a:lumMod val="25000"/>
                </a:schemeClr>
              </a:solidFill>
              <a:latin typeface="+mn-lt"/>
            </a:endParaRPr>
          </a:p>
          <a:p>
            <a:pPr marL="457200" lvl="1" indent="0" algn="just">
              <a:spcBef>
                <a:spcPts val="1400"/>
              </a:spcBef>
              <a:buNone/>
            </a:pPr>
            <a:r>
              <a:rPr lang="en-US" sz="1800" dirty="0">
                <a:solidFill>
                  <a:schemeClr val="accent3">
                    <a:lumMod val="25000"/>
                  </a:schemeClr>
                </a:solidFill>
                <a:latin typeface="+mn-lt"/>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endParaRPr lang="en-US" sz="1800" dirty="0">
              <a:solidFill>
                <a:schemeClr val="accent3">
                  <a:lumMod val="25000"/>
                </a:schemeClr>
              </a:solidFill>
              <a:latin typeface="+mn-lt"/>
            </a:endParaRPr>
          </a:p>
          <a:p>
            <a:pPr>
              <a:spcBef>
                <a:spcPts val="1400"/>
              </a:spcBef>
            </a:pPr>
            <a:r>
              <a:rPr lang="en-US" sz="2200" dirty="0">
                <a:solidFill>
                  <a:schemeClr val="accent3">
                    <a:lumMod val="25000"/>
                  </a:schemeClr>
                </a:solidFill>
                <a:latin typeface="+mn-lt"/>
              </a:rPr>
              <a:t>Problems you want to find answers</a:t>
            </a:r>
            <a:endParaRPr lang="en-US" sz="2200" dirty="0">
              <a:solidFill>
                <a:schemeClr val="accent3">
                  <a:lumMod val="25000"/>
                </a:schemeClr>
              </a:solidFill>
              <a:latin typeface="+mn-lt"/>
            </a:endParaRPr>
          </a:p>
          <a:p>
            <a:pPr lvl="1">
              <a:spcBef>
                <a:spcPts val="1400"/>
              </a:spcBef>
              <a:buFontTx/>
              <a:buChar char="-"/>
            </a:pPr>
            <a:r>
              <a:rPr lang="en-US" sz="1800" dirty="0">
                <a:solidFill>
                  <a:schemeClr val="accent3">
                    <a:lumMod val="25000"/>
                  </a:schemeClr>
                </a:solidFill>
                <a:latin typeface="+mn-lt"/>
              </a:rPr>
              <a:t>What factors determine if the rocket will land successfully?</a:t>
            </a:r>
            <a:endParaRPr lang="en-US" sz="1800" dirty="0">
              <a:solidFill>
                <a:schemeClr val="accent3">
                  <a:lumMod val="25000"/>
                </a:schemeClr>
              </a:solidFill>
              <a:latin typeface="+mn-lt"/>
            </a:endParaRPr>
          </a:p>
          <a:p>
            <a:pPr lvl="1">
              <a:spcBef>
                <a:spcPts val="1400"/>
              </a:spcBef>
              <a:buFontTx/>
              <a:buChar char="-"/>
            </a:pPr>
            <a:r>
              <a:rPr lang="en-US" sz="1800" dirty="0">
                <a:solidFill>
                  <a:schemeClr val="accent3">
                    <a:lumMod val="25000"/>
                  </a:schemeClr>
                </a:solidFill>
                <a:latin typeface="+mn-lt"/>
              </a:rPr>
              <a:t>The interaction amongst various features that determine the success rate of a successful landing.</a:t>
            </a:r>
            <a:endParaRPr lang="en-US" sz="1800" dirty="0">
              <a:solidFill>
                <a:schemeClr val="accent3">
                  <a:lumMod val="25000"/>
                </a:schemeClr>
              </a:solidFill>
              <a:latin typeface="+mn-lt"/>
            </a:endParaRPr>
          </a:p>
          <a:p>
            <a:pPr lvl="1">
              <a:spcBef>
                <a:spcPts val="1400"/>
              </a:spcBef>
              <a:buFontTx/>
              <a:buChar char="-"/>
            </a:pPr>
            <a:r>
              <a:rPr lang="en-US" sz="1800" dirty="0">
                <a:solidFill>
                  <a:schemeClr val="accent3">
                    <a:lumMod val="25000"/>
                  </a:schemeClr>
                </a:solidFill>
                <a:latin typeface="+mn-lt"/>
              </a:rPr>
              <a:t>What operating conditions needs to be in place to ensure a successful landing program.</a:t>
            </a:r>
            <a:endParaRPr lang="en-US" sz="1800" dirty="0">
              <a:solidFill>
                <a:schemeClr val="accent3">
                  <a:lumMod val="25000"/>
                </a:schemeClr>
              </a:solidFill>
              <a:latin typeface="+mn-lt"/>
            </a:endParaRPr>
          </a:p>
        </p:txBody>
      </p:sp>
      <p:sp>
        <p:nvSpPr>
          <p:cNvPr id="6" name="标题 5"/>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Introduction</a:t>
            </a:r>
            <a:endParaRPr lang="zh-CN" altLang="en-US" dirty="0">
              <a:sym typeface="+mn-ea"/>
            </a:endParaRPr>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custDataLst>
              <p:tags r:id="rId1"/>
            </p:custDataLst>
          </p:nvPr>
        </p:nvPicPr>
        <p:blipFill>
          <a:blip r:embed="rId2"/>
          <a:stretch>
            <a:fillRect/>
          </a:stretch>
        </p:blipFill>
        <p:spPr>
          <a:xfrm>
            <a:off x="0" y="1242695"/>
            <a:ext cx="7790815" cy="4440555"/>
          </a:xfrm>
          <a:prstGeom prst="rect">
            <a:avLst/>
          </a:prstGeom>
        </p:spPr>
      </p:pic>
      <p:sp>
        <p:nvSpPr>
          <p:cNvPr id="2" name="Slide Number Placeholder 2"/>
          <p:cNvSpPr>
            <a:spLocks noGrp="1"/>
          </p:cNvSpPr>
          <p:nvPr>
            <p:custDataLst>
              <p:tags r:id="rId3"/>
            </p:custDataLst>
          </p:nvPr>
        </p:nvSpPr>
        <p:spPr>
          <a:xfrm>
            <a:off x="8610600"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sp>
        <p:nvSpPr>
          <p:cNvPr id="26" name="Title 1"/>
          <p:cNvSpPr txBox="1"/>
          <p:nvPr>
            <p:custDataLst>
              <p:tags r:id="rId4"/>
            </p:custDataLst>
          </p:nvPr>
        </p:nvSpPr>
        <p:spPr>
          <a:xfrm>
            <a:off x="1103586" y="727738"/>
            <a:ext cx="10476314" cy="514885"/>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mn-lt"/>
                <a:ea typeface="+mn-ea"/>
              </a:rPr>
              <a:t>Pie chart showing the Launch site with the highest launch success ratio</a:t>
            </a:r>
            <a:endParaRPr lang="en-US" dirty="0">
              <a:solidFill>
                <a:schemeClr val="tx1"/>
              </a:solidFill>
              <a:latin typeface="+mn-lt"/>
              <a:ea typeface="+mn-ea"/>
            </a:endParaRPr>
          </a:p>
          <a:p>
            <a:endParaRPr lang="en-US" dirty="0">
              <a:solidFill>
                <a:schemeClr val="tx1"/>
              </a:solidFill>
              <a:latin typeface="+mn-lt"/>
              <a:ea typeface="+mn-ea"/>
            </a:endParaRPr>
          </a:p>
        </p:txBody>
      </p:sp>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custDataLst>
              <p:tags r:id="rId1"/>
            </p:custDataLst>
          </p:nvPr>
        </p:nvSpPr>
        <p:spPr>
          <a:xfrm>
            <a:off x="838199" y="291090"/>
            <a:ext cx="10515599" cy="932688"/>
          </a:xfrm>
          <a:prstGeom prst="rect">
            <a:avLst/>
          </a:prstGeom>
        </p:spPr>
        <p:txBody>
          <a:bodyPr vert="horz" wrap="square"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chemeClr val="tx1"/>
                </a:solidFill>
                <a:latin typeface="+mn-lt"/>
                <a:ea typeface="+mj-ea"/>
                <a:cs typeface="+mj-cs"/>
              </a:rPr>
              <a:t>Scatter plot of Payload vs Launch Outcome for all sites, with different payload selected in the range slider</a:t>
            </a:r>
            <a:endParaRPr lang="en-US" sz="2500" kern="1200" dirty="0">
              <a:solidFill>
                <a:schemeClr val="tx1"/>
              </a:solidFill>
              <a:latin typeface="+mn-lt"/>
              <a:ea typeface="+mj-ea"/>
              <a:cs typeface="+mj-cs"/>
            </a:endParaRPr>
          </a:p>
        </p:txBody>
      </p:sp>
      <p:sp>
        <p:nvSpPr>
          <p:cNvPr id="17" name="Rectangle 16"/>
          <p:cNvSpPr>
            <a:spLocks noGrp="1" noRot="1" noChangeAspect="1" noMove="1" noResize="1" noEditPoints="1" noAdjustHandles="1" noChangeArrowheads="1" noChangeShapeType="1" noTextEdit="1"/>
          </p:cNvSpPr>
          <p:nvPr/>
        </p:nvSpPr>
        <p:spPr>
          <a:xfrm rot="5400000">
            <a:off x="6032938" y="-6032938"/>
            <a:ext cx="126124" cy="12192000"/>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ea typeface="+mn-ea"/>
              <a:cs typeface="+mn-cs"/>
            </a:endParaRPr>
          </a:p>
        </p:txBody>
      </p:sp>
      <p:pic>
        <p:nvPicPr>
          <p:cNvPr id="4" name="Content Placeholder 3" descr="Graphical user interface, application&#10;&#10;Description automatically generated"/>
          <p:cNvPicPr>
            <a:picLocks noGrp="1" noChangeAspect="1"/>
          </p:cNvPicPr>
          <p:nvPr>
            <p:ph idx="4294967295"/>
            <p:custDataLst>
              <p:tags r:id="rId2"/>
            </p:custDataLst>
          </p:nvPr>
        </p:nvPicPr>
        <p:blipFill>
          <a:blip r:embed="rId3"/>
          <a:stretch>
            <a:fillRect/>
          </a:stretch>
        </p:blipFill>
        <p:spPr>
          <a:xfrm>
            <a:off x="0" y="2191385"/>
            <a:ext cx="10515600" cy="3785870"/>
          </a:xfrm>
          <a:prstGeom prst="rect">
            <a:avLst/>
          </a:prstGeom>
        </p:spPr>
      </p:pic>
      <p:sp>
        <p:nvSpPr>
          <p:cNvPr id="2" name="Slide Number Placeholder 2"/>
          <p:cNvSpPr>
            <a:spLocks noGrp="1"/>
          </p:cNvSpPr>
          <p:nvPr>
            <p:custDataLst>
              <p:tags r:id="rId4"/>
            </p:custDataLst>
          </p:nvPr>
        </p:nvSpPr>
        <p:spPr>
          <a:xfrm>
            <a:off x="8610600"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smtClean="0">
                <a:solidFill>
                  <a:schemeClr val="tx1"/>
                </a:solidFill>
                <a:latin typeface="+mn-lt"/>
                <a:ea typeface="+mn-ea"/>
              </a:rPr>
            </a:fld>
            <a:endParaRPr lang="en-US" sz="1200" smtClean="0">
              <a:solidFill>
                <a:schemeClr val="tx1"/>
              </a:solidFill>
              <a:latin typeface="+mn-lt"/>
              <a:ea typeface="+mn-ea"/>
            </a:endParaRPr>
          </a:p>
        </p:txBody>
      </p:sp>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2233477" y="3106297"/>
            <a:ext cx="7725045" cy="1159200"/>
          </a:xfrm>
        </p:spPr>
        <p:txBody>
          <a:bodyPr/>
          <a:lstStyle/>
          <a:p>
            <a:r>
              <a:rPr lang="en-US" altLang="zh-CN"/>
              <a:t>classification</a:t>
            </a:r>
            <a:endParaRPr lang="en-US" altLang="zh-CN"/>
          </a:p>
        </p:txBody>
      </p:sp>
      <p:sp>
        <p:nvSpPr>
          <p:cNvPr id="6" name="节编号"/>
          <p:cNvSpPr>
            <a:spLocks noGrp="1"/>
          </p:cNvSpPr>
          <p:nvPr>
            <p:ph type="body" sz="quarter" idx="13"/>
            <p:custDataLst>
              <p:tags r:id="rId2"/>
            </p:custDataLst>
          </p:nvPr>
        </p:nvSpPr>
        <p:spPr>
          <a:xfrm>
            <a:off x="3513000" y="1376507"/>
            <a:ext cx="5166000" cy="1602000"/>
          </a:xfrm>
        </p:spPr>
        <p:txBody>
          <a:bodyPr/>
          <a:lstStyle/>
          <a:p>
            <a:r>
              <a:rPr lang="en-US" altLang="zh-CN"/>
              <a:t>PART 6</a:t>
            </a:r>
            <a:endParaRPr lang="en-US" altLang="zh-CN"/>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18" name="Rectangle 17"/>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 name="Picture 2"/>
          <p:cNvPicPr>
            <a:picLocks noChangeAspect="1"/>
          </p:cNvPicPr>
          <p:nvPr>
            <p:custDataLst>
              <p:tags r:id="rId1"/>
            </p:custDataLst>
          </p:nvPr>
        </p:nvPicPr>
        <p:blipFill>
          <a:blip r:embed="rId2"/>
          <a:stretch>
            <a:fillRect/>
          </a:stretch>
        </p:blipFill>
        <p:spPr>
          <a:xfrm>
            <a:off x="557784" y="2815221"/>
            <a:ext cx="11164824" cy="3321534"/>
          </a:xfrm>
          <a:prstGeom prst="rect">
            <a:avLst/>
          </a:prstGeom>
        </p:spPr>
      </p:pic>
      <p:sp>
        <p:nvSpPr>
          <p:cNvPr id="2" name="Slide Number Placeholder 3"/>
          <p:cNvSpPr>
            <a:spLocks noGrp="1"/>
          </p:cNvSpPr>
          <p:nvPr>
            <p:custDataLst>
              <p:tags r:id="rId3"/>
            </p:custDataLst>
          </p:nvPr>
        </p:nvSpPr>
        <p:spPr>
          <a:xfrm>
            <a:off x="8610600" y="6356350"/>
            <a:ext cx="2743200" cy="365125"/>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pPr>
              <a:spcAft>
                <a:spcPts val="600"/>
              </a:spcAft>
            </a:pPr>
            <a:fld id="{5075537C-CA84-1446-933C-8E9D027F9201}" type="slidenum">
              <a:rPr lang="en-US" sz="1200">
                <a:solidFill>
                  <a:schemeClr val="tx1">
                    <a:lumMod val="50000"/>
                    <a:lumOff val="50000"/>
                  </a:schemeClr>
                </a:solidFill>
                <a:latin typeface="+mn-lt"/>
                <a:ea typeface="+mn-ea"/>
              </a:rPr>
            </a:fld>
            <a:endParaRPr lang="en-US" sz="1200">
              <a:solidFill>
                <a:schemeClr val="tx1">
                  <a:lumMod val="50000"/>
                  <a:lumOff val="50000"/>
                </a:schemeClr>
              </a:solidFill>
              <a:latin typeface="+mn-lt"/>
              <a:ea typeface="+mn-ea"/>
            </a:endParaRPr>
          </a:p>
        </p:txBody>
      </p:sp>
      <p:sp>
        <p:nvSpPr>
          <p:cNvPr id="7"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spcBef>
                <a:spcPts val="1400"/>
              </a:spcBef>
            </a:pPr>
            <a:r>
              <a:rPr lang="en-US" sz="2200" dirty="0">
                <a:solidFill>
                  <a:schemeClr val="tx1"/>
                </a:solidFill>
                <a:latin typeface="+mn-lt"/>
                <a:ea typeface="+mn-ea"/>
              </a:rPr>
              <a:t>The decision tree classifier is the model with the highest classification accuracy</a:t>
            </a:r>
            <a:endParaRPr lang="en-US" sz="2200" dirty="0">
              <a:solidFill>
                <a:schemeClr val="tx1"/>
              </a:solidFill>
              <a:latin typeface="+mn-lt"/>
              <a:ea typeface="+mn-ea"/>
            </a:endParaRPr>
          </a:p>
          <a:p>
            <a:pPr>
              <a:spcBef>
                <a:spcPts val="1400"/>
              </a:spcBef>
            </a:pPr>
            <a:endParaRPr lang="en-US" sz="2200" dirty="0">
              <a:solidFill>
                <a:schemeClr val="tx1"/>
              </a:solidFill>
              <a:latin typeface="+mn-lt"/>
              <a:ea typeface="+mn-ea"/>
            </a:endParaRPr>
          </a:p>
        </p:txBody>
      </p:sp>
      <p:sp>
        <p:nvSpPr>
          <p:cNvPr id="6" name="标题 5"/>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Classification Accuracy</a:t>
            </a:r>
            <a:endParaRPr lang="zh-CN" altLang="en-US" dirty="0">
              <a:sym typeface="+mn-ea"/>
            </a:endParaRPr>
          </a:p>
        </p:txBody>
      </p:sp>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pic>
        <p:nvPicPr>
          <p:cNvPr id="3" name="Picture 2"/>
          <p:cNvPicPr>
            <a:picLocks noChangeAspect="1"/>
          </p:cNvPicPr>
          <p:nvPr>
            <p:custDataLst>
              <p:tags r:id="rId2"/>
            </p:custDataLst>
          </p:nvPr>
        </p:nvPicPr>
        <p:blipFill>
          <a:blip r:embed="rId3"/>
          <a:stretch>
            <a:fillRect/>
          </a:stretch>
        </p:blipFill>
        <p:spPr>
          <a:xfrm>
            <a:off x="6561574" y="1880339"/>
            <a:ext cx="4281910" cy="3097321"/>
          </a:xfrm>
          <a:prstGeom prst="rect">
            <a:avLst/>
          </a:prstGeom>
        </p:spPr>
      </p:pic>
      <p:sp>
        <p:nvSpPr>
          <p:cNvPr id="7" name="Content Placeholder 4"/>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lumMod val="65000"/>
                    <a:lumOff val="35000"/>
                  </a:schemeClr>
                </a:solidFill>
                <a:latin typeface="+mn-lt"/>
                <a:ea typeface="+mn-ea"/>
              </a:rPr>
              <a:t>The confusion matrix for the decision tree classifier shows that the classifier can distinguish between the different classes. The major problem is the false positives .i.e., unsuccessful landing marked as successful landing by the classifier.</a:t>
            </a:r>
            <a:endParaRPr lang="en-US" sz="2200" dirty="0">
              <a:solidFill>
                <a:schemeClr val="tx1">
                  <a:lumMod val="65000"/>
                  <a:lumOff val="35000"/>
                </a:schemeClr>
              </a:solidFill>
              <a:latin typeface="+mn-lt"/>
              <a:ea typeface="+mn-ea"/>
            </a:endParaRPr>
          </a:p>
        </p:txBody>
      </p:sp>
      <p:sp>
        <p:nvSpPr>
          <p:cNvPr id="6" name="标题 5"/>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Confusion Matrix</a:t>
            </a:r>
            <a:endParaRPr lang="zh-CN" altLang="en-US" dirty="0">
              <a:sym typeface="+mn-ea"/>
            </a:endParaRPr>
          </a:p>
        </p:txBody>
      </p:sp>
    </p:spTree>
    <p:custDataLst>
      <p:tags r:id="rId6"/>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latin typeface="+mn-lt"/>
                <a:ea typeface="+mn-ea"/>
              </a:rPr>
            </a:fld>
            <a:endParaRPr lang="en-US" smtClean="0">
              <a:solidFill>
                <a:schemeClr val="tx1"/>
              </a:solidFill>
              <a:latin typeface="+mn-lt"/>
              <a:ea typeface="+mn-ea"/>
            </a:endParaRPr>
          </a:p>
        </p:txBody>
      </p:sp>
      <p:sp>
        <p:nvSpPr>
          <p:cNvPr id="6" name="Content Placeholder 3"/>
          <p:cNvSpPr>
            <a:spLocks noGrp="1"/>
          </p:cNvSpPr>
          <p:nvPr>
            <p:custDataLst>
              <p:tags r:id="rId2"/>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marL="0" indent="0">
              <a:lnSpc>
                <a:spcPct val="100000"/>
              </a:lnSpc>
              <a:spcBef>
                <a:spcPts val="1400"/>
              </a:spcBef>
              <a:buNone/>
            </a:pPr>
            <a:r>
              <a:rPr lang="en-US" sz="2200" dirty="0">
                <a:solidFill>
                  <a:schemeClr val="tx1"/>
                </a:solidFill>
                <a:latin typeface="+mn-lt"/>
                <a:ea typeface="+mn-ea"/>
              </a:rPr>
              <a:t>We can conclude that:</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The larger the flight amount at a launch site, the greater the success rate at a launch site.</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Launch success rate started to increase in 2013 till 2020.</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Orbits ES-L1, GEO, HEO, SSO, VLEO had the most success rate.</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KSC LC-39A had the most successful launches of any sites.</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The Decision tree classifier is the best machine learning algorithm for this task.</a:t>
            </a:r>
            <a:endParaRPr lang="en-US" sz="2200" dirty="0">
              <a:solidFill>
                <a:schemeClr val="tx1"/>
              </a:solidFill>
              <a:latin typeface="+mn-lt"/>
              <a:ea typeface="+mn-ea"/>
            </a:endParaRPr>
          </a:p>
          <a:p>
            <a:pPr>
              <a:lnSpc>
                <a:spcPct val="100000"/>
              </a:lnSpc>
              <a:spcBef>
                <a:spcPts val="1400"/>
              </a:spcBef>
            </a:pPr>
            <a:endParaRPr lang="en-US" sz="2200" dirty="0">
              <a:solidFill>
                <a:schemeClr val="tx1"/>
              </a:solidFill>
              <a:latin typeface="+mn-lt"/>
              <a:ea typeface="+mn-ea"/>
            </a:endParaRPr>
          </a:p>
        </p:txBody>
      </p:sp>
      <p:sp>
        <p:nvSpPr>
          <p:cNvPr id="3" name="标题 2"/>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Conclusions</a:t>
            </a:r>
            <a:endParaRPr lang="zh-CN" altLang="en-US" dirty="0">
              <a:sym typeface="+mn-ea"/>
            </a:endParaRPr>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4896000" y="1692000"/>
            <a:ext cx="5936400" cy="1825200"/>
          </a:xfrm>
        </p:spPr>
        <p:txBody>
          <a:bodyPr/>
          <a:lstStyle/>
          <a:p>
            <a:r>
              <a:rPr lang="en-US" altLang="zh-CN"/>
              <a:t>THANK YOU</a:t>
            </a:r>
            <a:endParaRPr lang="en-US" altLang="zh-CN"/>
          </a:p>
        </p:txBody>
      </p:sp>
      <p:sp>
        <p:nvSpPr>
          <p:cNvPr id="5" name="副标题"/>
          <p:cNvSpPr>
            <a:spLocks noGrp="1"/>
          </p:cNvSpPr>
          <p:nvPr>
            <p:ph type="subTitle" idx="1"/>
            <p:custDataLst>
              <p:tags r:id="rId2"/>
            </p:custDataLst>
          </p:nvPr>
        </p:nvSpPr>
        <p:spPr>
          <a:xfrm>
            <a:off x="4896000" y="3816000"/>
            <a:ext cx="5936400" cy="720000"/>
          </a:xfrm>
        </p:spPr>
        <p:txBody>
          <a:bodyPr/>
          <a:lstStyle/>
          <a:p>
            <a:r>
              <a:rPr lang="en-US" altLang="zh-CN"/>
              <a:t> WPS,a click to unlimited possibilities</a:t>
            </a:r>
            <a:endParaRPr lang="en-US" altLang="zh-CN"/>
          </a:p>
        </p:txBody>
      </p:sp>
      <p:sp>
        <p:nvSpPr>
          <p:cNvPr id="9" name="联系方式"/>
          <p:cNvSpPr>
            <a:spLocks noGrp="1"/>
          </p:cNvSpPr>
          <p:nvPr>
            <p:ph type="body" sz="quarter" idx="16"/>
            <p:custDataLst>
              <p:tags r:id="rId3"/>
            </p:custDataLst>
          </p:nvPr>
        </p:nvSpPr>
        <p:spPr>
          <a:xfrm>
            <a:off x="8219870" y="5616000"/>
            <a:ext cx="2566800" cy="655491"/>
          </a:xfrm>
        </p:spPr>
        <p:txBody>
          <a:bodyPr/>
          <a:lstStyle/>
          <a:p>
            <a:r>
              <a:rPr lang="zh-CN" altLang="en-US"/>
              <a:t>电话：</a:t>
            </a:r>
            <a:r>
              <a:rPr lang="en-US" altLang="zh-CN"/>
              <a:t>400-677-5005</a:t>
            </a:r>
            <a:endParaRPr lang="en-US" altLang="zh-CN"/>
          </a:p>
        </p:txBody>
      </p:sp>
      <p:sp>
        <p:nvSpPr>
          <p:cNvPr id="10" name="署名"/>
          <p:cNvSpPr>
            <a:spLocks noGrp="1"/>
          </p:cNvSpPr>
          <p:nvPr>
            <p:ph type="body" sz="quarter" idx="17"/>
            <p:custDataLst>
              <p:tags r:id="rId4"/>
            </p:custDataLst>
          </p:nvPr>
        </p:nvSpPr>
        <p:spPr>
          <a:xfrm>
            <a:off x="5793470" y="5616000"/>
            <a:ext cx="2163600" cy="655491"/>
          </a:xfrm>
        </p:spPr>
        <p:txBody>
          <a:bodyPr/>
          <a:lstStyle/>
          <a:p>
            <a:r>
              <a:rPr lang="en-US" altLang="zh-CN"/>
              <a:t>汇报人：WPS</a:t>
            </a:r>
            <a:endParaRPr lang="en-US" altLang="zh-CN"/>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2233477" y="3106297"/>
            <a:ext cx="7725045" cy="1159200"/>
          </a:xfrm>
        </p:spPr>
        <p:txBody>
          <a:bodyPr/>
          <a:lstStyle/>
          <a:p>
            <a:r>
              <a:rPr lang="en-US" altLang="zh-CN"/>
              <a:t>methodology</a:t>
            </a:r>
            <a:endParaRPr lang="en-US" altLang="zh-CN"/>
          </a:p>
        </p:txBody>
      </p:sp>
      <p:sp>
        <p:nvSpPr>
          <p:cNvPr id="6" name="节编号"/>
          <p:cNvSpPr>
            <a:spLocks noGrp="1"/>
          </p:cNvSpPr>
          <p:nvPr>
            <p:ph type="body" sz="quarter" idx="13"/>
            <p:custDataLst>
              <p:tags r:id="rId2"/>
            </p:custDataLst>
          </p:nvPr>
        </p:nvSpPr>
        <p:spPr>
          <a:xfrm>
            <a:off x="3513000" y="1376507"/>
            <a:ext cx="5166000" cy="1602000"/>
          </a:xfrm>
        </p:spPr>
        <p:txBody>
          <a:bodyPr/>
          <a:lstStyle/>
          <a:p>
            <a:r>
              <a:rPr lang="en-US" altLang="zh-CN"/>
              <a:t>PART 1</a:t>
            </a:r>
            <a:endParaRPr lang="en-US" altLang="zh-CN"/>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dirty="0" smtClean="0">
              <a:solidFill>
                <a:schemeClr val="tx1"/>
              </a:solidFill>
            </a:endParaRPr>
          </a:p>
        </p:txBody>
      </p:sp>
      <p:sp>
        <p:nvSpPr>
          <p:cNvPr id="7" name="Content Placeholder 2"/>
          <p:cNvSpPr txBox="1"/>
          <p:nvPr>
            <p:custDataLst>
              <p:tags r:id="rId2"/>
            </p:custDataLst>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chemeClr val="tx1"/>
                </a:solidFill>
                <a:latin typeface="+mn-lt"/>
              </a:rPr>
              <a:t>Executive Summary</a:t>
            </a:r>
            <a:endParaRPr lang="en-US" sz="8800" dirty="0">
              <a:solidFill>
                <a:schemeClr val="tx1"/>
              </a:solidFill>
              <a:latin typeface="+mn-lt"/>
            </a:endParaRPr>
          </a:p>
          <a:p>
            <a:pPr>
              <a:lnSpc>
                <a:spcPct val="120000"/>
              </a:lnSpc>
              <a:spcBef>
                <a:spcPts val="1400"/>
              </a:spcBef>
            </a:pPr>
            <a:r>
              <a:rPr lang="en-US" sz="8800" dirty="0">
                <a:solidFill>
                  <a:schemeClr val="tx1"/>
                </a:solidFill>
                <a:latin typeface="+mn-lt"/>
              </a:rPr>
              <a:t>Data collection methodology:</a:t>
            </a:r>
            <a:endParaRPr lang="en-US" sz="8800" dirty="0">
              <a:solidFill>
                <a:schemeClr val="tx1"/>
              </a:solidFill>
              <a:latin typeface="+mn-lt"/>
            </a:endParaRPr>
          </a:p>
          <a:p>
            <a:pPr lvl="1">
              <a:lnSpc>
                <a:spcPct val="120000"/>
              </a:lnSpc>
              <a:spcBef>
                <a:spcPts val="1400"/>
              </a:spcBef>
            </a:pPr>
            <a:r>
              <a:rPr lang="en-US" sz="7600" dirty="0">
                <a:solidFill>
                  <a:schemeClr val="tx1"/>
                </a:solidFill>
                <a:latin typeface="+mn-lt"/>
              </a:rPr>
              <a:t>Data was collected using SpaceX API and web scraping from Wikipedia. </a:t>
            </a:r>
            <a:endParaRPr lang="en-US" sz="7600" dirty="0">
              <a:solidFill>
                <a:schemeClr val="tx1"/>
              </a:solidFill>
              <a:latin typeface="+mn-lt"/>
            </a:endParaRPr>
          </a:p>
          <a:p>
            <a:pPr>
              <a:lnSpc>
                <a:spcPct val="120000"/>
              </a:lnSpc>
              <a:spcBef>
                <a:spcPts val="1400"/>
              </a:spcBef>
            </a:pPr>
            <a:r>
              <a:rPr lang="en-US" sz="8800" dirty="0">
                <a:solidFill>
                  <a:schemeClr val="tx1"/>
                </a:solidFill>
                <a:latin typeface="+mn-lt"/>
              </a:rPr>
              <a:t>Perform data wrangling</a:t>
            </a:r>
            <a:endParaRPr lang="en-US" sz="8800" dirty="0">
              <a:solidFill>
                <a:schemeClr val="tx1"/>
              </a:solidFill>
              <a:latin typeface="+mn-lt"/>
            </a:endParaRPr>
          </a:p>
          <a:p>
            <a:pPr lvl="1">
              <a:lnSpc>
                <a:spcPct val="120000"/>
              </a:lnSpc>
              <a:spcBef>
                <a:spcPts val="1400"/>
              </a:spcBef>
            </a:pPr>
            <a:r>
              <a:rPr lang="en-US" sz="7600" dirty="0">
                <a:solidFill>
                  <a:schemeClr val="tx1"/>
                </a:solidFill>
                <a:latin typeface="+mn-lt"/>
              </a:rPr>
              <a:t>One-hot encoding was applied to categorical features</a:t>
            </a:r>
            <a:endParaRPr lang="en-US" sz="7600" dirty="0">
              <a:solidFill>
                <a:schemeClr val="tx1"/>
              </a:solidFill>
              <a:latin typeface="+mn-lt"/>
            </a:endParaRPr>
          </a:p>
          <a:p>
            <a:pPr>
              <a:lnSpc>
                <a:spcPct val="120000"/>
              </a:lnSpc>
              <a:spcBef>
                <a:spcPts val="1400"/>
              </a:spcBef>
            </a:pPr>
            <a:r>
              <a:rPr lang="en-US" sz="8800" dirty="0">
                <a:solidFill>
                  <a:schemeClr val="tx1"/>
                </a:solidFill>
                <a:latin typeface="+mn-lt"/>
              </a:rPr>
              <a:t>Perform exploratory data analysis (EDA) using visualization and SQL</a:t>
            </a:r>
            <a:endParaRPr lang="en-US" sz="8800" dirty="0">
              <a:solidFill>
                <a:schemeClr val="tx1"/>
              </a:solidFill>
              <a:latin typeface="+mn-lt"/>
            </a:endParaRPr>
          </a:p>
          <a:p>
            <a:pPr>
              <a:lnSpc>
                <a:spcPct val="120000"/>
              </a:lnSpc>
              <a:spcBef>
                <a:spcPts val="1400"/>
              </a:spcBef>
            </a:pPr>
            <a:r>
              <a:rPr lang="en-US" sz="8800" dirty="0">
                <a:solidFill>
                  <a:schemeClr val="tx1"/>
                </a:solidFill>
                <a:latin typeface="+mn-lt"/>
              </a:rPr>
              <a:t>Perform interactive visual analytics using Folium and Plotly Dash</a:t>
            </a:r>
            <a:endParaRPr lang="en-US" sz="8800" dirty="0">
              <a:solidFill>
                <a:schemeClr val="tx1"/>
              </a:solidFill>
              <a:latin typeface="+mn-lt"/>
            </a:endParaRPr>
          </a:p>
          <a:p>
            <a:pPr>
              <a:lnSpc>
                <a:spcPct val="120000"/>
              </a:lnSpc>
              <a:spcBef>
                <a:spcPts val="1400"/>
              </a:spcBef>
            </a:pPr>
            <a:r>
              <a:rPr lang="en-US" sz="8800" dirty="0">
                <a:solidFill>
                  <a:schemeClr val="tx1"/>
                </a:solidFill>
                <a:latin typeface="+mn-lt"/>
              </a:rPr>
              <a:t>Perform predictive analysis using classification models</a:t>
            </a:r>
            <a:endParaRPr lang="en-US" sz="8800" dirty="0">
              <a:solidFill>
                <a:schemeClr val="tx1"/>
              </a:solidFill>
              <a:latin typeface="+mn-lt"/>
            </a:endParaRPr>
          </a:p>
          <a:p>
            <a:pPr lvl="1">
              <a:lnSpc>
                <a:spcPct val="120000"/>
              </a:lnSpc>
              <a:spcBef>
                <a:spcPts val="1400"/>
              </a:spcBef>
            </a:pPr>
            <a:r>
              <a:rPr lang="en-US" sz="7600" dirty="0">
                <a:solidFill>
                  <a:schemeClr val="tx1"/>
                </a:solidFill>
                <a:latin typeface="+mn-lt"/>
              </a:rPr>
              <a:t>How to build, tune, evaluate classification models</a:t>
            </a:r>
            <a:endParaRPr lang="en-US" sz="7600" dirty="0">
              <a:solidFill>
                <a:schemeClr val="tx1"/>
              </a:solidFill>
              <a:latin typeface="+mn-lt"/>
            </a:endParaRPr>
          </a:p>
          <a:p>
            <a:pPr>
              <a:lnSpc>
                <a:spcPct val="120000"/>
              </a:lnSpc>
              <a:spcBef>
                <a:spcPts val="1400"/>
              </a:spcBef>
            </a:pPr>
            <a:endParaRPr lang="en-US" sz="8800" dirty="0">
              <a:solidFill>
                <a:schemeClr val="tx1"/>
              </a:solidFill>
              <a:latin typeface="+mn-lt"/>
            </a:endParaRPr>
          </a:p>
          <a:p>
            <a:pPr>
              <a:lnSpc>
                <a:spcPct val="100000"/>
              </a:lnSpc>
              <a:spcBef>
                <a:spcPts val="1400"/>
              </a:spcBef>
            </a:pPr>
            <a:endParaRPr lang="en-US" sz="2200" dirty="0">
              <a:solidFill>
                <a:schemeClr val="tx1"/>
              </a:solidFill>
              <a:latin typeface="+mn-lt"/>
            </a:endParaRPr>
          </a:p>
          <a:p>
            <a:pPr>
              <a:lnSpc>
                <a:spcPct val="100000"/>
              </a:lnSpc>
              <a:spcBef>
                <a:spcPts val="1400"/>
              </a:spcBef>
            </a:pPr>
            <a:endParaRPr lang="en-US" sz="2200" dirty="0">
              <a:solidFill>
                <a:schemeClr val="tx1"/>
              </a:solidFill>
              <a:latin typeface="+mn-lt"/>
            </a:endParaRPr>
          </a:p>
          <a:p>
            <a:pPr>
              <a:lnSpc>
                <a:spcPct val="100000"/>
              </a:lnSpc>
              <a:spcBef>
                <a:spcPts val="1400"/>
              </a:spcBef>
            </a:pPr>
            <a:endParaRPr lang="en-US" sz="2200" dirty="0">
              <a:solidFill>
                <a:schemeClr val="tx1"/>
              </a:solidFill>
              <a:latin typeface="+mn-lt"/>
            </a:endParaRPr>
          </a:p>
          <a:p>
            <a:pPr>
              <a:lnSpc>
                <a:spcPct val="100000"/>
              </a:lnSpc>
              <a:spcBef>
                <a:spcPts val="1400"/>
              </a:spcBef>
            </a:pPr>
            <a:endParaRPr lang="en-US" sz="2200" dirty="0">
              <a:solidFill>
                <a:schemeClr val="tx1"/>
              </a:solidFill>
              <a:latin typeface="+mn-lt"/>
            </a:endParaRPr>
          </a:p>
        </p:txBody>
      </p:sp>
      <p:sp>
        <p:nvSpPr>
          <p:cNvPr id="5" name="标题 4"/>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Methodology</a:t>
            </a:r>
            <a:endParaRPr lang="zh-CN" altLang="en-US" dirty="0">
              <a:sym typeface="+mn-ea"/>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smtClean="0">
              <a:solidFill>
                <a:schemeClr val="tx1"/>
              </a:solidFill>
            </a:endParaRPr>
          </a:p>
        </p:txBody>
      </p:sp>
      <p:sp>
        <p:nvSpPr>
          <p:cNvPr id="5" name="Content Placeholder 4"/>
          <p:cNvSpPr>
            <a:spLocks noGrp="1"/>
          </p:cNvSpPr>
          <p:nvPr>
            <p:ph idx="1"/>
            <p:custDataLst>
              <p:tags r:id="rId2"/>
            </p:custDataLst>
          </p:nvPr>
        </p:nvSpPr>
        <p:spPr>
          <a:xfrm>
            <a:off x="695960" y="1301749"/>
            <a:ext cx="10800000" cy="4873625"/>
          </a:xfrm>
          <a:prstGeom prst="rect">
            <a:avLst/>
          </a:prstGeom>
        </p:spPr>
        <p:txBody>
          <a:bodyPr wrap="square">
            <a:normAutofit/>
          </a:bodyPr>
          <a:lstStyle/>
          <a:p>
            <a:pPr algn="just">
              <a:lnSpc>
                <a:spcPct val="100000"/>
              </a:lnSpc>
              <a:spcBef>
                <a:spcPts val="1400"/>
              </a:spcBef>
            </a:pPr>
            <a:r>
              <a:rPr lang="en-US" sz="2200" dirty="0">
                <a:solidFill>
                  <a:schemeClr val="accent3">
                    <a:lumMod val="25000"/>
                  </a:schemeClr>
                </a:solidFill>
              </a:rPr>
              <a:t>The data was collected using various methods</a:t>
            </a:r>
            <a:endParaRPr lang="en-US" sz="2200" dirty="0">
              <a:solidFill>
                <a:schemeClr val="accent3">
                  <a:lumMod val="25000"/>
                </a:schemeClr>
              </a:solidFill>
            </a:endParaRPr>
          </a:p>
          <a:p>
            <a:pPr lvl="1" algn="just">
              <a:lnSpc>
                <a:spcPct val="100000"/>
              </a:lnSpc>
              <a:spcBef>
                <a:spcPts val="1400"/>
              </a:spcBef>
              <a:buFontTx/>
              <a:buChar char="-"/>
            </a:pPr>
            <a:r>
              <a:rPr lang="en-US" sz="1900" dirty="0">
                <a:solidFill>
                  <a:schemeClr val="accent3">
                    <a:lumMod val="25000"/>
                  </a:schemeClr>
                </a:solidFill>
              </a:rPr>
              <a:t>Data collection was done using get request to the SpaceX API.</a:t>
            </a:r>
            <a:endParaRPr lang="en-US" sz="1900" dirty="0">
              <a:solidFill>
                <a:schemeClr val="accent3">
                  <a:lumMod val="25000"/>
                </a:schemeClr>
              </a:solidFill>
            </a:endParaRPr>
          </a:p>
          <a:p>
            <a:pPr lvl="1" algn="just">
              <a:lnSpc>
                <a:spcPct val="100000"/>
              </a:lnSpc>
              <a:spcBef>
                <a:spcPts val="1400"/>
              </a:spcBef>
              <a:buFontTx/>
              <a:buChar char="-"/>
            </a:pPr>
            <a:r>
              <a:rPr lang="en-US" sz="1900" dirty="0">
                <a:solidFill>
                  <a:schemeClr val="accent3">
                    <a:lumMod val="25000"/>
                  </a:schemeClr>
                </a:solidFill>
              </a:rPr>
              <a:t>Next, we decoded the response content as a Json using .json() function call and turn it into a pandas </a:t>
            </a:r>
            <a:r>
              <a:rPr lang="en-US" sz="1900" dirty="0" err="1">
                <a:solidFill>
                  <a:schemeClr val="accent3">
                    <a:lumMod val="25000"/>
                  </a:schemeClr>
                </a:solidFill>
              </a:rPr>
              <a:t>dataframe</a:t>
            </a:r>
            <a:r>
              <a:rPr lang="en-US" sz="1900" dirty="0">
                <a:solidFill>
                  <a:schemeClr val="accent3">
                    <a:lumMod val="25000"/>
                  </a:schemeClr>
                </a:solidFill>
              </a:rPr>
              <a:t> using .</a:t>
            </a:r>
            <a:r>
              <a:rPr lang="en-US" sz="1900" dirty="0" err="1">
                <a:solidFill>
                  <a:schemeClr val="accent3">
                    <a:lumMod val="25000"/>
                  </a:schemeClr>
                </a:solidFill>
              </a:rPr>
              <a:t>json_normalize</a:t>
            </a:r>
            <a:r>
              <a:rPr lang="en-US" sz="1900" dirty="0">
                <a:solidFill>
                  <a:schemeClr val="accent3">
                    <a:lumMod val="25000"/>
                  </a:schemeClr>
                </a:solidFill>
              </a:rPr>
              <a:t>().</a:t>
            </a:r>
            <a:endParaRPr lang="en-US" sz="1900" dirty="0">
              <a:solidFill>
                <a:schemeClr val="accent3">
                  <a:lumMod val="25000"/>
                </a:schemeClr>
              </a:solidFill>
            </a:endParaRPr>
          </a:p>
          <a:p>
            <a:pPr lvl="1" algn="just">
              <a:lnSpc>
                <a:spcPct val="100000"/>
              </a:lnSpc>
              <a:spcBef>
                <a:spcPts val="1400"/>
              </a:spcBef>
              <a:buFontTx/>
              <a:buChar char="-"/>
            </a:pPr>
            <a:r>
              <a:rPr lang="en-US" sz="1900" dirty="0">
                <a:solidFill>
                  <a:schemeClr val="accent3">
                    <a:lumMod val="25000"/>
                  </a:schemeClr>
                </a:solidFill>
              </a:rPr>
              <a:t>We then cleaned the data, checked for missing values and fill in missing values where necessary.</a:t>
            </a:r>
            <a:endParaRPr lang="en-US" sz="1900" dirty="0">
              <a:solidFill>
                <a:schemeClr val="accent3">
                  <a:lumMod val="25000"/>
                </a:schemeClr>
              </a:solidFill>
            </a:endParaRPr>
          </a:p>
          <a:p>
            <a:pPr lvl="1" algn="just">
              <a:lnSpc>
                <a:spcPct val="100000"/>
              </a:lnSpc>
              <a:spcBef>
                <a:spcPts val="1400"/>
              </a:spcBef>
              <a:buFontTx/>
              <a:buChar char="-"/>
            </a:pPr>
            <a:r>
              <a:rPr lang="en-US" sz="1900" dirty="0">
                <a:solidFill>
                  <a:schemeClr val="accent3">
                    <a:lumMod val="25000"/>
                  </a:schemeClr>
                </a:solidFill>
              </a:rPr>
              <a:t>In addition, we performed web scraping from Wikipedia for Falcon 9 launch records with BeautifulSoup. </a:t>
            </a:r>
            <a:endParaRPr lang="en-US" sz="1900" dirty="0">
              <a:solidFill>
                <a:schemeClr val="accent3">
                  <a:lumMod val="25000"/>
                </a:schemeClr>
              </a:solidFill>
            </a:endParaRPr>
          </a:p>
          <a:p>
            <a:pPr lvl="1" algn="just">
              <a:lnSpc>
                <a:spcPct val="100000"/>
              </a:lnSpc>
              <a:spcBef>
                <a:spcPts val="1400"/>
              </a:spcBef>
              <a:buFontTx/>
              <a:buChar char="-"/>
            </a:pPr>
            <a:r>
              <a:rPr lang="en-US" sz="1900" dirty="0">
                <a:solidFill>
                  <a:schemeClr val="accent3">
                    <a:lumMod val="25000"/>
                  </a:schemeClr>
                </a:solidFill>
              </a:rPr>
              <a:t>The objective was to extract the launch records as HTML table, parse the table and convert it to a pandas </a:t>
            </a:r>
            <a:r>
              <a:rPr lang="en-US" sz="1900" dirty="0" err="1">
                <a:solidFill>
                  <a:schemeClr val="accent3">
                    <a:lumMod val="25000"/>
                  </a:schemeClr>
                </a:solidFill>
              </a:rPr>
              <a:t>dataframe</a:t>
            </a:r>
            <a:r>
              <a:rPr lang="en-US" sz="1900" dirty="0">
                <a:solidFill>
                  <a:schemeClr val="accent3">
                    <a:lumMod val="25000"/>
                  </a:schemeClr>
                </a:solidFill>
              </a:rPr>
              <a:t> for future analysis.</a:t>
            </a:r>
            <a:endParaRPr lang="en-US" sz="1900" dirty="0">
              <a:solidFill>
                <a:schemeClr val="accent3">
                  <a:lumMod val="25000"/>
                </a:schemeClr>
              </a:solidFill>
            </a:endParaRPr>
          </a:p>
          <a:p>
            <a:pPr lvl="1">
              <a:lnSpc>
                <a:spcPct val="100000"/>
              </a:lnSpc>
              <a:spcBef>
                <a:spcPts val="1400"/>
              </a:spcBef>
              <a:buFontTx/>
              <a:buChar char="-"/>
            </a:pPr>
            <a:endParaRPr lang="en-US" sz="1800" dirty="0">
              <a:solidFill>
                <a:schemeClr val="accent3">
                  <a:lumMod val="25000"/>
                </a:schemeClr>
              </a:solidFill>
            </a:endParaRPr>
          </a:p>
          <a:p>
            <a:pPr marL="0" indent="0">
              <a:buNone/>
            </a:pPr>
            <a:endParaRPr lang="en-US" dirty="0"/>
          </a:p>
        </p:txBody>
      </p:sp>
      <p:sp>
        <p:nvSpPr>
          <p:cNvPr id="3" name="标题 2"/>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Data Collection</a:t>
            </a:r>
            <a:endParaRPr lang="zh-CN" altLang="en-US" dirty="0">
              <a:sym typeface="+mn-ea"/>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smtClean="0">
              <a:solidFill>
                <a:schemeClr val="tx1"/>
              </a:solidFill>
            </a:endParaRPr>
          </a:p>
        </p:txBody>
      </p:sp>
      <p:pic>
        <p:nvPicPr>
          <p:cNvPr id="9" name="Picture 8"/>
          <p:cNvPicPr>
            <a:picLocks noChangeAspect="1"/>
          </p:cNvPicPr>
          <p:nvPr>
            <p:custDataLst>
              <p:tags r:id="rId2"/>
            </p:custDataLst>
          </p:nvPr>
        </p:nvPicPr>
        <p:blipFill>
          <a:blip r:embed="rId3"/>
          <a:stretch>
            <a:fillRect/>
          </a:stretch>
        </p:blipFill>
        <p:spPr>
          <a:xfrm>
            <a:off x="6518511" y="1499088"/>
            <a:ext cx="4861273" cy="4527062"/>
          </a:xfrm>
          <a:prstGeom prst="rect">
            <a:avLst/>
          </a:prstGeom>
        </p:spPr>
      </p:pic>
      <p:sp>
        <p:nvSpPr>
          <p:cNvPr id="7" name="Text Placeholder 2"/>
          <p:cNvSpPr>
            <a:spLocks noGrp="1"/>
          </p:cNvSpPr>
          <p:nvPr>
            <p:custDataLst>
              <p:tags r:id="rId4"/>
            </p:custDataLst>
          </p:nvPr>
        </p:nvSpPr>
        <p:spPr>
          <a:xfrm>
            <a:off x="608400" y="1490400"/>
            <a:ext cx="10969200" cy="4759200"/>
          </a:xfrm>
          <a:prstGeom prst="rect">
            <a:avLst/>
          </a:prstGeom>
        </p:spPr>
        <p:txBody>
          <a:bodyPr vert="horz" lIns="91440" tIns="45720" rIns="91440" bIns="45720" rtlCol="0" anchor="t">
            <a:norm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used the get request to the SpaceX API to collect data, clean the requested data and did some basic data wrangling and formatting.</a:t>
            </a:r>
            <a:endParaRPr lang="en-US" sz="2200" dirty="0">
              <a:solidFill>
                <a:schemeClr val="tx1"/>
              </a:solidFill>
              <a:latin typeface="+mn-lt"/>
              <a:ea typeface="+mn-ea"/>
            </a:endParaRPr>
          </a:p>
          <a:p>
            <a:pPr marL="0" indent="0">
              <a:buNone/>
            </a:pPr>
            <a:endParaRPr lang="en-US" dirty="0">
              <a:solidFill>
                <a:schemeClr val="tx1"/>
              </a:solidFill>
              <a:latin typeface="+mn-lt"/>
              <a:ea typeface="+mn-ea"/>
            </a:endParaRPr>
          </a:p>
          <a:p>
            <a:endParaRPr lang="en-US" dirty="0">
              <a:solidFill>
                <a:schemeClr val="tx1"/>
              </a:solidFill>
              <a:latin typeface="+mn-lt"/>
              <a:ea typeface="+mn-ea"/>
            </a:endParaRPr>
          </a:p>
        </p:txBody>
      </p:sp>
      <p:sp>
        <p:nvSpPr>
          <p:cNvPr id="5" name="标题 4"/>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Data Collection – SpaceX API</a:t>
            </a:r>
            <a:endParaRPr lang="zh-CN" altLang="en-US" dirty="0">
              <a:sym typeface="+mn-ea"/>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custDataLst>
              <p:tags r:id="rId1"/>
            </p:custDataLst>
          </p:nvPr>
        </p:nvSpPr>
        <p:spPr>
          <a:xfrm>
            <a:off x="8714772" y="6025573"/>
            <a:ext cx="2743200" cy="401638"/>
          </a:xfrm>
          <a:prstGeom prst="rect">
            <a:avLst/>
          </a:prstGeom>
        </p:spPr>
        <p:txBody>
          <a:bodyPr vert="horz" wrap="square" lIns="91440" tIns="45720" rIns="91440" bIns="45720" rtlCol="0" anchor="ctr">
            <a:normAutofit/>
          </a:bodyP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ea"/>
              </a:defRPr>
            </a:lvl1pPr>
            <a:lvl2pPr marL="457200" algn="l" defTabSz="914400" rtl="0" eaLnBrk="1" latinLnBrk="0" hangingPunct="1">
              <a:defRPr sz="1800" kern="1200">
                <a:solidFill>
                  <a:schemeClr val="tx1"/>
                </a:solidFill>
                <a:latin typeface="Calibri" panose="020F0502020204030204" charset="0"/>
                <a:ea typeface="+mn-ea"/>
                <a:cs typeface="+mn-ea"/>
              </a:defRPr>
            </a:lvl2pPr>
            <a:lvl3pPr marL="914400" algn="l" defTabSz="914400" rtl="0" eaLnBrk="1" latinLnBrk="0" hangingPunct="1">
              <a:defRPr sz="1800" kern="1200">
                <a:solidFill>
                  <a:schemeClr val="tx1"/>
                </a:solidFill>
                <a:latin typeface="Calibri" panose="020F0502020204030204" charset="0"/>
                <a:ea typeface="+mn-ea"/>
                <a:cs typeface="+mn-ea"/>
              </a:defRPr>
            </a:lvl3pPr>
            <a:lvl4pPr marL="1371600" algn="l" defTabSz="914400" rtl="0" eaLnBrk="1" latinLnBrk="0" hangingPunct="1">
              <a:defRPr sz="1800" kern="1200">
                <a:solidFill>
                  <a:schemeClr val="tx1"/>
                </a:solidFill>
                <a:latin typeface="Calibri" panose="020F0502020204030204" charset="0"/>
                <a:ea typeface="+mn-ea"/>
                <a:cs typeface="+mn-ea"/>
              </a:defRPr>
            </a:lvl4pPr>
            <a:lvl5pPr marL="1828800" algn="l" defTabSz="914400" rtl="0" eaLnBrk="1" latinLnBrk="0" hangingPunct="1">
              <a:defRPr sz="1800" kern="1200">
                <a:solidFill>
                  <a:schemeClr val="tx1"/>
                </a:solidFill>
                <a:latin typeface="Calibri" panose="020F0502020204030204" charset="0"/>
                <a:ea typeface="+mn-ea"/>
                <a:cs typeface="+mn-ea"/>
              </a:defRPr>
            </a:lvl5pPr>
            <a:lvl6pPr marL="2286000" algn="l" defTabSz="914400" rtl="0" eaLnBrk="1" latinLnBrk="0" hangingPunct="1">
              <a:defRPr sz="1800" kern="1200">
                <a:solidFill>
                  <a:schemeClr val="tx1"/>
                </a:solidFill>
                <a:latin typeface="Calibri" panose="020F0502020204030204" charset="0"/>
                <a:ea typeface="+mn-ea"/>
                <a:cs typeface="+mn-ea"/>
              </a:defRPr>
            </a:lvl6pPr>
            <a:lvl7pPr marL="2743200" algn="l" defTabSz="914400" rtl="0" eaLnBrk="1" latinLnBrk="0" hangingPunct="1">
              <a:defRPr sz="1800" kern="1200">
                <a:solidFill>
                  <a:schemeClr val="tx1"/>
                </a:solidFill>
                <a:latin typeface="Calibri" panose="020F0502020204030204" charset="0"/>
                <a:ea typeface="+mn-ea"/>
                <a:cs typeface="+mn-ea"/>
              </a:defRPr>
            </a:lvl7pPr>
            <a:lvl8pPr marL="3200400" algn="l" defTabSz="914400" rtl="0" eaLnBrk="1" latinLnBrk="0" hangingPunct="1">
              <a:defRPr sz="1800" kern="1200">
                <a:solidFill>
                  <a:schemeClr val="tx1"/>
                </a:solidFill>
                <a:latin typeface="Calibri" panose="020F0502020204030204" charset="0"/>
                <a:ea typeface="+mn-ea"/>
                <a:cs typeface="+mn-ea"/>
              </a:defRPr>
            </a:lvl8pPr>
            <a:lvl9pPr marL="3657600" algn="l" defTabSz="914400" rtl="0" eaLnBrk="1" latinLnBrk="0" hangingPunct="1">
              <a:defRPr sz="1800" kern="1200">
                <a:solidFill>
                  <a:schemeClr val="tx1"/>
                </a:solidFill>
                <a:latin typeface="Calibri" panose="020F0502020204030204" charset="0"/>
                <a:ea typeface="+mn-ea"/>
                <a:cs typeface="+mn-ea"/>
              </a:defRPr>
            </a:lvl9pPr>
          </a:lstStyle>
          <a:p>
            <a:fld id="{5075537C-CA84-1446-933C-8E9D027F9201}" type="slidenum">
              <a:rPr lang="en-US" smtClean="0">
                <a:solidFill>
                  <a:schemeClr val="tx1"/>
                </a:solidFill>
              </a:rPr>
            </a:fld>
            <a:endParaRPr lang="en-US" smtClean="0">
              <a:solidFill>
                <a:schemeClr val="tx1"/>
              </a:solidFill>
            </a:endParaRPr>
          </a:p>
        </p:txBody>
      </p:sp>
      <p:sp>
        <p:nvSpPr>
          <p:cNvPr id="4" name="Title 1"/>
          <p:cNvSpPr txBox="1"/>
          <p:nvPr/>
        </p:nvSpPr>
        <p:spPr>
          <a:xfrm>
            <a:off x="770011" y="538650"/>
            <a:ext cx="10515600" cy="549049"/>
          </a:xfrm>
          <a:prstGeom prst="rect">
            <a:avLst/>
          </a:prstGeom>
        </p:spPr>
        <p:txBody>
          <a:bodyPr vert="horz" lIns="91440" tIns="45720" rIns="91440" bIns="45720" rtlCol="0" anchor="ctr">
            <a:normAutofit fontScale="6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mn-lt"/>
              <a:ea typeface="+mn-ea"/>
            </a:endParaRPr>
          </a:p>
        </p:txBody>
      </p:sp>
      <p:sp>
        <p:nvSpPr>
          <p:cNvPr id="2" name="Content Placeholder 4"/>
          <p:cNvSpPr txBox="1"/>
          <p:nvPr>
            <p:custDataLst>
              <p:tags r:id="rId2"/>
            </p:custDataLst>
          </p:nvPr>
        </p:nvSpPr>
        <p:spPr>
          <a:xfrm>
            <a:off x="5910262" y="1477108"/>
            <a:ext cx="4556797" cy="4689842"/>
          </a:xfrm>
          <a:prstGeom prst="rect">
            <a:avLst/>
          </a:prstGeom>
          <a:ln>
            <a:solidFill>
              <a:schemeClr val="accent1"/>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p:cNvPicPr>
            <a:picLocks noChangeAspect="1"/>
          </p:cNvPicPr>
          <p:nvPr>
            <p:custDataLst>
              <p:tags r:id="rId3"/>
            </p:custDataLst>
          </p:nvPr>
        </p:nvPicPr>
        <p:blipFill>
          <a:blip r:embed="rId4"/>
          <a:stretch>
            <a:fillRect/>
          </a:stretch>
        </p:blipFill>
        <p:spPr>
          <a:xfrm>
            <a:off x="5910262" y="1447559"/>
            <a:ext cx="4655614" cy="4778833"/>
          </a:xfrm>
          <a:prstGeom prst="rect">
            <a:avLst/>
          </a:prstGeom>
        </p:spPr>
      </p:pic>
      <p:sp>
        <p:nvSpPr>
          <p:cNvPr id="9" name="Text Placeholder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chor="t">
            <a:noAutofit/>
          </a:bodyPr>
          <a:lstStyle>
            <a:lvl1pPr marL="228600" marR="0" indent="-228600" algn="l" defTabSz="914400" rtl="0" eaLnBrk="1" fontAlgn="auto" latinLnBrk="0" hangingPunct="1">
              <a:lnSpc>
                <a:spcPct val="100000"/>
              </a:lnSpc>
              <a:spcBef>
                <a:spcPts val="1400"/>
              </a:spcBef>
              <a:spcAft>
                <a:spcPts val="1000"/>
              </a:spcAft>
              <a:buClrTx/>
              <a:buSzTx/>
              <a:buFont typeface="Arial" panose="020B0604020202020204"/>
              <a:buChar char="•"/>
              <a:defRPr kumimoji="0" lang="en-US" sz="2200" b="0" i="0" u="none" strike="noStrike" kern="1200" cap="none" spc="0" normalizeH="0" baseline="0" noProof="1" dirty="0">
                <a:solidFill>
                  <a:srgbClr val="A5A5A5">
                    <a:lumMod val="25000"/>
                  </a:srgbClr>
                </a:solidFill>
                <a:uFillTx/>
                <a:latin typeface="Abadi" panose="020B0604020104020204" pitchFamily="34" charset="0"/>
                <a:ea typeface="Arial" panose="020B0604020202020204" pitchFamily="34" charset="0"/>
                <a:cs typeface="+mn-ea"/>
              </a:defRPr>
            </a:lvl1pPr>
            <a:lvl2pPr marL="685800" lvl="1" indent="-228600" algn="l" defTabSz="914400" rtl="0" eaLnBrk="1" fontAlgn="auto" latinLnBrk="0" hangingPunct="1">
              <a:lnSpc>
                <a:spcPct val="90000"/>
              </a:lnSpc>
              <a:spcBef>
                <a:spcPts val="500"/>
              </a:spcBef>
              <a:spcAft>
                <a:spcPts val="600"/>
              </a:spcAft>
              <a:buFont typeface="Arial" panose="020B0604020202020204"/>
              <a:buChar char="•"/>
              <a:defRPr sz="24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2pPr>
            <a:lvl3pPr marL="1143000" lvl="2" indent="-228600" algn="l" defTabSz="914400" rtl="0" eaLnBrk="1" fontAlgn="auto" latinLnBrk="0" hangingPunct="1">
              <a:lnSpc>
                <a:spcPct val="90000"/>
              </a:lnSpc>
              <a:spcBef>
                <a:spcPts val="500"/>
              </a:spcBef>
              <a:spcAft>
                <a:spcPts val="600"/>
              </a:spcAft>
              <a:buFont typeface="Arial" panose="020B0604020202020204"/>
              <a:buChar char="•"/>
              <a:defRPr sz="20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3pPr>
            <a:lvl4pPr marL="1600200" lvl="3"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4pPr>
            <a:lvl5pPr marL="2057400" lvl="4" indent="-228600" algn="l" defTabSz="914400" rtl="0" eaLnBrk="1" fontAlgn="auto" latinLnBrk="0" hangingPunct="1">
              <a:lnSpc>
                <a:spcPct val="90000"/>
              </a:lnSpc>
              <a:spcBef>
                <a:spcPts val="500"/>
              </a:spcBef>
              <a:spcAft>
                <a:spcPts val="300"/>
              </a:spcAft>
              <a:buFont typeface="Arial" panose="020B0604020202020204"/>
              <a:buChar char="•"/>
              <a:defRPr sz="1800" b="0" u="none" strike="noStrike" kern="1200" cap="none" spc="150" normalizeH="0" baseline="0">
                <a:solidFill>
                  <a:srgbClr val="0070C0"/>
                </a:solidFill>
                <a:uFillTx/>
                <a:latin typeface="Abadi" panose="020B0604020104020204" pitchFamily="34" charset="0"/>
                <a:ea typeface="Arial" panose="020B0604020202020204" pitchFamily="34" charset="0"/>
                <a:cs typeface="+mn-ea"/>
              </a:defRPr>
            </a:lvl5pPr>
            <a:lvl6pPr marL="25146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6pPr>
            <a:lvl7pPr marL="29718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7pPr>
            <a:lvl8pPr marL="34290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8pPr>
            <a:lvl9pPr marL="3886200" indent="-228600" algn="l" defTabSz="914400" rtl="0" eaLnBrk="1" latinLnBrk="0" hangingPunct="1">
              <a:lnSpc>
                <a:spcPct val="90000"/>
              </a:lnSpc>
              <a:spcBef>
                <a:spcPts val="500"/>
              </a:spcBef>
              <a:buFont typeface="Arial" panose="020B0604020202020204"/>
              <a:buChar char="•"/>
              <a:defRPr sz="1800" kern="1200">
                <a:solidFill>
                  <a:srgbClr val="000000"/>
                </a:solidFill>
                <a:latin typeface="Abadi" panose="020B0604020104020204" pitchFamily="34" charset="0"/>
                <a:ea typeface="Arial" panose="020B0604020202020204" pitchFamily="34" charset="0"/>
                <a:cs typeface="+mn-ea"/>
              </a:defRPr>
            </a:lvl9pPr>
          </a:lstStyle>
          <a:p>
            <a:pPr>
              <a:lnSpc>
                <a:spcPct val="100000"/>
              </a:lnSpc>
              <a:spcBef>
                <a:spcPts val="1400"/>
              </a:spcBef>
            </a:pPr>
            <a:r>
              <a:rPr lang="en-US" sz="2200" dirty="0">
                <a:solidFill>
                  <a:schemeClr val="tx1"/>
                </a:solidFill>
                <a:latin typeface="+mn-lt"/>
                <a:ea typeface="+mn-ea"/>
              </a:rPr>
              <a:t>We applied web scrapping to webscrap Falcon 9 launch records with BeautifulSoup </a:t>
            </a:r>
            <a:endParaRPr lang="en-US" sz="2200" dirty="0">
              <a:solidFill>
                <a:schemeClr val="tx1"/>
              </a:solidFill>
              <a:latin typeface="+mn-lt"/>
              <a:ea typeface="+mn-ea"/>
            </a:endParaRPr>
          </a:p>
          <a:p>
            <a:pPr>
              <a:lnSpc>
                <a:spcPct val="100000"/>
              </a:lnSpc>
              <a:spcBef>
                <a:spcPts val="1400"/>
              </a:spcBef>
            </a:pPr>
            <a:r>
              <a:rPr lang="en-US" sz="2200" dirty="0">
                <a:solidFill>
                  <a:schemeClr val="tx1"/>
                </a:solidFill>
                <a:latin typeface="+mn-lt"/>
                <a:ea typeface="+mn-ea"/>
              </a:rPr>
              <a:t>We parsed the table and converted it into a pandas dataframe.</a:t>
            </a:r>
            <a:endParaRPr lang="en-US" sz="2200" dirty="0">
              <a:solidFill>
                <a:schemeClr val="tx1"/>
              </a:solidFill>
              <a:latin typeface="+mn-lt"/>
              <a:ea typeface="+mn-ea"/>
            </a:endParaRPr>
          </a:p>
          <a:p>
            <a:pPr marL="0" indent="0">
              <a:lnSpc>
                <a:spcPct val="100000"/>
              </a:lnSpc>
              <a:spcBef>
                <a:spcPts val="1400"/>
              </a:spcBef>
              <a:buNone/>
            </a:pPr>
            <a:endParaRPr lang="en-US" sz="2200" dirty="0">
              <a:solidFill>
                <a:schemeClr val="tx1"/>
              </a:solidFill>
              <a:latin typeface="+mn-lt"/>
              <a:ea typeface="+mn-ea"/>
            </a:endParaRPr>
          </a:p>
        </p:txBody>
      </p:sp>
      <p:sp>
        <p:nvSpPr>
          <p:cNvPr id="8" name="标题 7"/>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Data Collection - Scraping</a:t>
            </a:r>
            <a:endParaRPr lang="zh-CN" altLang="en-US" dirty="0">
              <a:sym typeface="+mn-ea"/>
            </a:endParaRPr>
          </a:p>
        </p:txBody>
      </p:sp>
    </p:spTree>
    <p:custDataLst>
      <p:tags r:id="rId7"/>
    </p:custDataLst>
  </p:cSld>
  <p:clrMapOvr>
    <a:masterClrMapping/>
  </p:clrMapOvr>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1.xml><?xml version="1.0" encoding="utf-8"?>
<p:tagLst xmlns:p="http://schemas.openxmlformats.org/presentationml/2006/main">
  <p:tag name="KSO_WM_UNIT_INDEX" val="3"/>
  <p:tag name="KSO_WM_UNIT_TYPE" val="a"/>
  <p:tag name="KSO_WM_BEAUTIFY_FLAG" val="#wm#"/>
</p:tagLst>
</file>

<file path=ppt/tags/tag10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03.xml><?xml version="1.0" encoding="utf-8"?>
<p:tagLst xmlns:p="http://schemas.openxmlformats.org/presentationml/2006/main">
  <p:tag name="KSO_WM_UNIT_INDEX" val="1"/>
  <p:tag name="KSO_WM_UNIT_TYPE" val="i"/>
  <p:tag name="KSO_WM_BEAUTIFY_FLAG" val="#wm#"/>
</p:tagLst>
</file>

<file path=ppt/tags/tag104.xml><?xml version="1.0" encoding="utf-8"?>
<p:tagLst xmlns:p="http://schemas.openxmlformats.org/presentationml/2006/main">
  <p:tag name="KSO_WM_UNIT_INDEX" val="4"/>
  <p:tag name="KSO_WM_UNIT_TYPE" val="d"/>
  <p:tag name="KSO_WM_BEAUTIFY_FLAG" val="#wm#"/>
</p:tagLst>
</file>

<file path=ppt/tags/tag10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6.xml><?xml version="1.0" encoding="utf-8"?>
<p:tagLst xmlns:p="http://schemas.openxmlformats.org/presentationml/2006/main">
  <p:tag name="KSO_WM_UNIT_INDEX" val="3"/>
  <p:tag name="KSO_WM_UNIT_TYPE" val="a"/>
  <p:tag name="KSO_WM_BEAUTIFY_FLAG" val="#wm#"/>
</p:tagLst>
</file>

<file path=ppt/tags/tag10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08.xml><?xml version="1.0" encoding="utf-8"?>
<p:tagLst xmlns:p="http://schemas.openxmlformats.org/presentationml/2006/main">
  <p:tag name="KSO_WM_UNIT_INDEX" val="1"/>
  <p:tag name="KSO_WM_UNIT_TYPE" val="i"/>
  <p:tag name="KSO_WM_BEAUTIFY_FLAG" val="#wm#"/>
</p:tagLst>
</file>

<file path=ppt/tags/tag109.xml><?xml version="1.0" encoding="utf-8"?>
<p:tagLst xmlns:p="http://schemas.openxmlformats.org/presentationml/2006/main">
  <p:tag name="KSO_WM_UNIT_INDEX" val="4"/>
  <p:tag name="KSO_WM_UNIT_TYPE" val="i"/>
  <p:tag name="KSO_WM_BEAUTIFY_FLAG" val="#wm#"/>
</p:tagLst>
</file>

<file path=ppt/tags/tag1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p="http://schemas.openxmlformats.org/presentationml/2006/main">
  <p:tag name="KSO_WM_UNIT_INDEX" val="5"/>
  <p:tag name="KSO_WM_UNIT_TYPE" val="d"/>
  <p:tag name="KSO_WM_BEAUTIFY_FLAG" val="#wm#"/>
</p:tagLst>
</file>

<file path=ppt/tags/tag11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12.xml><?xml version="1.0" encoding="utf-8"?>
<p:tagLst xmlns:p="http://schemas.openxmlformats.org/presentationml/2006/main">
  <p:tag name="KSO_WM_UNIT_INDEX" val="3"/>
  <p:tag name="KSO_WM_UNIT_TYPE" val="a"/>
  <p:tag name="KSO_WM_BEAUTIFY_FLAG" val="#wm#"/>
</p:tagLst>
</file>

<file path=ppt/tags/tag11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14.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15.xml><?xml version="1.0" encoding="utf-8"?>
<p:tagLst xmlns:p="http://schemas.openxmlformats.org/presentationml/2006/main">
  <p:tag name="KSO_WM_UNIT_INDEX" val="4"/>
  <p:tag name="KSO_WM_UNIT_TYPE" val="i"/>
  <p:tag name="KSO_WM_BEAUTIFY_FLAG" val="#wm#"/>
</p:tagLst>
</file>

<file path=ppt/tags/tag116.xml><?xml version="1.0" encoding="utf-8"?>
<p:tagLst xmlns:p="http://schemas.openxmlformats.org/presentationml/2006/main">
  <p:tag name="KSO_WM_UNIT_INDEX" val="5"/>
  <p:tag name="KSO_WM_UNIT_TYPE" val="d"/>
  <p:tag name="KSO_WM_BEAUTIFY_FLAG" val="#wm#"/>
</p:tagLst>
</file>

<file path=ppt/tags/tag11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18.xml><?xml version="1.0" encoding="utf-8"?>
<p:tagLst xmlns:p="http://schemas.openxmlformats.org/presentationml/2006/main">
  <p:tag name="KSO_WM_UNIT_INDEX" val="3"/>
  <p:tag name="KSO_WM_UNIT_TYPE" val="a"/>
  <p:tag name="KSO_WM_BEAUTIFY_FLAG" val="#wm#"/>
</p:tagLst>
</file>

<file path=ppt/tags/tag11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2.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UNIT_INDEX" val="1"/>
  <p:tag name="KSO_WM_UNIT_TYPE" val="i"/>
  <p:tag name="KSO_WM_BEAUTIFY_FLAG" val="#wm#"/>
</p:tagLst>
</file>

<file path=ppt/tags/tag121.xml><?xml version="1.0" encoding="utf-8"?>
<p:tagLst xmlns:p="http://schemas.openxmlformats.org/presentationml/2006/main">
  <p:tag name="KSO_WM_UNIT_INDEX" val="4"/>
  <p:tag name="KSO_WM_UNIT_TYPE" val="i"/>
  <p:tag name="KSO_WM_BEAUTIFY_FLAG" val="#wm#"/>
</p:tagLst>
</file>

<file path=ppt/tags/tag122.xml><?xml version="1.0" encoding="utf-8"?>
<p:tagLst xmlns:p="http://schemas.openxmlformats.org/presentationml/2006/main">
  <p:tag name="KSO_WM_UNIT_INDEX" val="5"/>
  <p:tag name="KSO_WM_UNIT_TYPE" val="d"/>
  <p:tag name="KSO_WM_BEAUTIFY_FLAG" val="#wm#"/>
</p:tagLst>
</file>

<file path=ppt/tags/tag123.xml><?xml version="1.0" encoding="utf-8"?>
<p:tagLst xmlns:p="http://schemas.openxmlformats.org/presentationml/2006/main">
  <p:tag name="KSO_WM_UNIT_INDEX" val="6"/>
  <p:tag name="KSO_WM_UNIT_TYPE" val="d"/>
  <p:tag name="KSO_WM_BEAUTIFY_FLAG" val="#wm#"/>
</p:tagLst>
</file>

<file path=ppt/tags/tag124.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25.xml><?xml version="1.0" encoding="utf-8"?>
<p:tagLst xmlns:p="http://schemas.openxmlformats.org/presentationml/2006/main">
  <p:tag name="KSO_WM_UNIT_INDEX" val="3"/>
  <p:tag name="KSO_WM_UNIT_TYPE" val="a"/>
  <p:tag name="KSO_WM_BEAUTIFY_FLAG" val="#wm#"/>
</p:tagLst>
</file>

<file path=ppt/tags/tag12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27.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28.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29.xml><?xml version="1.0" encoding="utf-8"?>
<p:tagLst xmlns:p="http://schemas.openxmlformats.org/presentationml/2006/main">
  <p:tag name="KSO_WM_UNIT_INDEX" val="3"/>
  <p:tag name="KSO_WM_UNIT_TYPE" val="a"/>
  <p:tag name="KSO_WM_BEAUTIFY_FLAG" val="#wm#"/>
</p:tagLst>
</file>

<file path=ppt/tags/tag13.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31.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3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33.xml><?xml version="1.0" encoding="utf-8"?>
<p:tagLst xmlns:p="http://schemas.openxmlformats.org/presentationml/2006/main">
  <p:tag name="KSO_WM_UNIT_INDEX" val="3"/>
  <p:tag name="KSO_WM_UNIT_TYPE" val="a"/>
  <p:tag name="KSO_WM_BEAUTIFY_FLAG" val="#wm#"/>
</p:tagLst>
</file>

<file path=ppt/tags/tag13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35.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3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37.xml><?xml version="1.0" encoding="utf-8"?>
<p:tagLst xmlns:p="http://schemas.openxmlformats.org/presentationml/2006/main">
  <p:tag name="KSO_WM_UNIT_INDEX" val="3"/>
  <p:tag name="KSO_WM_UNIT_TYPE" val="a"/>
  <p:tag name="KSO_WM_BEAUTIFY_FLAG" val="#wm#"/>
</p:tagLst>
</file>

<file path=ppt/tags/tag138.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39.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4.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41.xml><?xml version="1.0" encoding="utf-8"?>
<p:tagLst xmlns:p="http://schemas.openxmlformats.org/presentationml/2006/main">
  <p:tag name="KSO_WM_UNIT_INDEX" val="3"/>
  <p:tag name="KSO_WM_UNIT_TYPE" val="a"/>
  <p:tag name="KSO_WM_BEAUTIFY_FLAG" val="#wm#"/>
</p:tagLst>
</file>

<file path=ppt/tags/tag14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43.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44.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45.xml><?xml version="1.0" encoding="utf-8"?>
<p:tagLst xmlns:p="http://schemas.openxmlformats.org/presentationml/2006/main">
  <p:tag name="KSO_WM_UNIT_INDEX" val="3"/>
  <p:tag name="KSO_WM_UNIT_TYPE" val="a"/>
  <p:tag name="KSO_WM_BEAUTIFY_FLAG" val="#wm#"/>
</p:tagLst>
</file>

<file path=ppt/tags/tag14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47.xml><?xml version="1.0" encoding="utf-8"?>
<p:tagLst xmlns:p="http://schemas.openxmlformats.org/presentationml/2006/main">
  <p:tag name="KSO_WM_UNIT_TYPE" val="a"/>
  <p:tag name="KSO_WM_UNIT_INDEX" val="1"/>
  <p:tag name="KSO_WM_BEAUTIFY_FLAG" val="#wm#"/>
  <p:tag name="KSO_WM_TAG_VERSION" val="3.0"/>
  <p:tag name="KSO_WM_UNIT_ID" val="custom20235894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单击添加章节标题"/>
</p:tagLst>
</file>

<file path=ppt/tags/tag148.xml><?xml version="1.0" encoding="utf-8"?>
<p:tagLst xmlns:p="http://schemas.openxmlformats.org/presentationml/2006/main">
  <p:tag name="KSO_WM_UNIT_TYPE" val="e"/>
  <p:tag name="KSO_WM_UNIT_INDEX" val="1"/>
  <p:tag name="KSO_WM_BEAUTIFY_FLAG" val="#wm#"/>
  <p:tag name="KSO_WM_TAG_VERSION" val="3.0"/>
  <p:tag name="KSO_WM_UNIT_ID" val="custom20235894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149.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5894"/>
  <p:tag name="KSO_WM_TEMPLATE_CATEGORY" val="custom"/>
  <p:tag name="KSO_WM_SLIDE_INDEX" val="7"/>
  <p:tag name="KSO_WM_SLIDE_ID" val="custom20235894_7"/>
  <p:tag name="KSO_WM_TEMPLATE_MASTER_TYPE" val="0"/>
  <p:tag name="KSO_WM_SLIDE_LAYOUT" val="a_e"/>
  <p:tag name="KSO_WM_SLIDE_LAYOUT_CNT" val="1_1"/>
</p:tagLst>
</file>

<file path=ppt/tags/tag15.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51.xml><?xml version="1.0" encoding="utf-8"?>
<p:tagLst xmlns:p="http://schemas.openxmlformats.org/presentationml/2006/main">
  <p:tag name="KSO_WM_UNIT_INDEX" val="4"/>
  <p:tag name="KSO_WM_UNIT_TYPE" val="d"/>
  <p:tag name="KSO_WM_BEAUTIFY_FLAG" val="#wm#"/>
</p:tagLst>
</file>

<file path=ppt/tags/tag15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53.xml><?xml version="1.0" encoding="utf-8"?>
<p:tagLst xmlns:p="http://schemas.openxmlformats.org/presentationml/2006/main">
  <p:tag name="KSO_WM_UNIT_INDEX" val="3"/>
  <p:tag name="KSO_WM_UNIT_TYPE" val="a"/>
  <p:tag name="KSO_WM_BEAUTIFY_FLAG" val="#wm#"/>
</p:tagLst>
</file>

<file path=ppt/tags/tag15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55.xml><?xml version="1.0" encoding="utf-8"?>
<p:tagLst xmlns:p="http://schemas.openxmlformats.org/presentationml/2006/main">
  <p:tag name="KSO_WM_UNIT_INDEX" val="2"/>
  <p:tag name="KSO_WM_UNIT_TYPE" val="k"/>
  <p:tag name="KSO_WM_BEAUTIFY_FLAG" val="#wm#"/>
</p:tagLst>
</file>

<file path=ppt/tags/tag156.xml><?xml version="1.0" encoding="utf-8"?>
<p:tagLst xmlns:p="http://schemas.openxmlformats.org/presentationml/2006/main">
  <p:tag name="KSO_WM_UNIT_INDEX" val="3"/>
  <p:tag name="KSO_WM_UNIT_TYPE" val="d"/>
  <p:tag name="KSO_WM_BEAUTIFY_FLAG" val="#wm#"/>
</p:tagLst>
</file>

<file path=ppt/tags/tag157.xml><?xml version="1.0" encoding="utf-8"?>
<p:tagLst xmlns:p="http://schemas.openxmlformats.org/presentationml/2006/main">
  <p:tag name="KSO_WM_UNIT_INDEX" val="4"/>
  <p:tag name="KSO_WM_UNIT_TYPE" val="d"/>
  <p:tag name="KSO_WM_BEAUTIFY_FLAG" val="#wm#"/>
</p:tagLst>
</file>

<file path=ppt/tags/tag158.xml><?xml version="1.0" encoding="utf-8"?>
<p:tagLst xmlns:p="http://schemas.openxmlformats.org/presentationml/2006/main">
  <p:tag name="KSO_WM_UNIT_INDEX" val="1"/>
  <p:tag name="KSO_WM_UNIT_TYPE" val="a"/>
  <p:tag name="KSO_WM_BEAUTIFY_FLAG" val="#wm#"/>
</p:tagLst>
</file>

<file path=ppt/tags/tag15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6.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INDEX" val="3"/>
  <p:tag name="KSO_WM_UNIT_TYPE" val="d"/>
  <p:tag name="KSO_WM_BEAUTIFY_FLAG" val="#wm#"/>
</p:tagLst>
</file>

<file path=ppt/tags/tag161.xml><?xml version="1.0" encoding="utf-8"?>
<p:tagLst xmlns:p="http://schemas.openxmlformats.org/presentationml/2006/main">
  <p:tag name="KSO_WM_UNIT_INDEX" val="4"/>
  <p:tag name="KSO_WM_UNIT_TYPE" val="k"/>
  <p:tag name="KSO_WM_BEAUTIFY_FLAG" val="#wm#"/>
</p:tagLst>
</file>

<file path=ppt/tags/tag16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63.xml><?xml version="1.0" encoding="utf-8"?>
<p:tagLst xmlns:p="http://schemas.openxmlformats.org/presentationml/2006/main">
  <p:tag name="KSO_WM_UNIT_INDEX" val="1"/>
  <p:tag name="KSO_WM_UNIT_TYPE" val="a"/>
  <p:tag name="KSO_WM_BEAUTIFY_FLAG" val="#wm#"/>
</p:tagLst>
</file>

<file path=ppt/tags/tag16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65.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66.xml><?xml version="1.0" encoding="utf-8"?>
<p:tagLst xmlns:p="http://schemas.openxmlformats.org/presentationml/2006/main">
  <p:tag name="KSO_WM_UNIT_INDEX" val="4"/>
  <p:tag name="KSO_WM_UNIT_TYPE" val="d"/>
  <p:tag name="KSO_WM_BEAUTIFY_FLAG" val="#wm#"/>
</p:tagLst>
</file>

<file path=ppt/tags/tag16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68.xml><?xml version="1.0" encoding="utf-8"?>
<p:tagLst xmlns:p="http://schemas.openxmlformats.org/presentationml/2006/main">
  <p:tag name="KSO_WM_UNIT_INDEX" val="3"/>
  <p:tag name="KSO_WM_UNIT_TYPE" val="a"/>
  <p:tag name="KSO_WM_BEAUTIFY_FLAG" val="#wm#"/>
</p:tagLst>
</file>

<file path=ppt/tags/tag16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7.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3"/>
</p:tagLst>
</file>

<file path=ppt/tags/tag170.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7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72.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73.xml><?xml version="1.0" encoding="utf-8"?>
<p:tagLst xmlns:p="http://schemas.openxmlformats.org/presentationml/2006/main">
  <p:tag name="KSO_WM_UNIT_INDEX" val="4"/>
  <p:tag name="KSO_WM_UNIT_TYPE" val="d"/>
  <p:tag name="KSO_WM_BEAUTIFY_FLAG" val="#wm#"/>
</p:tagLst>
</file>

<file path=ppt/tags/tag17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75.xml><?xml version="1.0" encoding="utf-8"?>
<p:tagLst xmlns:p="http://schemas.openxmlformats.org/presentationml/2006/main">
  <p:tag name="KSO_WM_UNIT_INDEX" val="3"/>
  <p:tag name="KSO_WM_UNIT_TYPE" val="k"/>
  <p:tag name="KSO_WM_BEAUTIFY_FLAG" val="#wm#"/>
</p:tagLst>
</file>

<file path=ppt/tags/tag176.xml><?xml version="1.0" encoding="utf-8"?>
<p:tagLst xmlns:p="http://schemas.openxmlformats.org/presentationml/2006/main">
  <p:tag name="KSO_WM_UNIT_INDEX" val="4"/>
  <p:tag name="KSO_WM_UNIT_TYPE" val="d"/>
  <p:tag name="KSO_WM_BEAUTIFY_FLAG" val="#wm#"/>
</p:tagLst>
</file>

<file path=ppt/tags/tag17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78.xml><?xml version="1.0" encoding="utf-8"?>
<p:tagLst xmlns:p="http://schemas.openxmlformats.org/presentationml/2006/main">
  <p:tag name="KSO_WM_UNIT_INDEX" val="1"/>
  <p:tag name="KSO_WM_UNIT_TYPE" val="a"/>
  <p:tag name="KSO_WM_BEAUTIFY_FLAG" val="#wm#"/>
</p:tagLst>
</file>

<file path=ppt/tags/tag17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8.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0.xml><?xml version="1.0" encoding="utf-8"?>
<p:tagLst xmlns:p="http://schemas.openxmlformats.org/presentationml/2006/main">
  <p:tag name="KSO_WM_UNIT_INDEX" val="3"/>
  <p:tag name="KSO_WM_UNIT_TYPE" val="d"/>
  <p:tag name="KSO_WM_BEAUTIFY_FLAG" val="#wm#"/>
</p:tagLst>
</file>

<file path=ppt/tags/tag181.xml><?xml version="1.0" encoding="utf-8"?>
<p:tagLst xmlns:p="http://schemas.openxmlformats.org/presentationml/2006/main">
  <p:tag name="KSO_WM_UNIT_INDEX" val="4"/>
  <p:tag name="KSO_WM_UNIT_TYPE" val="k"/>
  <p:tag name="KSO_WM_BEAUTIFY_FLAG" val="#wm#"/>
</p:tagLst>
</file>

<file path=ppt/tags/tag18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83.xml><?xml version="1.0" encoding="utf-8"?>
<p:tagLst xmlns:p="http://schemas.openxmlformats.org/presentationml/2006/main">
  <p:tag name="KSO_WM_UNIT_INDEX" val="1"/>
  <p:tag name="KSO_WM_UNIT_TYPE" val="a"/>
  <p:tag name="KSO_WM_BEAUTIFY_FLAG" val="#wm#"/>
</p:tagLst>
</file>

<file path=ppt/tags/tag18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85.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86.xml><?xml version="1.0" encoding="utf-8"?>
<p:tagLst xmlns:p="http://schemas.openxmlformats.org/presentationml/2006/main">
  <p:tag name="KSO_WM_UNIT_INDEX" val="4"/>
  <p:tag name="KSO_WM_UNIT_TYPE" val="d"/>
  <p:tag name="KSO_WM_BEAUTIFY_FLAG" val="#wm#"/>
</p:tagLst>
</file>

<file path=ppt/tags/tag18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88.xml><?xml version="1.0" encoding="utf-8"?>
<p:tagLst xmlns:p="http://schemas.openxmlformats.org/presentationml/2006/main">
  <p:tag name="KSO_WM_UNIT_INDEX" val="3"/>
  <p:tag name="KSO_WM_UNIT_TYPE" val="a"/>
  <p:tag name="KSO_WM_BEAUTIFY_FLAG" val="#wm#"/>
</p:tagLst>
</file>

<file path=ppt/tags/tag18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9.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0.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91.xml><?xml version="1.0" encoding="utf-8"?>
<p:tagLst xmlns:p="http://schemas.openxmlformats.org/presentationml/2006/main">
  <p:tag name="KSO_WM_UNIT_INDEX" val="4"/>
  <p:tag name="KSO_WM_UNIT_TYPE" val="d"/>
  <p:tag name="KSO_WM_BEAUTIFY_FLAG" val="#wm#"/>
</p:tagLst>
</file>

<file path=ppt/tags/tag19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93.xml><?xml version="1.0" encoding="utf-8"?>
<p:tagLst xmlns:p="http://schemas.openxmlformats.org/presentationml/2006/main">
  <p:tag name="KSO_WM_UNIT_INDEX" val="3"/>
  <p:tag name="KSO_WM_UNIT_TYPE" val="a"/>
  <p:tag name="KSO_WM_BEAUTIFY_FLAG" val="#wm#"/>
</p:tagLst>
</file>

<file path=ppt/tags/tag19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195.xml><?xml version="1.0" encoding="utf-8"?>
<p:tagLst xmlns:p="http://schemas.openxmlformats.org/presentationml/2006/main">
  <p:tag name="KSO_WM_UNIT_INDEX" val="3"/>
  <p:tag name="KSO_WM_UNIT_TYPE" val="d"/>
  <p:tag name="KSO_WM_BEAUTIFY_FLAG" val="#wm#"/>
</p:tagLst>
</file>

<file path=ppt/tags/tag196.xml><?xml version="1.0" encoding="utf-8"?>
<p:tagLst xmlns:p="http://schemas.openxmlformats.org/presentationml/2006/main">
  <p:tag name="KSO_WM_UNIT_INDEX" val="4"/>
  <p:tag name="KSO_WM_UNIT_TYPE" val="k"/>
  <p:tag name="KSO_WM_BEAUTIFY_FLAG" val="#wm#"/>
</p:tagLst>
</file>

<file path=ppt/tags/tag19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98.xml><?xml version="1.0" encoding="utf-8"?>
<p:tagLst xmlns:p="http://schemas.openxmlformats.org/presentationml/2006/main">
  <p:tag name="KSO_WM_UNIT_INDEX" val="1"/>
  <p:tag name="KSO_WM_UNIT_TYPE" val="a"/>
  <p:tag name="KSO_WM_BEAUTIFY_FLAG" val="#wm#"/>
</p:tagLst>
</file>

<file path=ppt/tags/tag19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6"/>
</p:tagLst>
</file>

<file path=ppt/tags/tag20.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0.xml><?xml version="1.0" encoding="utf-8"?>
<p:tagLst xmlns:p="http://schemas.openxmlformats.org/presentationml/2006/main">
  <p:tag name="KSO_WM_UNIT_INDEX" val="3"/>
  <p:tag name="KSO_WM_UNIT_TYPE" val="d"/>
  <p:tag name="KSO_WM_BEAUTIFY_FLAG" val="#wm#"/>
</p:tagLst>
</file>

<file path=ppt/tags/tag201.xml><?xml version="1.0" encoding="utf-8"?>
<p:tagLst xmlns:p="http://schemas.openxmlformats.org/presentationml/2006/main">
  <p:tag name="KSO_WM_UNIT_INDEX" val="4"/>
  <p:tag name="KSO_WM_UNIT_TYPE" val="k"/>
  <p:tag name="KSO_WM_BEAUTIFY_FLAG" val="#wm#"/>
</p:tagLst>
</file>

<file path=ppt/tags/tag20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03.xml><?xml version="1.0" encoding="utf-8"?>
<p:tagLst xmlns:p="http://schemas.openxmlformats.org/presentationml/2006/main">
  <p:tag name="KSO_WM_UNIT_INDEX" val="1"/>
  <p:tag name="KSO_WM_UNIT_TYPE" val="a"/>
  <p:tag name="KSO_WM_BEAUTIFY_FLAG" val="#wm#"/>
</p:tagLst>
</file>

<file path=ppt/tags/tag20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05.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06.xml><?xml version="1.0" encoding="utf-8"?>
<p:tagLst xmlns:p="http://schemas.openxmlformats.org/presentationml/2006/main">
  <p:tag name="KSO_WM_UNIT_INDEX" val="2"/>
  <p:tag name="KSO_WM_UNIT_TYPE" val="d"/>
  <p:tag name="KSO_WM_BEAUTIFY_FLAG" val="#wm#"/>
</p:tagLst>
</file>

<file path=ppt/tags/tag207.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08.xml><?xml version="1.0" encoding="utf-8"?>
<p:tagLst xmlns:p="http://schemas.openxmlformats.org/presentationml/2006/main">
  <p:tag name="KSO_WM_UNIT_INDEX" val="4"/>
  <p:tag name="KSO_WM_UNIT_TYPE" val="k"/>
  <p:tag name="KSO_WM_BEAUTIFY_FLAG" val="#wm#"/>
</p:tagLst>
</file>

<file path=ppt/tags/tag20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1.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0.xml><?xml version="1.0" encoding="utf-8"?>
<p:tagLst xmlns:p="http://schemas.openxmlformats.org/presentationml/2006/main">
  <p:tag name="KSO_WM_UNIT_INDEX" val="3"/>
  <p:tag name="KSO_WM_UNIT_TYPE" val="k"/>
  <p:tag name="KSO_WM_BEAUTIFY_FLAG" val="#wm#"/>
</p:tagLst>
</file>

<file path=ppt/tags/tag211.xml><?xml version="1.0" encoding="utf-8"?>
<p:tagLst xmlns:p="http://schemas.openxmlformats.org/presentationml/2006/main">
  <p:tag name="KSO_WM_UNIT_INDEX" val="4"/>
  <p:tag name="KSO_WM_UNIT_TYPE" val="d"/>
  <p:tag name="KSO_WM_BEAUTIFY_FLAG" val="#wm#"/>
</p:tagLst>
</file>

<file path=ppt/tags/tag21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13.xml><?xml version="1.0" encoding="utf-8"?>
<p:tagLst xmlns:p="http://schemas.openxmlformats.org/presentationml/2006/main">
  <p:tag name="KSO_WM_UNIT_INDEX" val="1"/>
  <p:tag name="KSO_WM_UNIT_TYPE" val="a"/>
  <p:tag name="KSO_WM_BEAUTIFY_FLAG" val="#wm#"/>
</p:tagLst>
</file>

<file path=ppt/tags/tag21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15.xml><?xml version="1.0" encoding="utf-8"?>
<p:tagLst xmlns:p="http://schemas.openxmlformats.org/presentationml/2006/main">
  <p:tag name="KSO_WM_UNIT_INDEX" val="3"/>
  <p:tag name="KSO_WM_UNIT_TYPE" val="d"/>
  <p:tag name="KSO_WM_BEAUTIFY_FLAG" val="#wm#"/>
</p:tagLst>
</file>

<file path=ppt/tags/tag216.xml><?xml version="1.0" encoding="utf-8"?>
<p:tagLst xmlns:p="http://schemas.openxmlformats.org/presentationml/2006/main">
  <p:tag name="KSO_WM_UNIT_INDEX" val="4"/>
  <p:tag name="KSO_WM_UNIT_TYPE" val="k"/>
  <p:tag name="KSO_WM_BEAUTIFY_FLAG" val="#wm#"/>
</p:tagLst>
</file>

<file path=ppt/tags/tag21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18.xml><?xml version="1.0" encoding="utf-8"?>
<p:tagLst xmlns:p="http://schemas.openxmlformats.org/presentationml/2006/main">
  <p:tag name="KSO_WM_UNIT_INDEX" val="1"/>
  <p:tag name="KSO_WM_UNIT_TYPE" val="a"/>
  <p:tag name="KSO_WM_BEAUTIFY_FLAG" val="#wm#"/>
</p:tagLst>
</file>

<file path=ppt/tags/tag21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2.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21.xml><?xml version="1.0" encoding="utf-8"?>
<p:tagLst xmlns:p="http://schemas.openxmlformats.org/presentationml/2006/main">
  <p:tag name="KSO_WM_UNIT_INDEX" val="4"/>
  <p:tag name="KSO_WM_UNIT_TYPE" val="d"/>
  <p:tag name="KSO_WM_BEAUTIFY_FLAG" val="#wm#"/>
</p:tagLst>
</file>

<file path=ppt/tags/tag22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23.xml><?xml version="1.0" encoding="utf-8"?>
<p:tagLst xmlns:p="http://schemas.openxmlformats.org/presentationml/2006/main">
  <p:tag name="KSO_WM_UNIT_INDEX" val="3"/>
  <p:tag name="KSO_WM_UNIT_TYPE" val="a"/>
  <p:tag name="KSO_WM_BEAUTIFY_FLAG" val="#wm#"/>
</p:tagLst>
</file>

<file path=ppt/tags/tag22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25.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2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27.xml><?xml version="1.0" encoding="utf-8"?>
<p:tagLst xmlns:p="http://schemas.openxmlformats.org/presentationml/2006/main">
  <p:tag name="KSO_WM_UNIT_INDEX" val="3"/>
  <p:tag name="KSO_WM_UNIT_TYPE" val="k"/>
  <p:tag name="KSO_WM_BEAUTIFY_FLAG" val="#wm#"/>
</p:tagLst>
</file>

<file path=ppt/tags/tag228.xml><?xml version="1.0" encoding="utf-8"?>
<p:tagLst xmlns:p="http://schemas.openxmlformats.org/presentationml/2006/main">
  <p:tag name="KSO_WM_UNIT_INDEX" val="4"/>
  <p:tag name="KSO_WM_UNIT_TYPE" val="d"/>
  <p:tag name="KSO_WM_BEAUTIFY_FLAG" val="#wm#"/>
</p:tagLst>
</file>

<file path=ppt/tags/tag22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3.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0.xml><?xml version="1.0" encoding="utf-8"?>
<p:tagLst xmlns:p="http://schemas.openxmlformats.org/presentationml/2006/main">
  <p:tag name="KSO_WM_UNIT_TYPE" val="a"/>
  <p:tag name="KSO_WM_UNIT_INDEX" val="1"/>
  <p:tag name="KSO_WM_BEAUTIFY_FLAG" val="#wm#"/>
  <p:tag name="KSO_WM_TAG_VERSION" val="3.0"/>
  <p:tag name="KSO_WM_UNIT_ID" val="custom20235894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单击添加章节标题"/>
</p:tagLst>
</file>

<file path=ppt/tags/tag231.xml><?xml version="1.0" encoding="utf-8"?>
<p:tagLst xmlns:p="http://schemas.openxmlformats.org/presentationml/2006/main">
  <p:tag name="KSO_WM_UNIT_TYPE" val="e"/>
  <p:tag name="KSO_WM_UNIT_INDEX" val="1"/>
  <p:tag name="KSO_WM_BEAUTIFY_FLAG" val="#wm#"/>
  <p:tag name="KSO_WM_TAG_VERSION" val="3.0"/>
  <p:tag name="KSO_WM_UNIT_ID" val="custom20235894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232.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5894"/>
  <p:tag name="KSO_WM_TEMPLATE_CATEGORY" val="custom"/>
  <p:tag name="KSO_WM_SLIDE_INDEX" val="7"/>
  <p:tag name="KSO_WM_SLIDE_ID" val="custom20235894_7"/>
  <p:tag name="KSO_WM_TEMPLATE_MASTER_TYPE" val="0"/>
  <p:tag name="KSO_WM_SLIDE_LAYOUT" val="a_e"/>
  <p:tag name="KSO_WM_SLIDE_LAYOUT_CNT" val="1_1"/>
</p:tagLst>
</file>

<file path=ppt/tags/tag233.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34.xml><?xml version="1.0" encoding="utf-8"?>
<p:tagLst xmlns:p="http://schemas.openxmlformats.org/presentationml/2006/main">
  <p:tag name="KSO_WM_UNIT_INDEX" val="2"/>
  <p:tag name="KSO_WM_UNIT_TYPE" val="d"/>
  <p:tag name="KSO_WM_BEAUTIFY_FLAG" val="#wm#"/>
</p:tagLst>
</file>

<file path=ppt/tags/tag235.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3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37.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38.xml><?xml version="1.0" encoding="utf-8"?>
<p:tagLst xmlns:p="http://schemas.openxmlformats.org/presentationml/2006/main">
  <p:tag name="KSO_WM_UNIT_INDEX" val="2"/>
  <p:tag name="KSO_WM_UNIT_TYPE" val="d"/>
  <p:tag name="KSO_WM_BEAUTIFY_FLAG" val="#wm#"/>
</p:tagLst>
</file>

<file path=ppt/tags/tag239.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4.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24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41.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42.xml><?xml version="1.0" encoding="utf-8"?>
<p:tagLst xmlns:p="http://schemas.openxmlformats.org/presentationml/2006/main">
  <p:tag name="KSO_WM_UNIT_INDEX" val="2"/>
  <p:tag name="KSO_WM_UNIT_TYPE" val="d"/>
  <p:tag name="KSO_WM_BEAUTIFY_FLAG" val="#wm#"/>
</p:tagLst>
</file>

<file path=ppt/tags/tag243.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4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45.xml><?xml version="1.0" encoding="utf-8"?>
<p:tagLst xmlns:p="http://schemas.openxmlformats.org/presentationml/2006/main">
  <p:tag name="KSO_WM_UNIT_TYPE" val="a"/>
  <p:tag name="KSO_WM_UNIT_INDEX" val="1"/>
  <p:tag name="KSO_WM_BEAUTIFY_FLAG" val="#wm#"/>
  <p:tag name="KSO_WM_TAG_VERSION" val="3.0"/>
  <p:tag name="KSO_WM_UNIT_ID" val="custom20235894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单击添加章节标题"/>
</p:tagLst>
</file>

<file path=ppt/tags/tag246.xml><?xml version="1.0" encoding="utf-8"?>
<p:tagLst xmlns:p="http://schemas.openxmlformats.org/presentationml/2006/main">
  <p:tag name="KSO_WM_UNIT_TYPE" val="e"/>
  <p:tag name="KSO_WM_UNIT_INDEX" val="1"/>
  <p:tag name="KSO_WM_BEAUTIFY_FLAG" val="#wm#"/>
  <p:tag name="KSO_WM_TAG_VERSION" val="3.0"/>
  <p:tag name="KSO_WM_UNIT_ID" val="custom20235894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247.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5894"/>
  <p:tag name="KSO_WM_TEMPLATE_CATEGORY" val="custom"/>
  <p:tag name="KSO_WM_SLIDE_INDEX" val="7"/>
  <p:tag name="KSO_WM_SLIDE_ID" val="custom20235894_7"/>
  <p:tag name="KSO_WM_TEMPLATE_MASTER_TYPE" val="0"/>
  <p:tag name="KSO_WM_SLIDE_LAYOUT" val="a_e"/>
  <p:tag name="KSO_WM_SLIDE_LAYOUT_CNT" val="1_1"/>
</p:tagLst>
</file>

<file path=ppt/tags/tag248.xml><?xml version="1.0" encoding="utf-8"?>
<p:tagLst xmlns:p="http://schemas.openxmlformats.org/presentationml/2006/main">
  <p:tag name="KSO_WM_UNIT_INDEX" val="1"/>
  <p:tag name="KSO_WM_UNIT_TYPE" val="d"/>
  <p:tag name="KSO_WM_BEAUTIFY_FLAG" val="#wm#"/>
</p:tagLst>
</file>

<file path=ppt/tags/tag249.xml><?xml version="1.0" encoding="utf-8"?>
<p:tagLst xmlns:p="http://schemas.openxmlformats.org/presentationml/2006/main">
  <p:tag name="KSO_WM_UNIT_INDEX" val="2"/>
  <p:tag name="KSO_WM_UNIT_TYPE" val="i"/>
  <p:tag name="KSO_WM_BEAUTIFY_FLAG" val="#wm#"/>
</p:tagLst>
</file>

<file path=ppt/tags/tag25.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0.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51.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52.xml><?xml version="1.0" encoding="utf-8"?>
<p:tagLst xmlns:p="http://schemas.openxmlformats.org/presentationml/2006/main">
  <p:tag name="KSO_WM_UNIT_INDEX" val="1"/>
  <p:tag name="KSO_WM_UNIT_TYPE" val="d"/>
  <p:tag name="KSO_WM_BEAUTIFY_FLAG" val="#wm#"/>
</p:tagLst>
</file>

<file path=ppt/tags/tag253.xml><?xml version="1.0" encoding="utf-8"?>
<p:tagLst xmlns:p="http://schemas.openxmlformats.org/presentationml/2006/main">
  <p:tag name="KSO_WM_UNIT_INDEX" val="2"/>
  <p:tag name="KSO_WM_UNIT_TYPE" val="k"/>
  <p:tag name="KSO_WM_BEAUTIFY_FLAG" val="#wm#"/>
</p:tagLst>
</file>

<file path=ppt/tags/tag254.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55.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56.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57.xml><?xml version="1.0" encoding="utf-8"?>
<p:tagLst xmlns:p="http://schemas.openxmlformats.org/presentationml/2006/main">
  <p:tag name="KSO_WM_UNIT_INDEX" val="2"/>
  <p:tag name="KSO_WM_UNIT_TYPE" val="d"/>
  <p:tag name="KSO_WM_BEAUTIFY_FLAG" val="#wm#"/>
</p:tagLst>
</file>

<file path=ppt/tags/tag258.xml><?xml version="1.0" encoding="utf-8"?>
<p:tagLst xmlns:p="http://schemas.openxmlformats.org/presentationml/2006/main">
  <p:tag name="KSO_WM_UNIT_INDEX" val="3"/>
  <p:tag name="KSO_WM_UNIT_TYPE" val="k"/>
  <p:tag name="KSO_WM_BEAUTIFY_FLAG" val="#wm#"/>
</p:tagLst>
</file>

<file path=ppt/tags/tag25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0.xml><?xml version="1.0" encoding="utf-8"?>
<p:tagLst xmlns:p="http://schemas.openxmlformats.org/presentationml/2006/main">
  <p:tag name="KSO_WM_UNIT_TYPE" val="a"/>
  <p:tag name="KSO_WM_UNIT_INDEX" val="1"/>
  <p:tag name="KSO_WM_BEAUTIFY_FLAG" val="#wm#"/>
  <p:tag name="KSO_WM_TAG_VERSION" val="3.0"/>
  <p:tag name="KSO_WM_UNIT_ID" val="custom20235894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单击添加章节标题"/>
</p:tagLst>
</file>

<file path=ppt/tags/tag261.xml><?xml version="1.0" encoding="utf-8"?>
<p:tagLst xmlns:p="http://schemas.openxmlformats.org/presentationml/2006/main">
  <p:tag name="KSO_WM_UNIT_TYPE" val="e"/>
  <p:tag name="KSO_WM_UNIT_INDEX" val="1"/>
  <p:tag name="KSO_WM_BEAUTIFY_FLAG" val="#wm#"/>
  <p:tag name="KSO_WM_TAG_VERSION" val="3.0"/>
  <p:tag name="KSO_WM_UNIT_ID" val="custom20235894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262.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5894"/>
  <p:tag name="KSO_WM_TEMPLATE_CATEGORY" val="custom"/>
  <p:tag name="KSO_WM_SLIDE_INDEX" val="7"/>
  <p:tag name="KSO_WM_SLIDE_ID" val="custom20235894_7"/>
  <p:tag name="KSO_WM_TEMPLATE_MASTER_TYPE" val="0"/>
  <p:tag name="KSO_WM_SLIDE_LAYOUT" val="a_e"/>
  <p:tag name="KSO_WM_SLIDE_LAYOUT_CNT" val="1_1"/>
</p:tagLst>
</file>

<file path=ppt/tags/tag263.xml><?xml version="1.0" encoding="utf-8"?>
<p:tagLst xmlns:p="http://schemas.openxmlformats.org/presentationml/2006/main">
  <p:tag name="KSO_WM_UNIT_INDEX" val="3"/>
  <p:tag name="KSO_WM_UNIT_TYPE" val="d"/>
  <p:tag name="KSO_WM_BEAUTIFY_FLAG" val="#wm#"/>
</p:tagLst>
</file>

<file path=ppt/tags/tag264.xml><?xml version="1.0" encoding="utf-8"?>
<p:tagLst xmlns:p="http://schemas.openxmlformats.org/presentationml/2006/main">
  <p:tag name="KSO_WM_UNIT_INDEX" val="4"/>
  <p:tag name="KSO_WM_UNIT_TYPE" val="k"/>
  <p:tag name="KSO_WM_BEAUTIFY_FLAG" val="#wm#"/>
</p:tagLst>
</file>

<file path=ppt/tags/tag26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66.xml><?xml version="1.0" encoding="utf-8"?>
<p:tagLst xmlns:p="http://schemas.openxmlformats.org/presentationml/2006/main">
  <p:tag name="KSO_WM_UNIT_INDEX" val="1"/>
  <p:tag name="KSO_WM_UNIT_TYPE" val="a"/>
  <p:tag name="KSO_WM_BEAUTIFY_FLAG" val="#wm#"/>
</p:tagLst>
</file>

<file path=ppt/tags/tag26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68.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69.xml><?xml version="1.0" encoding="utf-8"?>
<p:tagLst xmlns:p="http://schemas.openxmlformats.org/presentationml/2006/main">
  <p:tag name="KSO_WM_UNIT_INDEX" val="4"/>
  <p:tag name="KSO_WM_UNIT_TYPE" val="d"/>
  <p:tag name="KSO_WM_BEAUTIFY_FLAG" val="#wm#"/>
</p:tagLst>
</file>

<file path=ppt/tags/tag2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0.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71.xml><?xml version="1.0" encoding="utf-8"?>
<p:tagLst xmlns:p="http://schemas.openxmlformats.org/presentationml/2006/main">
  <p:tag name="KSO_WM_UNIT_INDEX" val="3"/>
  <p:tag name="KSO_WM_UNIT_TYPE" val="a"/>
  <p:tag name="KSO_WM_BEAUTIFY_FLAG" val="#wm#"/>
</p:tagLst>
</file>

<file path=ppt/tags/tag27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73.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274.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75.xml><?xml version="1.0" encoding="utf-8"?>
<p:tagLst xmlns:p="http://schemas.openxmlformats.org/presentationml/2006/main">
  <p:tag name="KSO_WM_UNIT_INDEX" val="3"/>
  <p:tag name="KSO_WM_UNIT_TYPE" val="a"/>
  <p:tag name="KSO_WM_BEAUTIFY_FLAG" val="#wm#"/>
</p:tagLst>
</file>

<file path=ppt/tags/tag27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277.xml><?xml version="1.0" encoding="utf-8"?>
<p:tagLst xmlns:p="http://schemas.openxmlformats.org/presentationml/2006/main">
  <p:tag name="KSO_WM_UNIT_TYPE" val="a"/>
  <p:tag name="KSO_WM_UNIT_INDEX" val="1"/>
  <p:tag name="KSO_WM_BEAUTIFY_FLAG" val="#wm#"/>
  <p:tag name="KSO_WM_TAG_VERSION" val="3.0"/>
  <p:tag name="KSO_WM_UNIT_ID" val="custom20235894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Lst>
</file>

<file path=ppt/tags/tag278.xml><?xml version="1.0" encoding="utf-8"?>
<p:tagLst xmlns:p="http://schemas.openxmlformats.org/presentationml/2006/main">
  <p:tag name="KSO_WM_UNIT_TYPE" val="b"/>
  <p:tag name="KSO_WM_UNIT_INDEX" val="1"/>
  <p:tag name="KSO_WM_BEAUTIFY_FLAG" val="#wm#"/>
  <p:tag name="KSO_WM_TAG_VERSION" val="3.0"/>
  <p:tag name="KSO_WM_UNIT_ID" val="custom20235894_9*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Lst>
</file>

<file path=ppt/tags/tag279.xml><?xml version="1.0" encoding="utf-8"?>
<p:tagLst xmlns:p="http://schemas.openxmlformats.org/presentationml/2006/main">
  <p:tag name="KSO_WM_UNIT_TYPE" val="f"/>
  <p:tag name="KSO_WM_UNIT_SUBTYPE" val="d"/>
  <p:tag name="KSO_WM_UNIT_INDEX" val="2"/>
  <p:tag name="KSO_WM_BEAUTIFY_FLAG" val="#wm#"/>
  <p:tag name="KSO_WM_TAG_VERSION" val="3.0"/>
  <p:tag name="KSO_WM_UNIT_ID" val="custom20235894_9*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2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0.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5894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281.xml><?xml version="1.0" encoding="utf-8"?>
<p:tagLst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5894"/>
  <p:tag name="KSO_WM_TEMPLATE_CATEGORY" val="custom"/>
  <p:tag name="KSO_WM_SLIDE_INDEX" val="9"/>
  <p:tag name="KSO_WM_SLIDE_ID" val="custom20235894_9"/>
  <p:tag name="KSO_WM_TEMPLATE_MASTER_TYPE" val="0"/>
  <p:tag name="KSO_WM_SLIDE_LAYOUT" val="a_b_f"/>
  <p:tag name="KSO_WM_SLIDE_LAYOUT_CNT" val="1_1_2"/>
</p:tagLst>
</file>

<file path=ppt/tags/tag2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3.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50"/>
</p:tagLst>
</file>

<file path=ppt/tags/tag3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36.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37.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20"/>
</p:tagLst>
</file>

<file path=ppt/tags/tag38.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39.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4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5.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59.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7"/>
</p:tagLst>
</file>

<file path=ppt/tags/tag62.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50"/>
</p:tagLst>
</file>

<file path=ppt/tags/tag63.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f"/>
  <p:tag name="KSO_WM_UNIT_SUBTYPE" val="d"/>
  <p:tag name="KSO_WM_UNIT_INDEX" val="2"/>
  <p:tag name="KSO_WM_BEAUTIFY_FLAG" val="#wm#"/>
  <p:tag name="KSO_WM_TAG_VERSION" val="3.0"/>
  <p:tag name="KSO_WM_UNIT_PRESET_TEXT" val="联系方式"/>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20"/>
</p:tagLst>
</file>

<file path=ppt/tags/tag67.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
</p:tagLst>
</file>

<file path=ppt/tags/tag68.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5894"/>
</p:tagLst>
</file>

<file path=ppt/tags/tag7.xml><?xml version="1.0" encoding="utf-8"?>
<p:tagLst xmlns:p="http://schemas.openxmlformats.org/presentationml/2006/main">
  <p:tag name="KSO_WM_UNIT_TYPE" val="f"/>
  <p:tag name="KSO_WM_UNIT_SUBTYPE" val="d"/>
  <p:tag name="KSO_WM_UNIT_INDEX" val="2"/>
  <p:tag name="KSO_WM_BEAUTIFY_FLAG" val="#wm#"/>
  <p:tag name="KSO_WM_TAG_VERSION" val="3.0"/>
  <p:tag name="KSO_WM_UNIT_PRESET_TEXT" val="联系方式"/>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20"/>
</p:tagLst>
</file>

<file path=ppt/tags/tag70.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5894"/>
</p:tagLst>
</file>

<file path=ppt/tags/tag71.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5894"/>
  <p:tag name="KSO_WM_TEMPLATE_CATEGORY" val="custom"/>
  <p:tag name="KSO_WM_TEMPLATE_MASTER_TYPE" val="0"/>
</p:tagLst>
</file>

<file path=ppt/tags/tag75.xml><?xml version="1.0" encoding="utf-8"?>
<p:tagLst xmlns:p="http://schemas.openxmlformats.org/presentationml/2006/main">
  <p:tag name="KSO_WM_UNIT_INDEX" val="2"/>
  <p:tag name="KSO_WM_UNIT_TYPE" val="d"/>
  <p:tag name="KSO_WM_BEAUTIFY_FLAG" val="#wm#"/>
</p:tagLst>
</file>

<file path=ppt/tags/tag76.xml><?xml version="1.0" encoding="utf-8"?>
<p:tagLst xmlns:p="http://schemas.openxmlformats.org/presentationml/2006/main">
  <p:tag name="KSO_WM_UNIT_TYPE" val="a"/>
  <p:tag name="KSO_WM_UNIT_INDEX" val="1"/>
  <p:tag name="KSO_WM_BEAUTIFY_FLAG" val="#wm#"/>
  <p:tag name="KSO_WM_TAG_VERSION" val="3.0"/>
  <p:tag name="KSO_WM_UNIT_ID" val="custom20235894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单击此处&#10;添加文档标题"/>
</p:tagLst>
</file>

<file path=ppt/tags/tag77.xml><?xml version="1.0" encoding="utf-8"?>
<p:tagLst xmlns:p="http://schemas.openxmlformats.org/presentationml/2006/main">
  <p:tag name="KSO_WM_UNIT_TYPE" val="b"/>
  <p:tag name="KSO_WM_UNIT_INDEX" val="1"/>
  <p:tag name="KSO_WM_BEAUTIFY_FLAG" val="#wm#"/>
  <p:tag name="KSO_WM_TAG_VERSION" val="3.0"/>
  <p:tag name="KSO_WM_UNIT_ID" val="custom20235894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 WPS,a click to unlimited possibilities"/>
</p:tagLst>
</file>

<file path=ppt/tags/tag78.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5894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79.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5894"/>
  <p:tag name="KSO_WM_TEMPLATE_CATEGORY" val="custom"/>
  <p:tag name="KSO_WM_SLIDE_INDEX" val="1"/>
  <p:tag name="KSO_WM_SLIDE_ID" val="custom20235894_1"/>
  <p:tag name="KSO_WM_TEMPLATE_MASTER_TYPE" val="0"/>
  <p:tag name="KSO_WM_SLIDE_LAYOUT" val="a_b_f"/>
  <p:tag name="KSO_WM_SLIDE_LAYOUT_CNT" val="1_1_2"/>
  <p:tag name="KSO_WM_SLIDE_THEME_ID" val="3332912"/>
  <p:tag name="KSO_WM_SLIDE_THEME_NAME" val="城市线条职场办公商务风"/>
</p:tagLst>
</file>

<file path=ppt/tags/tag8.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
</p:tagLst>
</file>

<file path=ppt/tags/tag80.xml><?xml version="1.0" encoding="utf-8"?>
<p:tagLst xmlns:p="http://schemas.openxmlformats.org/presentationml/2006/main">
  <p:tag name="KSO_WM_UNIT_INDEX" val="1"/>
  <p:tag name="KSO_WM_UNIT_TYPE" val="i"/>
  <p:tag name="KSO_WM_BEAUTIFY_FLAG" val="#wm#"/>
</p:tagLst>
</file>

<file path=ppt/tags/tag8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82.xml><?xml version="1.0" encoding="utf-8"?>
<p:tagLst xmlns:p="http://schemas.openxmlformats.org/presentationml/2006/main">
  <p:tag name="KSO_WM_UNIT_INDEX" val="3"/>
  <p:tag name="KSO_WM_UNIT_TYPE" val="a"/>
  <p:tag name="KSO_WM_BEAUTIFY_FLAG" val="#wm#"/>
</p:tagLst>
</file>

<file path=ppt/tags/tag8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84.xml><?xml version="1.0" encoding="utf-8"?>
<p:tagLst xmlns:p="http://schemas.openxmlformats.org/presentationml/2006/main">
  <p:tag name="KSO_WM_UNIT_INDEX" val="1"/>
  <p:tag name="KSO_WM_UNIT_TYPE" val="i"/>
  <p:tag name="KSO_WM_BEAUTIFY_FLAG" val="#wm#"/>
</p:tagLst>
</file>

<file path=ppt/tags/tag8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86.xml><?xml version="1.0" encoding="utf-8"?>
<p:tagLst xmlns:p="http://schemas.openxmlformats.org/presentationml/2006/main">
  <p:tag name="KSO_WM_UNIT_INDEX" val="3"/>
  <p:tag name="KSO_WM_UNIT_TYPE" val="a"/>
  <p:tag name="KSO_WM_BEAUTIFY_FLAG" val="#wm#"/>
</p:tagLst>
</file>

<file path=ppt/tags/tag8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88.xml><?xml version="1.0" encoding="utf-8"?>
<p:tagLst xmlns:p="http://schemas.openxmlformats.org/presentationml/2006/main">
  <p:tag name="KSO_WM_UNIT_INDEX" val="1"/>
  <p:tag name="KSO_WM_UNIT_TYPE" val="i"/>
  <p:tag name="KSO_WM_BEAUTIFY_FLAG" val="#wm#"/>
</p:tagLst>
</file>

<file path=ppt/tags/tag89.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90.xml><?xml version="1.0" encoding="utf-8"?>
<p:tagLst xmlns:p="http://schemas.openxmlformats.org/presentationml/2006/main">
  <p:tag name="KSO_WM_UNIT_INDEX" val="2"/>
  <p:tag name="KSO_WM_UNIT_TYPE" val="a"/>
  <p:tag name="KSO_WM_BEAUTIFY_FLAG" val="#wm#"/>
</p:tagLst>
</file>

<file path=ppt/tags/tag91.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92.xml><?xml version="1.0" encoding="utf-8"?>
<p:tagLst xmlns:p="http://schemas.openxmlformats.org/presentationml/2006/main">
  <p:tag name="KSO_WM_UNIT_TYPE" val="a"/>
  <p:tag name="KSO_WM_UNIT_INDEX" val="1"/>
  <p:tag name="KSO_WM_BEAUTIFY_FLAG" val="#wm#"/>
  <p:tag name="KSO_WM_TAG_VERSION" val="3.0"/>
  <p:tag name="KSO_WM_UNIT_ID" val="custom20235894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 name="KSO_WM_UNIT_ISCONTENTSTITLE" val="0"/>
  <p:tag name="KSO_WM_UNIT_TEXT_TYPE" val="1"/>
  <p:tag name="KSO_WM_UNIT_PRESET_TEXT" val="单击添加章节标题"/>
</p:tagLst>
</file>

<file path=ppt/tags/tag93.xml><?xml version="1.0" encoding="utf-8"?>
<p:tagLst xmlns:p="http://schemas.openxmlformats.org/presentationml/2006/main">
  <p:tag name="KSO_WM_UNIT_TYPE" val="e"/>
  <p:tag name="KSO_WM_UNIT_INDEX" val="1"/>
  <p:tag name="KSO_WM_BEAUTIFY_FLAG" val="#wm#"/>
  <p:tag name="KSO_WM_TAG_VERSION" val="3.0"/>
  <p:tag name="KSO_WM_UNIT_ID" val="custom20235894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894"/>
  <p:tag name="KSO_WM_TEMPLATE_CATEGORY" val="custom"/>
</p:tagLst>
</file>

<file path=ppt/tags/tag94.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5894"/>
  <p:tag name="KSO_WM_TEMPLATE_CATEGORY" val="custom"/>
  <p:tag name="KSO_WM_SLIDE_INDEX" val="7"/>
  <p:tag name="KSO_WM_SLIDE_ID" val="custom20235894_7"/>
  <p:tag name="KSO_WM_TEMPLATE_MASTER_TYPE" val="0"/>
  <p:tag name="KSO_WM_SLIDE_LAYOUT" val="a_e"/>
  <p:tag name="KSO_WM_SLIDE_LAYOUT_CNT" val="1_1"/>
</p:tagLst>
</file>

<file path=ppt/tags/tag95.xml><?xml version="1.0" encoding="utf-8"?>
<p:tagLst xmlns:p="http://schemas.openxmlformats.org/presentationml/2006/main">
  <p:tag name="KSO_WM_UNIT_INDEX" val="1"/>
  <p:tag name="KSO_WM_UNIT_TYPE" val="i"/>
  <p:tag name="KSO_WM_BEAUTIFY_FLAG" val="#wm#"/>
</p:tagLst>
</file>

<file path=ppt/tags/tag9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7.xml><?xml version="1.0" encoding="utf-8"?>
<p:tagLst xmlns:p="http://schemas.openxmlformats.org/presentationml/2006/main">
  <p:tag name="KSO_WM_UNIT_INDEX" val="3"/>
  <p:tag name="KSO_WM_UNIT_TYPE" val="a"/>
  <p:tag name="KSO_WM_BEAUTIFY_FLAG" val="#wm#"/>
</p:tagLst>
</file>

<file path=ppt/tags/tag98.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894"/>
  <p:tag name="KSO_WM_TEMPLATE_CATEGORY" val="custom"/>
  <p:tag name="KSO_WM_SLIDE_INDEX" val="8"/>
  <p:tag name="KSO_WM_SLIDE_ID" val="custom20235894_8"/>
  <p:tag name="KSO_WM_TEMPLATE_MASTER_TYPE" val="0"/>
  <p:tag name="KSO_WM_SLIDE_LAYOUT" val="a_f"/>
  <p:tag name="KSO_WM_SLIDE_LAYOUT_CNT" val="1_1"/>
  <p:tag name="KSO_WM_SLIDE_SIZE" val="850*457"/>
  <p:tag name="KSO_WM_SLIDE_POSITION" val="54*28"/>
</p:tagLst>
</file>

<file path=ppt/tags/tag99.xml><?xml version="1.0" encoding="utf-8"?>
<p:tagLst xmlns:p="http://schemas.openxmlformats.org/presentationml/2006/main">
  <p:tag name="KSO_WM_UNIT_INDEX" val="1"/>
  <p:tag name="KSO_WM_UNIT_TYPE" val="i"/>
  <p:tag name="KSO_WM_BEAUTIFY_FLAG" val="#wm#"/>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城市线条职场办公商务风">
  <a:themeElements>
    <a:clrScheme name="城市线条">
      <a:dk1>
        <a:srgbClr val="000000"/>
      </a:dk1>
      <a:lt1>
        <a:srgbClr val="FFFFFF"/>
      </a:lt1>
      <a:dk2>
        <a:srgbClr val="222A35"/>
      </a:dk2>
      <a:lt2>
        <a:srgbClr val="F6FBFD"/>
      </a:lt2>
      <a:accent1>
        <a:srgbClr val="868686"/>
      </a:accent1>
      <a:accent2>
        <a:srgbClr val="6B81C1"/>
      </a:accent2>
      <a:accent3>
        <a:srgbClr val="906BC1"/>
      </a:accent3>
      <a:accent4>
        <a:srgbClr val="C1756B"/>
      </a:accent4>
      <a:accent5>
        <a:srgbClr val="C1AE6B"/>
      </a:accent5>
      <a:accent6>
        <a:srgbClr val="6BC19A"/>
      </a:accent6>
      <a:hlink>
        <a:srgbClr val="0563C1"/>
      </a:hlink>
      <a:folHlink>
        <a:srgbClr val="954F72"/>
      </a:folHlink>
    </a:clrScheme>
    <a:fontScheme name="自定义 1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28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82.xml><?xml version="1.0" encoding="utf-8"?>
<ds:datastoreItem xmlns:ds="http://schemas.openxmlformats.org/officeDocument/2006/customXml" ds:itemID="{54DA07C5-A406-4A0D-B3E6-3856C94AC7F3}">
  <ds:schemaRefs/>
</ds:datastoreItem>
</file>

<file path=customXml/itemProps283.xml><?xml version="1.0" encoding="utf-8"?>
<ds:datastoreItem xmlns:ds="http://schemas.openxmlformats.org/officeDocument/2006/customXml" ds:itemID="{7EFDA260-DDA0-422C-B7AE-778F653FBB36}">
  <ds:schemaRefs/>
</ds:datastoreItem>
</file>

<file path=customXml/itemProps284.xml><?xml version="1.0" encoding="utf-8"?>
<ds:datastoreItem xmlns:ds="http://schemas.openxmlformats.org/officeDocument/2006/customXml" ds:itemID="{FD840426-F08D-42AC-9846-A20E4AB85A26}">
  <ds:schemaRefs/>
</ds:datastoreItem>
</file>

<file path=docProps/app.xml><?xml version="1.0" encoding="utf-8"?>
<Properties xmlns="http://schemas.openxmlformats.org/officeDocument/2006/extended-properties" xmlns:vt="http://schemas.openxmlformats.org/officeDocument/2006/docPropsVTypes">
  <TotalTime>0</TotalTime>
  <Words>8969</Words>
  <Application>WPS 演示</Application>
  <PresentationFormat>Widescreen</PresentationFormat>
  <Paragraphs>375</Paragraphs>
  <Slides>46</Slides>
  <Notes>3</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46</vt:i4>
      </vt:variant>
    </vt:vector>
  </HeadingPairs>
  <TitlesOfParts>
    <vt:vector size="68" baseType="lpstr">
      <vt:lpstr>Arial</vt:lpstr>
      <vt:lpstr>宋体</vt:lpstr>
      <vt:lpstr>Wingdings</vt:lpstr>
      <vt:lpstr>Abadi</vt:lpstr>
      <vt:lpstr>Segoe Print</vt:lpstr>
      <vt:lpstr>IBM Plex Mono SemiBold</vt:lpstr>
      <vt:lpstr>Yu Gothic UI Semibold</vt:lpstr>
      <vt:lpstr>Abadi</vt:lpstr>
      <vt:lpstr>SF Pro</vt:lpstr>
      <vt:lpstr>Arial</vt:lpstr>
      <vt:lpstr>IBM Plex Mono Text</vt:lpstr>
      <vt:lpstr>Yu Gothic UI</vt:lpstr>
      <vt:lpstr>微软雅黑</vt:lpstr>
      <vt:lpstr>Arial Unicode MS</vt:lpstr>
      <vt:lpstr>Calibri</vt:lpstr>
      <vt:lpstr>等线</vt:lpstr>
      <vt:lpstr>Calibri</vt:lpstr>
      <vt:lpstr>Calibri Light</vt:lpstr>
      <vt:lpstr>Wingdings</vt:lpstr>
      <vt:lpstr>等线 Light</vt:lpstr>
      <vt:lpstr>Custom Design</vt:lpstr>
      <vt:lpstr>城市线条职场办公商务风</vt:lpstr>
      <vt:lpstr>2nd December 2021</vt:lpstr>
      <vt:lpstr>PowerPoint 演示文稿</vt:lpstr>
      <vt:lpstr>PowerPoint 演示文稿</vt:lpstr>
      <vt:lpstr>PowerPoint 演示文稿</vt:lpstr>
      <vt:lpstr>单击添加章节标题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单击添加章节标题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单击添加章节标题</vt:lpstr>
      <vt:lpstr>PowerPoint 演示文稿</vt:lpstr>
      <vt:lpstr>PowerPoint 演示文稿</vt:lpstr>
      <vt:lpstr>PowerPoint 演示文稿</vt:lpstr>
      <vt:lpstr>单击添加章节标题</vt:lpstr>
      <vt:lpstr>PowerPoint 演示文稿</vt:lpstr>
      <vt:lpstr>PowerPoint 演示文稿</vt:lpstr>
      <vt:lpstr>PowerPoint 演示文稿</vt:lpstr>
      <vt:lpstr>单击添加章节标题</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Richter</cp:lastModifiedBy>
  <cp:revision>200</cp:revision>
  <dcterms:created xsi:type="dcterms:W3CDTF">2021-04-29T18:58:00Z</dcterms:created>
  <dcterms:modified xsi:type="dcterms:W3CDTF">2024-11-26T19:35:11Z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ICV">
    <vt:lpwstr>89BF9CD28AD947259AA3C6B9550D3926_12</vt:lpwstr>
  </property>
  <property fmtid="{D5CDD505-2E9C-101B-9397-08002B2CF9AE}" pid="4" name="KSOProductBuildVer">
    <vt:lpwstr>2052-12.1.0.18912</vt:lpwstr>
  </property>
</Properties>
</file>