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58" r:id="rId5"/>
    <p:sldId id="256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3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E2D57-851A-46D8-AA02-A4F376CCF5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179F6-1D73-43E0-B92E-C68FA1C39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48332-D211-4B90-AA88-2CFB3651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DFF12-C466-436B-9B6B-C5208E0D5289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F6C83-4701-40A5-9405-7A54F0810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A0E44-BBAC-454A-8056-0DEAEA923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9CA6-FF3E-444A-89A6-19B55B74A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61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D545C-9ED1-4DAE-AD02-4B501322B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26AF80-E3F3-4375-AB4B-8719E90DC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927FC-0511-466D-AA82-6E9CDA06A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DFF12-C466-436B-9B6B-C5208E0D5289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BB3D4-82BD-418D-A4F9-475DB316B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F85D6-C23B-40A6-93D7-5DBB6E80B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9CA6-FF3E-444A-89A6-19B55B74A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89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D3E6F8-0682-4662-89B3-EB3D53518D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9E5C92-ABE0-44E8-B800-83FF31F95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DF1A4-EE0D-47E9-A31B-8573F2DB6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DFF12-C466-436B-9B6B-C5208E0D5289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A5AD-962F-4BCD-9E9E-7ADDF560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141BF-3501-4EA7-BAE3-CAA4965E5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9CA6-FF3E-444A-89A6-19B55B74A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48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60A69-7202-4AB4-9EEA-BB45951A2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73214-58A9-4C74-A9C8-98BDF962C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84296-A433-4AB6-B0AC-EEA802D84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DFF12-C466-436B-9B6B-C5208E0D5289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073CC-1697-410A-8EE8-91939CBC1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64AEA-EAFB-491A-8E68-EE5FD2180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9CA6-FF3E-444A-89A6-19B55B74A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635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0E1D5-F110-4D05-A34B-94EC04C3C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F3E9C-1AC2-409B-8852-9401BC4AF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54CFC-3CD4-4DC9-9F56-42F699068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DFF12-C466-436B-9B6B-C5208E0D5289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0E3B7-97D9-468B-8297-8DCA67BBB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CC618-D422-4607-8744-D2266D600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9CA6-FF3E-444A-89A6-19B55B74A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6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94E89-A36D-4168-9DF7-4CA55AB1A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F72A9-0040-46A3-8E3C-D20AE249C7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5BDEE8-6FFC-49D8-BBE5-709CBC1D9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B1FC3A-199D-4AE8-9B1F-ED0A07CB3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DFF12-C466-436B-9B6B-C5208E0D5289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396A7C-57D5-4D88-A899-7CBA166AB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4BC21-A956-4C17-95FD-AD45FBCF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9CA6-FF3E-444A-89A6-19B55B74A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08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26964-B7C6-47C3-8487-22D92A26C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681BC0-9122-4723-BE29-D69515022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53207C-E3C8-44EE-BFB8-5D47F64AC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01DDE4-BEDE-4789-9036-67B9F5590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FF4288-CF87-4815-A18D-FA75D9EC0D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62BBAF-3BE1-4B99-9FD6-EDA9A34A4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DFF12-C466-436B-9B6B-C5208E0D5289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FE9C11-507F-4E00-9C22-C504642FF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4C4B12-924F-4481-9D68-F637C1DCA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9CA6-FF3E-444A-89A6-19B55B74A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755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736F-6BE1-42BA-A61C-6F50CD5D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09B2D9-3950-42D6-9C4F-62AFBBFB1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DFF12-C466-436B-9B6B-C5208E0D5289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091CA-F060-420B-A634-1C5798A01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6EE0-00E1-4413-9AF1-A5D063BAD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9CA6-FF3E-444A-89A6-19B55B74A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73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042649-2FB8-4342-ABAD-3A7E5F690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DFF12-C466-436B-9B6B-C5208E0D5289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F60271-E157-458B-BE16-2B1B161B3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7C0D6-3B80-4E6D-87C3-44F414C6F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9CA6-FF3E-444A-89A6-19B55B74A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98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9EEED-2464-4598-B64E-9A64A8402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6C2C1-868E-4865-B3E1-4C4336521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B3F533-92E2-4268-9D98-97C4EC9004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6CCD32-8B07-4A71-85E0-852DB3935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DFF12-C466-436B-9B6B-C5208E0D5289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774722-A84F-4E06-9BD2-7B5FA1E8E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89361-79C2-43E9-AFEB-CCC5DAB3C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9CA6-FF3E-444A-89A6-19B55B74A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49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A3B5A-C880-4947-A980-ED1678DDF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0F056C-3DDA-4958-B0C6-E972DCC0CC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F4F84E-4529-4935-87B9-C24E26BA4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719AC5-E484-4A71-988A-C3353C8CB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DFF12-C466-436B-9B6B-C5208E0D5289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9D6B15-19F1-42F3-A668-32C650649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8946C1-0BBA-4335-B163-0D9FB33DC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9CA6-FF3E-444A-89A6-19B55B74A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198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C87AB2-267D-4F69-A8CE-3C1A2D14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335F6-DFA6-4E53-9203-56B3E3E6E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D2600-21C3-4315-86E4-3EEE41DC10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DFF12-C466-436B-9B6B-C5208E0D5289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2CED0-3FB3-40E4-BEC4-EACA1761AC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661AB-62A2-4FF3-B30F-FA9FD10B7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F9CA6-FF3E-444A-89A6-19B55B74A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87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8A9B0-73D8-423C-AF36-6AAE5F914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V="1">
            <a:off x="1763697" y="6858000"/>
            <a:ext cx="9144000" cy="32519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B284345-FE2B-4D14-A0A0-21200997A1C7}"/>
              </a:ext>
            </a:extLst>
          </p:cNvPr>
          <p:cNvSpPr/>
          <p:nvPr/>
        </p:nvSpPr>
        <p:spPr>
          <a:xfrm>
            <a:off x="495486" y="3386955"/>
            <a:ext cx="754602" cy="506028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Doctor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E04E9AC-5DFD-46C4-A1CE-9FC480976448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1250088" y="3639969"/>
            <a:ext cx="230819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C529FD6-3229-4FC0-8AA5-2B19AB7BE68D}"/>
              </a:ext>
            </a:extLst>
          </p:cNvPr>
          <p:cNvSpPr/>
          <p:nvPr/>
        </p:nvSpPr>
        <p:spPr>
          <a:xfrm>
            <a:off x="1469872" y="3439387"/>
            <a:ext cx="733580" cy="43500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Login page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E5AF1D2D-82AB-439C-9732-479CC14B2B8A}"/>
              </a:ext>
            </a:extLst>
          </p:cNvPr>
          <p:cNvSpPr/>
          <p:nvPr/>
        </p:nvSpPr>
        <p:spPr>
          <a:xfrm>
            <a:off x="2473153" y="3059214"/>
            <a:ext cx="1259121" cy="1176291"/>
          </a:xfrm>
          <a:prstGeom prst="flowChartDecision">
            <a:avLst/>
          </a:prstGeom>
          <a:solidFill>
            <a:srgbClr val="C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login is successful?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8D8B1FC-B758-4B24-956C-89B3ED6EBCEE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2203452" y="3647360"/>
            <a:ext cx="269701" cy="953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79EAC10-477E-4982-AB89-3B9F74C6987C}"/>
              </a:ext>
            </a:extLst>
          </p:cNvPr>
          <p:cNvCxnSpPr>
            <a:cxnSpLocks/>
          </p:cNvCxnSpPr>
          <p:nvPr/>
        </p:nvCxnSpPr>
        <p:spPr>
          <a:xfrm>
            <a:off x="3659201" y="3639969"/>
            <a:ext cx="14409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F8675F8-74D2-43D0-9392-1307F7E73099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3102714" y="1599876"/>
            <a:ext cx="18016" cy="145933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3A8466C1-FBEA-47C2-B892-37132DED7B55}"/>
              </a:ext>
            </a:extLst>
          </p:cNvPr>
          <p:cNvSpPr/>
          <p:nvPr/>
        </p:nvSpPr>
        <p:spPr>
          <a:xfrm>
            <a:off x="2597534" y="1150939"/>
            <a:ext cx="985977" cy="43056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prstClr val="white"/>
                </a:solidFill>
                <a:latin typeface="Calibri" panose="020F0502020204030204"/>
              </a:rPr>
              <a:t>U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sername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or password  is incorrect.</a:t>
            </a:r>
          </a:p>
        </p:txBody>
      </p:sp>
      <p:sp>
        <p:nvSpPr>
          <p:cNvPr id="74" name="TextBox 154">
            <a:extLst>
              <a:ext uri="{FF2B5EF4-FFF2-40B4-BE49-F238E27FC236}">
                <a16:creationId xmlns:a16="http://schemas.microsoft.com/office/drawing/2014/main" id="{4BCC9A6E-1DE2-44A5-879A-33793A5C3A79}"/>
              </a:ext>
            </a:extLst>
          </p:cNvPr>
          <p:cNvSpPr txBox="1"/>
          <p:nvPr/>
        </p:nvSpPr>
        <p:spPr>
          <a:xfrm rot="16200000">
            <a:off x="2862460" y="2149174"/>
            <a:ext cx="3257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</a:t>
            </a:r>
          </a:p>
        </p:txBody>
      </p:sp>
      <p:sp>
        <p:nvSpPr>
          <p:cNvPr id="75" name="TextBox 155">
            <a:extLst>
              <a:ext uri="{FF2B5EF4-FFF2-40B4-BE49-F238E27FC236}">
                <a16:creationId xmlns:a16="http://schemas.microsoft.com/office/drawing/2014/main" id="{BFD6DF7B-BFD6-489D-8032-BBD909F1778E}"/>
              </a:ext>
            </a:extLst>
          </p:cNvPr>
          <p:cNvSpPr txBox="1"/>
          <p:nvPr/>
        </p:nvSpPr>
        <p:spPr>
          <a:xfrm rot="16049603">
            <a:off x="3462497" y="2111615"/>
            <a:ext cx="4781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YES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36F5CBF-8A9C-4621-AFE1-C64F64E347B0}"/>
              </a:ext>
            </a:extLst>
          </p:cNvPr>
          <p:cNvSpPr/>
          <p:nvPr/>
        </p:nvSpPr>
        <p:spPr>
          <a:xfrm>
            <a:off x="4058201" y="223803"/>
            <a:ext cx="985977" cy="430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Schedule a Test.</a:t>
            </a:r>
          </a:p>
        </p:txBody>
      </p:sp>
      <p:sp>
        <p:nvSpPr>
          <p:cNvPr id="80" name="Parallelogram 79">
            <a:extLst>
              <a:ext uri="{FF2B5EF4-FFF2-40B4-BE49-F238E27FC236}">
                <a16:creationId xmlns:a16="http://schemas.microsoft.com/office/drawing/2014/main" id="{23144A67-C61E-4332-885C-EE6A2606A7A2}"/>
              </a:ext>
            </a:extLst>
          </p:cNvPr>
          <p:cNvSpPr/>
          <p:nvPr/>
        </p:nvSpPr>
        <p:spPr>
          <a:xfrm>
            <a:off x="5301442" y="223803"/>
            <a:ext cx="985421" cy="43056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Fill the form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2288865-E2DB-4FB3-880D-86286CA3F753}"/>
              </a:ext>
            </a:extLst>
          </p:cNvPr>
          <p:cNvCxnSpPr>
            <a:cxnSpLocks/>
            <a:endCxn id="80" idx="5"/>
          </p:cNvCxnSpPr>
          <p:nvPr/>
        </p:nvCxnSpPr>
        <p:spPr>
          <a:xfrm>
            <a:off x="5056849" y="439085"/>
            <a:ext cx="298414" cy="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4D20F9F-532A-4266-9AC6-DE81A8D2734F}"/>
              </a:ext>
            </a:extLst>
          </p:cNvPr>
          <p:cNvCxnSpPr>
            <a:cxnSpLocks/>
          </p:cNvCxnSpPr>
          <p:nvPr/>
        </p:nvCxnSpPr>
        <p:spPr>
          <a:xfrm>
            <a:off x="8801995" y="437217"/>
            <a:ext cx="298414" cy="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EF1E8DF-426C-40E3-BDD2-06F9789564C3}"/>
              </a:ext>
            </a:extLst>
          </p:cNvPr>
          <p:cNvCxnSpPr>
            <a:cxnSpLocks/>
          </p:cNvCxnSpPr>
          <p:nvPr/>
        </p:nvCxnSpPr>
        <p:spPr>
          <a:xfrm>
            <a:off x="7197281" y="445719"/>
            <a:ext cx="298414" cy="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E358751-69B7-4F38-844A-F31037CC4099}"/>
              </a:ext>
            </a:extLst>
          </p:cNvPr>
          <p:cNvCxnSpPr>
            <a:cxnSpLocks/>
          </p:cNvCxnSpPr>
          <p:nvPr/>
        </p:nvCxnSpPr>
        <p:spPr>
          <a:xfrm>
            <a:off x="6233042" y="439083"/>
            <a:ext cx="298414" cy="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6C566D0-DFA2-4969-91CC-BCFBBBBD289A}"/>
              </a:ext>
            </a:extLst>
          </p:cNvPr>
          <p:cNvCxnSpPr>
            <a:cxnSpLocks/>
          </p:cNvCxnSpPr>
          <p:nvPr/>
        </p:nvCxnSpPr>
        <p:spPr>
          <a:xfrm>
            <a:off x="8147740" y="1068747"/>
            <a:ext cx="8652" cy="25161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6F4C3522-5E4E-439E-9C40-C875450AC24D}"/>
              </a:ext>
            </a:extLst>
          </p:cNvPr>
          <p:cNvSpPr txBox="1"/>
          <p:nvPr/>
        </p:nvSpPr>
        <p:spPr>
          <a:xfrm>
            <a:off x="8246120" y="1068747"/>
            <a:ext cx="3581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YES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D18971D-81C2-43B0-84D7-D3C6044FDF6C}"/>
              </a:ext>
            </a:extLst>
          </p:cNvPr>
          <p:cNvSpPr txBox="1"/>
          <p:nvPr/>
        </p:nvSpPr>
        <p:spPr>
          <a:xfrm>
            <a:off x="8784360" y="213210"/>
            <a:ext cx="422199" cy="224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FAA59FE-1B45-46B1-A0BF-46AD49CF5D2D}"/>
              </a:ext>
            </a:extLst>
          </p:cNvPr>
          <p:cNvCxnSpPr>
            <a:cxnSpLocks/>
          </p:cNvCxnSpPr>
          <p:nvPr/>
        </p:nvCxnSpPr>
        <p:spPr>
          <a:xfrm>
            <a:off x="5033709" y="2478606"/>
            <a:ext cx="298414" cy="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E8C0E8FE-5E94-494E-83C4-7CE057748154}"/>
              </a:ext>
            </a:extLst>
          </p:cNvPr>
          <p:cNvCxnSpPr>
            <a:cxnSpLocks/>
          </p:cNvCxnSpPr>
          <p:nvPr/>
        </p:nvCxnSpPr>
        <p:spPr>
          <a:xfrm>
            <a:off x="3819663" y="437217"/>
            <a:ext cx="2703" cy="615669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F5430F6A-552F-45C8-8BB6-B3F7EB818B45}"/>
              </a:ext>
            </a:extLst>
          </p:cNvPr>
          <p:cNvSpPr/>
          <p:nvPr/>
        </p:nvSpPr>
        <p:spPr>
          <a:xfrm>
            <a:off x="4058201" y="230435"/>
            <a:ext cx="985977" cy="43056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Update profile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05EDA29-9BE2-4E27-BBDD-003EA07005C3}"/>
              </a:ext>
            </a:extLst>
          </p:cNvPr>
          <p:cNvSpPr/>
          <p:nvPr/>
        </p:nvSpPr>
        <p:spPr>
          <a:xfrm>
            <a:off x="9111742" y="230431"/>
            <a:ext cx="985977" cy="43056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Your profile has been updated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F7D4BB69-7099-4EFC-A082-55B34A6C4273}"/>
              </a:ext>
            </a:extLst>
          </p:cNvPr>
          <p:cNvSpPr/>
          <p:nvPr/>
        </p:nvSpPr>
        <p:spPr>
          <a:xfrm>
            <a:off x="7654749" y="1352403"/>
            <a:ext cx="1129611" cy="49085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Sorry for the inconvenience. Please try again later.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7B3E114-65ED-42FC-8630-A7BAFE389AE8}"/>
              </a:ext>
            </a:extLst>
          </p:cNvPr>
          <p:cNvCxnSpPr>
            <a:cxnSpLocks/>
          </p:cNvCxnSpPr>
          <p:nvPr/>
        </p:nvCxnSpPr>
        <p:spPr>
          <a:xfrm>
            <a:off x="3819663" y="437217"/>
            <a:ext cx="257265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8" name="Parallelogram 117">
            <a:extLst>
              <a:ext uri="{FF2B5EF4-FFF2-40B4-BE49-F238E27FC236}">
                <a16:creationId xmlns:a16="http://schemas.microsoft.com/office/drawing/2014/main" id="{C6DC361A-1A6A-47D3-84E2-8C556BF2B628}"/>
              </a:ext>
            </a:extLst>
          </p:cNvPr>
          <p:cNvSpPr/>
          <p:nvPr/>
        </p:nvSpPr>
        <p:spPr>
          <a:xfrm>
            <a:off x="5301442" y="230435"/>
            <a:ext cx="985421" cy="430567"/>
          </a:xfrm>
          <a:prstGeom prst="parallelogram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Fill the form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18B389A-9DFF-4BFD-8A4A-F542DA798722}"/>
              </a:ext>
            </a:extLst>
          </p:cNvPr>
          <p:cNvCxnSpPr>
            <a:cxnSpLocks/>
            <a:endCxn id="118" idx="5"/>
          </p:cNvCxnSpPr>
          <p:nvPr/>
        </p:nvCxnSpPr>
        <p:spPr>
          <a:xfrm>
            <a:off x="5056849" y="445717"/>
            <a:ext cx="298414" cy="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4C9BA7A-E516-4F34-94D7-3C3D8C1E36DE}"/>
              </a:ext>
            </a:extLst>
          </p:cNvPr>
          <p:cNvCxnSpPr>
            <a:cxnSpLocks/>
          </p:cNvCxnSpPr>
          <p:nvPr/>
        </p:nvCxnSpPr>
        <p:spPr>
          <a:xfrm>
            <a:off x="4234731" y="2756739"/>
            <a:ext cx="199842" cy="4537"/>
          </a:xfrm>
          <a:prstGeom prst="straightConnector1">
            <a:avLst/>
          </a:prstGeom>
          <a:ln w="28575">
            <a:noFill/>
            <a:tailEnd type="triangle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4F83B365-B719-4A5A-BA56-7AFC65270F41}"/>
              </a:ext>
            </a:extLst>
          </p:cNvPr>
          <p:cNvCxnSpPr>
            <a:cxnSpLocks/>
          </p:cNvCxnSpPr>
          <p:nvPr/>
        </p:nvCxnSpPr>
        <p:spPr>
          <a:xfrm>
            <a:off x="7186823" y="449171"/>
            <a:ext cx="298414" cy="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0B331E5B-D0CC-457F-AAE6-6E5543EAC4D9}"/>
              </a:ext>
            </a:extLst>
          </p:cNvPr>
          <p:cNvCxnSpPr>
            <a:cxnSpLocks/>
          </p:cNvCxnSpPr>
          <p:nvPr/>
        </p:nvCxnSpPr>
        <p:spPr>
          <a:xfrm>
            <a:off x="6233042" y="445715"/>
            <a:ext cx="298414" cy="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3" name="Cylinder 122">
            <a:extLst>
              <a:ext uri="{FF2B5EF4-FFF2-40B4-BE49-F238E27FC236}">
                <a16:creationId xmlns:a16="http://schemas.microsoft.com/office/drawing/2014/main" id="{B7A1ED24-7613-45C4-B072-425559268FAF}"/>
              </a:ext>
            </a:extLst>
          </p:cNvPr>
          <p:cNvSpPr/>
          <p:nvPr/>
        </p:nvSpPr>
        <p:spPr>
          <a:xfrm>
            <a:off x="6524322" y="53620"/>
            <a:ext cx="665825" cy="696897"/>
          </a:xfrm>
          <a:prstGeom prst="can">
            <a:avLst/>
          </a:prstGeom>
          <a:solidFill>
            <a:schemeClr val="accent4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Save to Database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79C439B-EA3A-40D0-98F8-06C91EB6B9D2}"/>
              </a:ext>
            </a:extLst>
          </p:cNvPr>
          <p:cNvSpPr txBox="1"/>
          <p:nvPr/>
        </p:nvSpPr>
        <p:spPr>
          <a:xfrm flipH="1">
            <a:off x="9042296" y="1799758"/>
            <a:ext cx="485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Non-Empty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4057803-B8C6-4B97-AC2F-FAB8D8653636}"/>
              </a:ext>
            </a:extLst>
          </p:cNvPr>
          <p:cNvCxnSpPr>
            <a:cxnSpLocks/>
          </p:cNvCxnSpPr>
          <p:nvPr/>
        </p:nvCxnSpPr>
        <p:spPr>
          <a:xfrm>
            <a:off x="3807164" y="3847714"/>
            <a:ext cx="284174" cy="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C5620D98-90BC-4B87-AB0E-52999F539795}"/>
              </a:ext>
            </a:extLst>
          </p:cNvPr>
          <p:cNvCxnSpPr>
            <a:cxnSpLocks/>
            <a:endCxn id="300" idx="1"/>
          </p:cNvCxnSpPr>
          <p:nvPr/>
        </p:nvCxnSpPr>
        <p:spPr>
          <a:xfrm flipV="1">
            <a:off x="3821402" y="5306180"/>
            <a:ext cx="236799" cy="807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4" name="Flowchart: Decision 143">
            <a:extLst>
              <a:ext uri="{FF2B5EF4-FFF2-40B4-BE49-F238E27FC236}">
                <a16:creationId xmlns:a16="http://schemas.microsoft.com/office/drawing/2014/main" id="{10F11B6B-C00B-4AEA-8D58-AA80726EE797}"/>
              </a:ext>
            </a:extLst>
          </p:cNvPr>
          <p:cNvSpPr/>
          <p:nvPr/>
        </p:nvSpPr>
        <p:spPr>
          <a:xfrm>
            <a:off x="7552980" y="1843257"/>
            <a:ext cx="1321108" cy="1278386"/>
          </a:xfrm>
          <a:prstGeom prst="flowChartDecision">
            <a:avLst/>
          </a:prstGeom>
          <a:solidFill>
            <a:srgbClr val="C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 result set</a:t>
            </a:r>
          </a:p>
        </p:txBody>
      </p:sp>
      <p:sp>
        <p:nvSpPr>
          <p:cNvPr id="145" name="Cylinder 144">
            <a:extLst>
              <a:ext uri="{FF2B5EF4-FFF2-40B4-BE49-F238E27FC236}">
                <a16:creationId xmlns:a16="http://schemas.microsoft.com/office/drawing/2014/main" id="{49E1802C-8C4A-4FD3-AF9E-97CC1EC33C36}"/>
              </a:ext>
            </a:extLst>
          </p:cNvPr>
          <p:cNvSpPr/>
          <p:nvPr/>
        </p:nvSpPr>
        <p:spPr>
          <a:xfrm>
            <a:off x="6579811" y="2166442"/>
            <a:ext cx="665825" cy="696897"/>
          </a:xfrm>
          <a:prstGeom prst="can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9130B05E-1048-475D-9269-32DD5D40CEE4}"/>
              </a:ext>
            </a:extLst>
          </p:cNvPr>
          <p:cNvSpPr/>
          <p:nvPr/>
        </p:nvSpPr>
        <p:spPr>
          <a:xfrm>
            <a:off x="4064938" y="2256691"/>
            <a:ext cx="985977" cy="43056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 all current day appointments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A10248C-A2A5-4695-A9BF-EA12EE0344FB}"/>
              </a:ext>
            </a:extLst>
          </p:cNvPr>
          <p:cNvCxnSpPr>
            <a:cxnSpLocks/>
          </p:cNvCxnSpPr>
          <p:nvPr/>
        </p:nvCxnSpPr>
        <p:spPr>
          <a:xfrm flipV="1">
            <a:off x="3803668" y="2419786"/>
            <a:ext cx="246439" cy="144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21FF8051-0D94-4C0B-B04F-28A38946C02C}"/>
              </a:ext>
            </a:extLst>
          </p:cNvPr>
          <p:cNvCxnSpPr>
            <a:cxnSpLocks/>
          </p:cNvCxnSpPr>
          <p:nvPr/>
        </p:nvCxnSpPr>
        <p:spPr>
          <a:xfrm>
            <a:off x="6299262" y="2466183"/>
            <a:ext cx="298414" cy="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F9B1D956-8286-4F19-B044-05520C8BB765}"/>
              </a:ext>
            </a:extLst>
          </p:cNvPr>
          <p:cNvCxnSpPr>
            <a:cxnSpLocks/>
          </p:cNvCxnSpPr>
          <p:nvPr/>
        </p:nvCxnSpPr>
        <p:spPr>
          <a:xfrm>
            <a:off x="7260467" y="2473241"/>
            <a:ext cx="298414" cy="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DB0D566-DF08-4D97-9CCE-7174719EA8A9}"/>
              </a:ext>
            </a:extLst>
          </p:cNvPr>
          <p:cNvSpPr/>
          <p:nvPr/>
        </p:nvSpPr>
        <p:spPr>
          <a:xfrm>
            <a:off x="5334481" y="2256690"/>
            <a:ext cx="985977" cy="43056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Fetch all </a:t>
            </a:r>
            <a:r>
              <a:rPr lang="en-US" sz="900" noProof="0" dirty="0">
                <a:solidFill>
                  <a:prstClr val="white"/>
                </a:solidFill>
                <a:latin typeface="Calibri" panose="020F0502020204030204"/>
              </a:rPr>
              <a:t>c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urrent day appointments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CF0E9AB0-D709-48B7-BF4A-B880BCD3A5D0}"/>
              </a:ext>
            </a:extLst>
          </p:cNvPr>
          <p:cNvSpPr txBox="1"/>
          <p:nvPr/>
        </p:nvSpPr>
        <p:spPr>
          <a:xfrm>
            <a:off x="9073581" y="2734787"/>
            <a:ext cx="4664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Empty</a:t>
            </a: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DFFF7423-7AC5-4937-82E9-AC5E8FBDA473}"/>
              </a:ext>
            </a:extLst>
          </p:cNvPr>
          <p:cNvCxnSpPr>
            <a:cxnSpLocks/>
          </p:cNvCxnSpPr>
          <p:nvPr/>
        </p:nvCxnSpPr>
        <p:spPr>
          <a:xfrm>
            <a:off x="9132755" y="2091475"/>
            <a:ext cx="11912" cy="84682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D3483DC0-F6B5-4D76-A96F-96D230921371}"/>
              </a:ext>
            </a:extLst>
          </p:cNvPr>
          <p:cNvSpPr/>
          <p:nvPr/>
        </p:nvSpPr>
        <p:spPr>
          <a:xfrm>
            <a:off x="9466767" y="2670039"/>
            <a:ext cx="985977" cy="430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Sorry for the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inconvenience.Please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try again later.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F85C1E05-6128-44CB-99CF-641BFE40F034}"/>
              </a:ext>
            </a:extLst>
          </p:cNvPr>
          <p:cNvSpPr/>
          <p:nvPr/>
        </p:nvSpPr>
        <p:spPr>
          <a:xfrm>
            <a:off x="9498871" y="3352862"/>
            <a:ext cx="985977" cy="43056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Display all current</a:t>
            </a:r>
            <a:r>
              <a:rPr kumimoji="0" lang="en-US" sz="9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w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eek appointments.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FBAC7790-E41F-4DAE-BADE-5F3AF559E2D9}"/>
              </a:ext>
            </a:extLst>
          </p:cNvPr>
          <p:cNvCxnSpPr>
            <a:cxnSpLocks/>
          </p:cNvCxnSpPr>
          <p:nvPr/>
        </p:nvCxnSpPr>
        <p:spPr>
          <a:xfrm>
            <a:off x="9132755" y="2092577"/>
            <a:ext cx="317848" cy="894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2F7D1EC4-A5D1-4DC5-95A9-A8AB1450CE33}"/>
              </a:ext>
            </a:extLst>
          </p:cNvPr>
          <p:cNvSpPr/>
          <p:nvPr/>
        </p:nvSpPr>
        <p:spPr>
          <a:xfrm>
            <a:off x="9466767" y="2676671"/>
            <a:ext cx="985977" cy="43056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appointments scheduled.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34639F40-A475-4831-86FB-A1BEB1F58D11}"/>
              </a:ext>
            </a:extLst>
          </p:cNvPr>
          <p:cNvCxnSpPr>
            <a:cxnSpLocks/>
          </p:cNvCxnSpPr>
          <p:nvPr/>
        </p:nvCxnSpPr>
        <p:spPr>
          <a:xfrm>
            <a:off x="9154623" y="2929589"/>
            <a:ext cx="31784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3F355312-5921-4F68-94E4-4362EFB83746}"/>
              </a:ext>
            </a:extLst>
          </p:cNvPr>
          <p:cNvCxnSpPr>
            <a:cxnSpLocks/>
          </p:cNvCxnSpPr>
          <p:nvPr/>
        </p:nvCxnSpPr>
        <p:spPr>
          <a:xfrm>
            <a:off x="8866425" y="2480052"/>
            <a:ext cx="26633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Flowchart: Decision 269">
            <a:extLst>
              <a:ext uri="{FF2B5EF4-FFF2-40B4-BE49-F238E27FC236}">
                <a16:creationId xmlns:a16="http://schemas.microsoft.com/office/drawing/2014/main" id="{9253840E-4970-43CC-92FB-FC55F3606FD4}"/>
              </a:ext>
            </a:extLst>
          </p:cNvPr>
          <p:cNvSpPr/>
          <p:nvPr/>
        </p:nvSpPr>
        <p:spPr>
          <a:xfrm>
            <a:off x="7487184" y="-197256"/>
            <a:ext cx="1321108" cy="1278386"/>
          </a:xfrm>
          <a:prstGeom prst="flowChartDecision">
            <a:avLst/>
          </a:prstGeom>
          <a:solidFill>
            <a:srgbClr val="C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 for Exception</a:t>
            </a:r>
          </a:p>
        </p:txBody>
      </p: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9FAE7DE9-1959-4228-91D3-C4499C1BDE58}"/>
              </a:ext>
            </a:extLst>
          </p:cNvPr>
          <p:cNvCxnSpPr>
            <a:cxnSpLocks/>
          </p:cNvCxnSpPr>
          <p:nvPr/>
        </p:nvCxnSpPr>
        <p:spPr>
          <a:xfrm>
            <a:off x="5060109" y="3863640"/>
            <a:ext cx="298414" cy="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C1BBABD9-2D14-428E-9005-BF9087015010}"/>
              </a:ext>
            </a:extLst>
          </p:cNvPr>
          <p:cNvCxnSpPr>
            <a:cxnSpLocks/>
          </p:cNvCxnSpPr>
          <p:nvPr/>
        </p:nvCxnSpPr>
        <p:spPr>
          <a:xfrm>
            <a:off x="4261131" y="4141773"/>
            <a:ext cx="199842" cy="4537"/>
          </a:xfrm>
          <a:prstGeom prst="straightConnector1">
            <a:avLst/>
          </a:prstGeom>
          <a:ln w="28575">
            <a:noFill/>
            <a:tailEnd type="triangle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6" name="Flowchart: Decision 275">
            <a:extLst>
              <a:ext uri="{FF2B5EF4-FFF2-40B4-BE49-F238E27FC236}">
                <a16:creationId xmlns:a16="http://schemas.microsoft.com/office/drawing/2014/main" id="{B68907CE-0BFD-4EA7-9125-33DA32E6BB4A}"/>
              </a:ext>
            </a:extLst>
          </p:cNvPr>
          <p:cNvSpPr/>
          <p:nvPr/>
        </p:nvSpPr>
        <p:spPr>
          <a:xfrm>
            <a:off x="7585566" y="3228317"/>
            <a:ext cx="1321108" cy="1278386"/>
          </a:xfrm>
          <a:prstGeom prst="flowChartDecision">
            <a:avLst/>
          </a:prstGeom>
          <a:solidFill>
            <a:srgbClr val="C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 result set</a:t>
            </a:r>
          </a:p>
        </p:txBody>
      </p:sp>
      <p:sp>
        <p:nvSpPr>
          <p:cNvPr id="277" name="Cylinder 276">
            <a:extLst>
              <a:ext uri="{FF2B5EF4-FFF2-40B4-BE49-F238E27FC236}">
                <a16:creationId xmlns:a16="http://schemas.microsoft.com/office/drawing/2014/main" id="{3A6EAF3A-CF73-4373-9FB4-1F70D95CA645}"/>
              </a:ext>
            </a:extLst>
          </p:cNvPr>
          <p:cNvSpPr/>
          <p:nvPr/>
        </p:nvSpPr>
        <p:spPr>
          <a:xfrm>
            <a:off x="6606211" y="3551476"/>
            <a:ext cx="665825" cy="696897"/>
          </a:xfrm>
          <a:prstGeom prst="can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875F018D-A205-4710-B03A-80B8AB29ADBE}"/>
              </a:ext>
            </a:extLst>
          </p:cNvPr>
          <p:cNvSpPr/>
          <p:nvPr/>
        </p:nvSpPr>
        <p:spPr>
          <a:xfrm>
            <a:off x="4091338" y="3641725"/>
            <a:ext cx="985977" cy="43056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 all current week appointments</a:t>
            </a:r>
          </a:p>
        </p:txBody>
      </p: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84051099-A3F9-43F2-AE78-D0B3ED0C6B22}"/>
              </a:ext>
            </a:extLst>
          </p:cNvPr>
          <p:cNvCxnSpPr>
            <a:cxnSpLocks/>
          </p:cNvCxnSpPr>
          <p:nvPr/>
        </p:nvCxnSpPr>
        <p:spPr>
          <a:xfrm>
            <a:off x="6325662" y="3851217"/>
            <a:ext cx="298414" cy="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4B518116-92CA-4945-BD93-F4F7F004D8A5}"/>
              </a:ext>
            </a:extLst>
          </p:cNvPr>
          <p:cNvCxnSpPr>
            <a:cxnSpLocks/>
          </p:cNvCxnSpPr>
          <p:nvPr/>
        </p:nvCxnSpPr>
        <p:spPr>
          <a:xfrm>
            <a:off x="7286867" y="3858275"/>
            <a:ext cx="298414" cy="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1" name="Rectangle 280">
            <a:extLst>
              <a:ext uri="{FF2B5EF4-FFF2-40B4-BE49-F238E27FC236}">
                <a16:creationId xmlns:a16="http://schemas.microsoft.com/office/drawing/2014/main" id="{2CA20952-8273-4576-808A-72389C27683C}"/>
              </a:ext>
            </a:extLst>
          </p:cNvPr>
          <p:cNvSpPr/>
          <p:nvPr/>
        </p:nvSpPr>
        <p:spPr>
          <a:xfrm>
            <a:off x="5357718" y="3637977"/>
            <a:ext cx="1051941" cy="43431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Fetch all current week appointments	</a:t>
            </a:r>
          </a:p>
        </p:txBody>
      </p: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138CEFED-CECD-42AF-A2E3-F22981DA51D9}"/>
              </a:ext>
            </a:extLst>
          </p:cNvPr>
          <p:cNvCxnSpPr>
            <a:cxnSpLocks/>
          </p:cNvCxnSpPr>
          <p:nvPr/>
        </p:nvCxnSpPr>
        <p:spPr>
          <a:xfrm>
            <a:off x="9154623" y="3486559"/>
            <a:ext cx="16444" cy="83032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Rectangle 283">
            <a:extLst>
              <a:ext uri="{FF2B5EF4-FFF2-40B4-BE49-F238E27FC236}">
                <a16:creationId xmlns:a16="http://schemas.microsoft.com/office/drawing/2014/main" id="{5AC64B73-1B32-4823-828B-36944FA3D49B}"/>
              </a:ext>
            </a:extLst>
          </p:cNvPr>
          <p:cNvSpPr/>
          <p:nvPr/>
        </p:nvSpPr>
        <p:spPr>
          <a:xfrm>
            <a:off x="9493167" y="4055073"/>
            <a:ext cx="985977" cy="430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Sorry for the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inconvenience.Please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try again later.</a:t>
            </a:r>
          </a:p>
        </p:txBody>
      </p: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A927E1DD-EB10-4425-A925-ABB4D2ABF3AD}"/>
              </a:ext>
            </a:extLst>
          </p:cNvPr>
          <p:cNvCxnSpPr>
            <a:cxnSpLocks/>
          </p:cNvCxnSpPr>
          <p:nvPr/>
        </p:nvCxnSpPr>
        <p:spPr>
          <a:xfrm>
            <a:off x="9158779" y="3497076"/>
            <a:ext cx="317848" cy="894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6" name="Rectangle 285">
            <a:extLst>
              <a:ext uri="{FF2B5EF4-FFF2-40B4-BE49-F238E27FC236}">
                <a16:creationId xmlns:a16="http://schemas.microsoft.com/office/drawing/2014/main" id="{A34415A7-1A67-406E-A900-28B86862EFC7}"/>
              </a:ext>
            </a:extLst>
          </p:cNvPr>
          <p:cNvSpPr/>
          <p:nvPr/>
        </p:nvSpPr>
        <p:spPr>
          <a:xfrm>
            <a:off x="9493167" y="4061705"/>
            <a:ext cx="985977" cy="43056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appointments scheduled.</a:t>
            </a:r>
          </a:p>
        </p:txBody>
      </p: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143BBE5D-EAB6-4D90-A283-DBE0BF86BB38}"/>
              </a:ext>
            </a:extLst>
          </p:cNvPr>
          <p:cNvCxnSpPr>
            <a:cxnSpLocks/>
          </p:cNvCxnSpPr>
          <p:nvPr/>
        </p:nvCxnSpPr>
        <p:spPr>
          <a:xfrm>
            <a:off x="9181023" y="4305675"/>
            <a:ext cx="317848" cy="894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70822818-0AA0-4FFF-871A-6BE0E5201B0D}"/>
              </a:ext>
            </a:extLst>
          </p:cNvPr>
          <p:cNvCxnSpPr>
            <a:cxnSpLocks/>
          </p:cNvCxnSpPr>
          <p:nvPr/>
        </p:nvCxnSpPr>
        <p:spPr>
          <a:xfrm>
            <a:off x="8892825" y="3865086"/>
            <a:ext cx="26633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Rectangle 288">
            <a:extLst>
              <a:ext uri="{FF2B5EF4-FFF2-40B4-BE49-F238E27FC236}">
                <a16:creationId xmlns:a16="http://schemas.microsoft.com/office/drawing/2014/main" id="{C1294020-FE97-4D3A-8788-F255A659918B}"/>
              </a:ext>
            </a:extLst>
          </p:cNvPr>
          <p:cNvSpPr/>
          <p:nvPr/>
        </p:nvSpPr>
        <p:spPr>
          <a:xfrm>
            <a:off x="9466766" y="1979611"/>
            <a:ext cx="985977" cy="43056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Display all </a:t>
            </a:r>
            <a:r>
              <a:rPr lang="en-US" sz="900" dirty="0">
                <a:solidFill>
                  <a:prstClr val="white"/>
                </a:solidFill>
                <a:latin typeface="Calibri" panose="020F0502020204030204"/>
              </a:rPr>
              <a:t>c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urrent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day appointments</a:t>
            </a:r>
          </a:p>
        </p:txBody>
      </p: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EB0368DD-5675-4959-AA01-4B57879312B1}"/>
              </a:ext>
            </a:extLst>
          </p:cNvPr>
          <p:cNvCxnSpPr>
            <a:cxnSpLocks/>
          </p:cNvCxnSpPr>
          <p:nvPr/>
        </p:nvCxnSpPr>
        <p:spPr>
          <a:xfrm>
            <a:off x="5026972" y="5312811"/>
            <a:ext cx="298414" cy="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8219A3AF-E8A7-44D5-830E-86E194565C8D}"/>
              </a:ext>
            </a:extLst>
          </p:cNvPr>
          <p:cNvCxnSpPr>
            <a:cxnSpLocks/>
          </p:cNvCxnSpPr>
          <p:nvPr/>
        </p:nvCxnSpPr>
        <p:spPr>
          <a:xfrm>
            <a:off x="4227994" y="5590944"/>
            <a:ext cx="199842" cy="4537"/>
          </a:xfrm>
          <a:prstGeom prst="straightConnector1">
            <a:avLst/>
          </a:prstGeom>
          <a:ln w="28575">
            <a:noFill/>
            <a:tailEnd type="triangle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8" name="Flowchart: Decision 297">
            <a:extLst>
              <a:ext uri="{FF2B5EF4-FFF2-40B4-BE49-F238E27FC236}">
                <a16:creationId xmlns:a16="http://schemas.microsoft.com/office/drawing/2014/main" id="{3CB88D15-8DA0-410D-9D88-37891BF811D9}"/>
              </a:ext>
            </a:extLst>
          </p:cNvPr>
          <p:cNvSpPr/>
          <p:nvPr/>
        </p:nvSpPr>
        <p:spPr>
          <a:xfrm>
            <a:off x="7546243" y="4677462"/>
            <a:ext cx="1321108" cy="1278386"/>
          </a:xfrm>
          <a:prstGeom prst="flowChartDecision">
            <a:avLst/>
          </a:prstGeom>
          <a:solidFill>
            <a:srgbClr val="C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 result set</a:t>
            </a:r>
          </a:p>
        </p:txBody>
      </p:sp>
      <p:sp>
        <p:nvSpPr>
          <p:cNvPr id="299" name="Cylinder 298">
            <a:extLst>
              <a:ext uri="{FF2B5EF4-FFF2-40B4-BE49-F238E27FC236}">
                <a16:creationId xmlns:a16="http://schemas.microsoft.com/office/drawing/2014/main" id="{160FCAC2-818C-4CB9-89DF-8552DAE7E74E}"/>
              </a:ext>
            </a:extLst>
          </p:cNvPr>
          <p:cNvSpPr/>
          <p:nvPr/>
        </p:nvSpPr>
        <p:spPr>
          <a:xfrm>
            <a:off x="6573074" y="5000647"/>
            <a:ext cx="665825" cy="696897"/>
          </a:xfrm>
          <a:prstGeom prst="can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52CAD38C-9CAA-43B4-A04A-768104390E8A}"/>
              </a:ext>
            </a:extLst>
          </p:cNvPr>
          <p:cNvSpPr/>
          <p:nvPr/>
        </p:nvSpPr>
        <p:spPr>
          <a:xfrm>
            <a:off x="4058201" y="5090896"/>
            <a:ext cx="985977" cy="43056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 all two months appointments</a:t>
            </a:r>
          </a:p>
        </p:txBody>
      </p: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BE50963F-50CA-4DC8-876F-D9F4304C7C99}"/>
              </a:ext>
            </a:extLst>
          </p:cNvPr>
          <p:cNvCxnSpPr>
            <a:cxnSpLocks/>
          </p:cNvCxnSpPr>
          <p:nvPr/>
        </p:nvCxnSpPr>
        <p:spPr>
          <a:xfrm>
            <a:off x="6292525" y="5300388"/>
            <a:ext cx="298414" cy="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77AF1BEA-0E02-4E6D-9481-2A6D81B3D877}"/>
              </a:ext>
            </a:extLst>
          </p:cNvPr>
          <p:cNvCxnSpPr>
            <a:cxnSpLocks/>
          </p:cNvCxnSpPr>
          <p:nvPr/>
        </p:nvCxnSpPr>
        <p:spPr>
          <a:xfrm>
            <a:off x="7253730" y="5307446"/>
            <a:ext cx="298414" cy="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3" name="Rectangle 302">
            <a:extLst>
              <a:ext uri="{FF2B5EF4-FFF2-40B4-BE49-F238E27FC236}">
                <a16:creationId xmlns:a16="http://schemas.microsoft.com/office/drawing/2014/main" id="{5F953929-BEF5-4970-80EE-54EB8BF4D171}"/>
              </a:ext>
            </a:extLst>
          </p:cNvPr>
          <p:cNvSpPr/>
          <p:nvPr/>
        </p:nvSpPr>
        <p:spPr>
          <a:xfrm>
            <a:off x="5327744" y="5090895"/>
            <a:ext cx="985977" cy="43056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Fetch all two months appointments</a:t>
            </a:r>
          </a:p>
        </p:txBody>
      </p: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ACC567BB-8CAE-4CD6-A226-BF1A84E96894}"/>
              </a:ext>
            </a:extLst>
          </p:cNvPr>
          <p:cNvCxnSpPr>
            <a:cxnSpLocks/>
          </p:cNvCxnSpPr>
          <p:nvPr/>
        </p:nvCxnSpPr>
        <p:spPr>
          <a:xfrm>
            <a:off x="9126018" y="4925680"/>
            <a:ext cx="11912" cy="84682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Rectangle 305">
            <a:extLst>
              <a:ext uri="{FF2B5EF4-FFF2-40B4-BE49-F238E27FC236}">
                <a16:creationId xmlns:a16="http://schemas.microsoft.com/office/drawing/2014/main" id="{BF24D078-217F-448A-8944-046D226A94A0}"/>
              </a:ext>
            </a:extLst>
          </p:cNvPr>
          <p:cNvSpPr/>
          <p:nvPr/>
        </p:nvSpPr>
        <p:spPr>
          <a:xfrm>
            <a:off x="9460030" y="5504244"/>
            <a:ext cx="985977" cy="430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Sorry for the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inconvenience.Please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try again later.</a:t>
            </a:r>
          </a:p>
        </p:txBody>
      </p: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79ABBDCE-DE6E-4C31-8222-DD98B7AE9F18}"/>
              </a:ext>
            </a:extLst>
          </p:cNvPr>
          <p:cNvCxnSpPr>
            <a:cxnSpLocks/>
          </p:cNvCxnSpPr>
          <p:nvPr/>
        </p:nvCxnSpPr>
        <p:spPr>
          <a:xfrm>
            <a:off x="9126018" y="4926782"/>
            <a:ext cx="317848" cy="894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8" name="Rectangle 307">
            <a:extLst>
              <a:ext uri="{FF2B5EF4-FFF2-40B4-BE49-F238E27FC236}">
                <a16:creationId xmlns:a16="http://schemas.microsoft.com/office/drawing/2014/main" id="{92D18183-D08B-4E7D-B7B4-E1E7C8901C6E}"/>
              </a:ext>
            </a:extLst>
          </p:cNvPr>
          <p:cNvSpPr/>
          <p:nvPr/>
        </p:nvSpPr>
        <p:spPr>
          <a:xfrm>
            <a:off x="9460030" y="5510876"/>
            <a:ext cx="985977" cy="43056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appointments scheduled</a:t>
            </a:r>
          </a:p>
        </p:txBody>
      </p:sp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0E7C9692-1C2F-497A-9149-FC74ED35B99F}"/>
              </a:ext>
            </a:extLst>
          </p:cNvPr>
          <p:cNvCxnSpPr>
            <a:cxnSpLocks/>
          </p:cNvCxnSpPr>
          <p:nvPr/>
        </p:nvCxnSpPr>
        <p:spPr>
          <a:xfrm>
            <a:off x="9147886" y="5754846"/>
            <a:ext cx="317848" cy="894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54CE508E-AE09-4CC1-84F3-0A0DA31C47A4}"/>
              </a:ext>
            </a:extLst>
          </p:cNvPr>
          <p:cNvCxnSpPr>
            <a:cxnSpLocks/>
          </p:cNvCxnSpPr>
          <p:nvPr/>
        </p:nvCxnSpPr>
        <p:spPr>
          <a:xfrm>
            <a:off x="8859688" y="5314257"/>
            <a:ext cx="26633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Rectangle 310">
            <a:extLst>
              <a:ext uri="{FF2B5EF4-FFF2-40B4-BE49-F238E27FC236}">
                <a16:creationId xmlns:a16="http://schemas.microsoft.com/office/drawing/2014/main" id="{62A424E3-5F3F-4B05-8DB4-E25FF2676822}"/>
              </a:ext>
            </a:extLst>
          </p:cNvPr>
          <p:cNvSpPr/>
          <p:nvPr/>
        </p:nvSpPr>
        <p:spPr>
          <a:xfrm>
            <a:off x="9460029" y="4813816"/>
            <a:ext cx="985977" cy="43056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Display all </a:t>
            </a:r>
            <a:r>
              <a:rPr lang="en-US" sz="900" dirty="0">
                <a:solidFill>
                  <a:prstClr val="white"/>
                </a:solidFill>
                <a:latin typeface="Calibri" panose="020F0502020204030204"/>
              </a:rPr>
              <a:t>two months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appointments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5AF5845-9452-4F3A-B2A7-C2CDA15A1C7C}"/>
              </a:ext>
            </a:extLst>
          </p:cNvPr>
          <p:cNvSpPr txBox="1"/>
          <p:nvPr/>
        </p:nvSpPr>
        <p:spPr>
          <a:xfrm flipH="1">
            <a:off x="9054746" y="4624935"/>
            <a:ext cx="485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Non-Empty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FEEC676-416C-4D82-963F-228DDC26F5E4}"/>
              </a:ext>
            </a:extLst>
          </p:cNvPr>
          <p:cNvSpPr txBox="1"/>
          <p:nvPr/>
        </p:nvSpPr>
        <p:spPr>
          <a:xfrm flipH="1">
            <a:off x="9090155" y="3196737"/>
            <a:ext cx="485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Non-Empty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D2E066B-8AF8-479D-8CA7-2A42376FF04C}"/>
              </a:ext>
            </a:extLst>
          </p:cNvPr>
          <p:cNvSpPr txBox="1"/>
          <p:nvPr/>
        </p:nvSpPr>
        <p:spPr>
          <a:xfrm>
            <a:off x="9100063" y="4102935"/>
            <a:ext cx="4664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Empty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C490573-B425-4E74-AA2D-E88AAE074669}"/>
              </a:ext>
            </a:extLst>
          </p:cNvPr>
          <p:cNvSpPr txBox="1"/>
          <p:nvPr/>
        </p:nvSpPr>
        <p:spPr>
          <a:xfrm>
            <a:off x="9074263" y="5570140"/>
            <a:ext cx="4664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Empty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F364BB0-830D-4A8A-BC0C-D6E458230C46}"/>
              </a:ext>
            </a:extLst>
          </p:cNvPr>
          <p:cNvCxnSpPr>
            <a:cxnSpLocks/>
          </p:cNvCxnSpPr>
          <p:nvPr/>
        </p:nvCxnSpPr>
        <p:spPr>
          <a:xfrm>
            <a:off x="5045699" y="6599274"/>
            <a:ext cx="298414" cy="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14F5939-AB31-4405-A5CD-57A2236719C2}"/>
              </a:ext>
            </a:extLst>
          </p:cNvPr>
          <p:cNvCxnSpPr>
            <a:cxnSpLocks/>
          </p:cNvCxnSpPr>
          <p:nvPr/>
        </p:nvCxnSpPr>
        <p:spPr>
          <a:xfrm>
            <a:off x="4246721" y="6877407"/>
            <a:ext cx="199842" cy="4537"/>
          </a:xfrm>
          <a:prstGeom prst="straightConnector1">
            <a:avLst/>
          </a:prstGeom>
          <a:ln w="28575">
            <a:noFill/>
            <a:tailEnd type="triangle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7" name="Flowchart: Decision 96">
            <a:extLst>
              <a:ext uri="{FF2B5EF4-FFF2-40B4-BE49-F238E27FC236}">
                <a16:creationId xmlns:a16="http://schemas.microsoft.com/office/drawing/2014/main" id="{AFBED87A-DE9E-4054-A46C-A64227B7B3B4}"/>
              </a:ext>
            </a:extLst>
          </p:cNvPr>
          <p:cNvSpPr/>
          <p:nvPr/>
        </p:nvSpPr>
        <p:spPr>
          <a:xfrm>
            <a:off x="7564970" y="5963925"/>
            <a:ext cx="1321108" cy="1278386"/>
          </a:xfrm>
          <a:prstGeom prst="flowChartDecision">
            <a:avLst/>
          </a:prstGeom>
          <a:solidFill>
            <a:srgbClr val="C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 result set</a:t>
            </a:r>
          </a:p>
        </p:txBody>
      </p:sp>
      <p:sp>
        <p:nvSpPr>
          <p:cNvPr id="98" name="Cylinder 97">
            <a:extLst>
              <a:ext uri="{FF2B5EF4-FFF2-40B4-BE49-F238E27FC236}">
                <a16:creationId xmlns:a16="http://schemas.microsoft.com/office/drawing/2014/main" id="{2EACD2E2-F81F-49DD-A70C-D2DA9757DC01}"/>
              </a:ext>
            </a:extLst>
          </p:cNvPr>
          <p:cNvSpPr/>
          <p:nvPr/>
        </p:nvSpPr>
        <p:spPr>
          <a:xfrm>
            <a:off x="6591801" y="6287110"/>
            <a:ext cx="665825" cy="696897"/>
          </a:xfrm>
          <a:prstGeom prst="can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1C4354C-395A-4293-830A-884868BB440D}"/>
              </a:ext>
            </a:extLst>
          </p:cNvPr>
          <p:cNvSpPr/>
          <p:nvPr/>
        </p:nvSpPr>
        <p:spPr>
          <a:xfrm>
            <a:off x="4076928" y="6377359"/>
            <a:ext cx="985977" cy="43056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 Feedback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BDB0F865-926C-4E71-A1BC-4C82F92DA30B}"/>
              </a:ext>
            </a:extLst>
          </p:cNvPr>
          <p:cNvCxnSpPr>
            <a:cxnSpLocks/>
          </p:cNvCxnSpPr>
          <p:nvPr/>
        </p:nvCxnSpPr>
        <p:spPr>
          <a:xfrm>
            <a:off x="6311252" y="6586851"/>
            <a:ext cx="298414" cy="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B2F678B-FF21-4DA0-B0F6-E76424A06899}"/>
              </a:ext>
            </a:extLst>
          </p:cNvPr>
          <p:cNvCxnSpPr>
            <a:cxnSpLocks/>
          </p:cNvCxnSpPr>
          <p:nvPr/>
        </p:nvCxnSpPr>
        <p:spPr>
          <a:xfrm>
            <a:off x="7272457" y="6593909"/>
            <a:ext cx="298414" cy="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8B74919-D7E5-47D1-8C79-DE22C10B9AA3}"/>
              </a:ext>
            </a:extLst>
          </p:cNvPr>
          <p:cNvSpPr/>
          <p:nvPr/>
        </p:nvSpPr>
        <p:spPr>
          <a:xfrm>
            <a:off x="5346471" y="6377358"/>
            <a:ext cx="985977" cy="43056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Fetch all Feedbacks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74DA339-A7A9-49DE-8B5D-DF3D93665518}"/>
              </a:ext>
            </a:extLst>
          </p:cNvPr>
          <p:cNvCxnSpPr>
            <a:cxnSpLocks/>
          </p:cNvCxnSpPr>
          <p:nvPr/>
        </p:nvCxnSpPr>
        <p:spPr>
          <a:xfrm>
            <a:off x="9144745" y="6212143"/>
            <a:ext cx="11912" cy="84682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443969D-88CD-4C5D-A117-59E687DBE44A}"/>
              </a:ext>
            </a:extLst>
          </p:cNvPr>
          <p:cNvSpPr/>
          <p:nvPr/>
        </p:nvSpPr>
        <p:spPr>
          <a:xfrm>
            <a:off x="9478757" y="6790707"/>
            <a:ext cx="985977" cy="430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Sorry for the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inconvenience.Please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try again later.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FF10005-C63C-41A9-8A9B-7A38186AF224}"/>
              </a:ext>
            </a:extLst>
          </p:cNvPr>
          <p:cNvCxnSpPr>
            <a:cxnSpLocks/>
          </p:cNvCxnSpPr>
          <p:nvPr/>
        </p:nvCxnSpPr>
        <p:spPr>
          <a:xfrm>
            <a:off x="9144745" y="6213245"/>
            <a:ext cx="317848" cy="894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EB17D9B-4EAE-4406-BB58-48333226C457}"/>
              </a:ext>
            </a:extLst>
          </p:cNvPr>
          <p:cNvSpPr/>
          <p:nvPr/>
        </p:nvSpPr>
        <p:spPr>
          <a:xfrm>
            <a:off x="9478757" y="6797339"/>
            <a:ext cx="985977" cy="43056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Feedback found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A42D6FF8-4C3E-4E43-9C8A-677736452B07}"/>
              </a:ext>
            </a:extLst>
          </p:cNvPr>
          <p:cNvCxnSpPr>
            <a:cxnSpLocks/>
          </p:cNvCxnSpPr>
          <p:nvPr/>
        </p:nvCxnSpPr>
        <p:spPr>
          <a:xfrm>
            <a:off x="9166613" y="7041309"/>
            <a:ext cx="317848" cy="894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BF2BA092-C8F0-4077-B216-9E9B77BF51D3}"/>
              </a:ext>
            </a:extLst>
          </p:cNvPr>
          <p:cNvCxnSpPr>
            <a:cxnSpLocks/>
          </p:cNvCxnSpPr>
          <p:nvPr/>
        </p:nvCxnSpPr>
        <p:spPr>
          <a:xfrm>
            <a:off x="8878415" y="6600720"/>
            <a:ext cx="26633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961DF5F-7D5F-477F-BFFF-ACCC61D22213}"/>
              </a:ext>
            </a:extLst>
          </p:cNvPr>
          <p:cNvSpPr/>
          <p:nvPr/>
        </p:nvSpPr>
        <p:spPr>
          <a:xfrm>
            <a:off x="9478756" y="6100279"/>
            <a:ext cx="985977" cy="43056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Display all Feedback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2A0EA32-C13D-4744-8FE9-E664B05FE46E}"/>
              </a:ext>
            </a:extLst>
          </p:cNvPr>
          <p:cNvSpPr txBox="1"/>
          <p:nvPr/>
        </p:nvSpPr>
        <p:spPr>
          <a:xfrm flipH="1">
            <a:off x="9073473" y="5911398"/>
            <a:ext cx="485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Non-Empty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E302893-FF09-4E3A-B4D7-F002E7FCE11F}"/>
              </a:ext>
            </a:extLst>
          </p:cNvPr>
          <p:cNvSpPr txBox="1"/>
          <p:nvPr/>
        </p:nvSpPr>
        <p:spPr>
          <a:xfrm>
            <a:off x="9092990" y="6856603"/>
            <a:ext cx="4664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Empty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9475C30-2A6C-4CE6-A8D8-CF19BF0AE351}"/>
              </a:ext>
            </a:extLst>
          </p:cNvPr>
          <p:cNvCxnSpPr>
            <a:cxnSpLocks/>
          </p:cNvCxnSpPr>
          <p:nvPr/>
        </p:nvCxnSpPr>
        <p:spPr>
          <a:xfrm flipV="1">
            <a:off x="3831247" y="6583590"/>
            <a:ext cx="236799" cy="807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270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B284345-FE2B-4D14-A0A0-21200997A1C7}"/>
              </a:ext>
            </a:extLst>
          </p:cNvPr>
          <p:cNvSpPr/>
          <p:nvPr/>
        </p:nvSpPr>
        <p:spPr>
          <a:xfrm>
            <a:off x="1" y="3142695"/>
            <a:ext cx="754602" cy="506028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Patient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A8466C1-FBEA-47C2-B892-37132DED7B55}"/>
              </a:ext>
            </a:extLst>
          </p:cNvPr>
          <p:cNvSpPr/>
          <p:nvPr/>
        </p:nvSpPr>
        <p:spPr>
          <a:xfrm>
            <a:off x="3554142" y="134272"/>
            <a:ext cx="985977" cy="43056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Username or password  is incorrect.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E04E9AC-5DFD-46C4-A1CE-9FC480976448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754603" y="3395709"/>
            <a:ext cx="230819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C529FD6-3229-4FC0-8AA5-2B19AB7BE68D}"/>
              </a:ext>
            </a:extLst>
          </p:cNvPr>
          <p:cNvSpPr/>
          <p:nvPr/>
        </p:nvSpPr>
        <p:spPr>
          <a:xfrm>
            <a:off x="985421" y="3213717"/>
            <a:ext cx="736847" cy="43500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Login page</a:t>
            </a: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E5AF1D2D-82AB-439C-9732-479CC14B2B8A}"/>
              </a:ext>
            </a:extLst>
          </p:cNvPr>
          <p:cNvSpPr/>
          <p:nvPr/>
        </p:nvSpPr>
        <p:spPr>
          <a:xfrm>
            <a:off x="1977668" y="2814954"/>
            <a:ext cx="1259121" cy="1176291"/>
          </a:xfrm>
          <a:prstGeom prst="flowChartDecision">
            <a:avLst/>
          </a:prstGeom>
          <a:solidFill>
            <a:srgbClr val="C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If login is successful?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8D8B1FC-B758-4B24-956C-89B3ED6EBCEE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1722268" y="3403100"/>
            <a:ext cx="255400" cy="2958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79EAC10-477E-4982-AB89-3B9F74C6987C}"/>
              </a:ext>
            </a:extLst>
          </p:cNvPr>
          <p:cNvCxnSpPr>
            <a:cxnSpLocks/>
          </p:cNvCxnSpPr>
          <p:nvPr/>
        </p:nvCxnSpPr>
        <p:spPr>
          <a:xfrm>
            <a:off x="3163716" y="3395709"/>
            <a:ext cx="14409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223B85-A0F9-4344-8926-B4950C23241F}"/>
              </a:ext>
            </a:extLst>
          </p:cNvPr>
          <p:cNvCxnSpPr>
            <a:cxnSpLocks/>
          </p:cNvCxnSpPr>
          <p:nvPr/>
        </p:nvCxnSpPr>
        <p:spPr>
          <a:xfrm>
            <a:off x="2626362" y="319596"/>
            <a:ext cx="921469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F8675F8-74D2-43D0-9392-1307F7E73099}"/>
              </a:ext>
            </a:extLst>
          </p:cNvPr>
          <p:cNvCxnSpPr>
            <a:cxnSpLocks/>
          </p:cNvCxnSpPr>
          <p:nvPr/>
        </p:nvCxnSpPr>
        <p:spPr>
          <a:xfrm flipV="1">
            <a:off x="2599226" y="306280"/>
            <a:ext cx="37811" cy="249535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2A13205-4636-4216-AF6A-98FEB8616ACF}"/>
              </a:ext>
            </a:extLst>
          </p:cNvPr>
          <p:cNvCxnSpPr/>
          <p:nvPr/>
        </p:nvCxnSpPr>
        <p:spPr>
          <a:xfrm>
            <a:off x="3311371" y="887767"/>
            <a:ext cx="0" cy="250794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1D2E2AD-11DE-4990-805E-F47779CFB142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3308411" y="887767"/>
            <a:ext cx="239420" cy="11088"/>
          </a:xfrm>
          <a:prstGeom prst="straightConnector1">
            <a:avLst/>
          </a:prstGeom>
          <a:ln>
            <a:noFill/>
            <a:tailEnd type="triangl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988FF97-502E-45C6-862F-751957071082}"/>
              </a:ext>
            </a:extLst>
          </p:cNvPr>
          <p:cNvCxnSpPr>
            <a:cxnSpLocks/>
            <a:stCxn id="69" idx="3"/>
            <a:endCxn id="43" idx="5"/>
          </p:cNvCxnSpPr>
          <p:nvPr/>
        </p:nvCxnSpPr>
        <p:spPr>
          <a:xfrm flipV="1">
            <a:off x="4533808" y="887764"/>
            <a:ext cx="202103" cy="11091"/>
          </a:xfrm>
          <a:prstGeom prst="straightConnector1">
            <a:avLst/>
          </a:prstGeom>
          <a:ln>
            <a:noFill/>
            <a:tailEnd type="triangl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Parallelogram 42">
            <a:extLst>
              <a:ext uri="{FF2B5EF4-FFF2-40B4-BE49-F238E27FC236}">
                <a16:creationId xmlns:a16="http://schemas.microsoft.com/office/drawing/2014/main" id="{00C4310B-8163-48DF-9319-1B210B04561D}"/>
              </a:ext>
            </a:extLst>
          </p:cNvPr>
          <p:cNvSpPr/>
          <p:nvPr/>
        </p:nvSpPr>
        <p:spPr>
          <a:xfrm>
            <a:off x="4682090" y="672480"/>
            <a:ext cx="985421" cy="430567"/>
          </a:xfrm>
          <a:prstGeom prst="parallelogram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Fill the form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EE8F8C0-C98B-4399-AC90-42A910C4CEF0}"/>
              </a:ext>
            </a:extLst>
          </p:cNvPr>
          <p:cNvCxnSpPr>
            <a:cxnSpLocks/>
          </p:cNvCxnSpPr>
          <p:nvPr/>
        </p:nvCxnSpPr>
        <p:spPr>
          <a:xfrm>
            <a:off x="5602734" y="887763"/>
            <a:ext cx="228416" cy="0"/>
          </a:xfrm>
          <a:prstGeom prst="straightConnector1">
            <a:avLst/>
          </a:prstGeom>
          <a:ln>
            <a:noFill/>
            <a:tailEnd type="triangle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7" name="Flowchart: Decision 66">
            <a:extLst>
              <a:ext uri="{FF2B5EF4-FFF2-40B4-BE49-F238E27FC236}">
                <a16:creationId xmlns:a16="http://schemas.microsoft.com/office/drawing/2014/main" id="{7A681F11-0D22-4E53-B8E4-5B961DC2EED1}"/>
              </a:ext>
            </a:extLst>
          </p:cNvPr>
          <p:cNvSpPr/>
          <p:nvPr/>
        </p:nvSpPr>
        <p:spPr>
          <a:xfrm>
            <a:off x="5818202" y="252266"/>
            <a:ext cx="1321108" cy="1278386"/>
          </a:xfrm>
          <a:prstGeom prst="flowChartDecision">
            <a:avLst/>
          </a:prstGeom>
          <a:solidFill>
            <a:srgbClr val="C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Check difference between current date and appt.  Date&gt;2 months?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96AF8DC-7258-4714-8AC6-D8AA551B90CC}"/>
              </a:ext>
            </a:extLst>
          </p:cNvPr>
          <p:cNvSpPr/>
          <p:nvPr/>
        </p:nvSpPr>
        <p:spPr>
          <a:xfrm>
            <a:off x="3547831" y="683571"/>
            <a:ext cx="985977" cy="43056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Fix an Appointment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B9139BF-9AA4-4986-A834-89030A1CBAD9}"/>
              </a:ext>
            </a:extLst>
          </p:cNvPr>
          <p:cNvCxnSpPr>
            <a:cxnSpLocks/>
          </p:cNvCxnSpPr>
          <p:nvPr/>
        </p:nvCxnSpPr>
        <p:spPr>
          <a:xfrm>
            <a:off x="6478756" y="1532448"/>
            <a:ext cx="0" cy="29148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B6DADFDF-5BA2-4C1E-8648-A9B935C09487}"/>
              </a:ext>
            </a:extLst>
          </p:cNvPr>
          <p:cNvSpPr/>
          <p:nvPr/>
        </p:nvSpPr>
        <p:spPr>
          <a:xfrm>
            <a:off x="6012543" y="1818441"/>
            <a:ext cx="985977" cy="43056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Please select date within 2 months.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B20F5BC-B931-4F82-8871-FE6F8665BF23}"/>
              </a:ext>
            </a:extLst>
          </p:cNvPr>
          <p:cNvSpPr txBox="1"/>
          <p:nvPr/>
        </p:nvSpPr>
        <p:spPr>
          <a:xfrm>
            <a:off x="6457710" y="1518973"/>
            <a:ext cx="3353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rgbClr val="00B050"/>
                </a:solidFill>
              </a:rPr>
              <a:t>YES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80882BA-2C5F-479E-A850-098B3797305C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3308411" y="3053920"/>
            <a:ext cx="239419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FA14827B-F0A8-43AF-AFD7-8F5703AB70E3}"/>
              </a:ext>
            </a:extLst>
          </p:cNvPr>
          <p:cNvSpPr/>
          <p:nvPr/>
        </p:nvSpPr>
        <p:spPr>
          <a:xfrm>
            <a:off x="3547830" y="2838636"/>
            <a:ext cx="985977" cy="43056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View future appointments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2679078-BCD6-427D-B773-2FB55629A18F}"/>
              </a:ext>
            </a:extLst>
          </p:cNvPr>
          <p:cNvCxnSpPr>
            <a:cxnSpLocks/>
          </p:cNvCxnSpPr>
          <p:nvPr/>
        </p:nvCxnSpPr>
        <p:spPr>
          <a:xfrm>
            <a:off x="4533807" y="3053919"/>
            <a:ext cx="257265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B113E594-2FD3-4CA7-89E5-92573E64BB43}"/>
              </a:ext>
            </a:extLst>
          </p:cNvPr>
          <p:cNvSpPr/>
          <p:nvPr/>
        </p:nvSpPr>
        <p:spPr>
          <a:xfrm>
            <a:off x="4780504" y="2838635"/>
            <a:ext cx="985977" cy="43056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Fetch all  appointments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06CF88A-B682-44A5-82C7-9AE2E31A3F1F}"/>
              </a:ext>
            </a:extLst>
          </p:cNvPr>
          <p:cNvCxnSpPr>
            <a:cxnSpLocks/>
          </p:cNvCxnSpPr>
          <p:nvPr/>
        </p:nvCxnSpPr>
        <p:spPr>
          <a:xfrm>
            <a:off x="3307810" y="5110616"/>
            <a:ext cx="257265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65ECEBC-5D33-4AE7-8003-E8279E302DF8}"/>
              </a:ext>
            </a:extLst>
          </p:cNvPr>
          <p:cNvCxnSpPr>
            <a:cxnSpLocks/>
          </p:cNvCxnSpPr>
          <p:nvPr/>
        </p:nvCxnSpPr>
        <p:spPr>
          <a:xfrm>
            <a:off x="5766481" y="3053918"/>
            <a:ext cx="257265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C3C301D-13FA-4833-BA0C-BC82DA26F428}"/>
              </a:ext>
            </a:extLst>
          </p:cNvPr>
          <p:cNvCxnSpPr>
            <a:cxnSpLocks/>
          </p:cNvCxnSpPr>
          <p:nvPr/>
        </p:nvCxnSpPr>
        <p:spPr>
          <a:xfrm>
            <a:off x="5766480" y="5082486"/>
            <a:ext cx="257265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A16306E-3E59-4F8D-B32A-71781171EC22}"/>
              </a:ext>
            </a:extLst>
          </p:cNvPr>
          <p:cNvCxnSpPr>
            <a:cxnSpLocks/>
          </p:cNvCxnSpPr>
          <p:nvPr/>
        </p:nvCxnSpPr>
        <p:spPr>
          <a:xfrm>
            <a:off x="4533806" y="5095802"/>
            <a:ext cx="257265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78B0351-A957-4349-87F3-7DB1541C159E}"/>
              </a:ext>
            </a:extLst>
          </p:cNvPr>
          <p:cNvCxnSpPr>
            <a:cxnSpLocks/>
          </p:cNvCxnSpPr>
          <p:nvPr/>
        </p:nvCxnSpPr>
        <p:spPr>
          <a:xfrm>
            <a:off x="7611332" y="3648723"/>
            <a:ext cx="0" cy="29444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A9522F7-3899-4744-8583-1367A3850458}"/>
              </a:ext>
            </a:extLst>
          </p:cNvPr>
          <p:cNvCxnSpPr>
            <a:cxnSpLocks/>
          </p:cNvCxnSpPr>
          <p:nvPr/>
        </p:nvCxnSpPr>
        <p:spPr>
          <a:xfrm>
            <a:off x="8267944" y="3073154"/>
            <a:ext cx="257265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24FFBB0-00F3-4CC9-82C0-277F7364569A}"/>
              </a:ext>
            </a:extLst>
          </p:cNvPr>
          <p:cNvCxnSpPr>
            <a:cxnSpLocks/>
          </p:cNvCxnSpPr>
          <p:nvPr/>
        </p:nvCxnSpPr>
        <p:spPr>
          <a:xfrm>
            <a:off x="6689571" y="3073154"/>
            <a:ext cx="257265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8" name="Cylinder 97">
            <a:extLst>
              <a:ext uri="{FF2B5EF4-FFF2-40B4-BE49-F238E27FC236}">
                <a16:creationId xmlns:a16="http://schemas.microsoft.com/office/drawing/2014/main" id="{D85E7A5B-186B-4307-865F-ED215DF7AB56}"/>
              </a:ext>
            </a:extLst>
          </p:cNvPr>
          <p:cNvSpPr/>
          <p:nvPr/>
        </p:nvSpPr>
        <p:spPr>
          <a:xfrm>
            <a:off x="6023746" y="2737286"/>
            <a:ext cx="665825" cy="696897"/>
          </a:xfrm>
          <a:prstGeom prst="can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Database</a:t>
            </a:r>
          </a:p>
        </p:txBody>
      </p:sp>
      <p:sp>
        <p:nvSpPr>
          <p:cNvPr id="99" name="Flowchart: Decision 98">
            <a:extLst>
              <a:ext uri="{FF2B5EF4-FFF2-40B4-BE49-F238E27FC236}">
                <a16:creationId xmlns:a16="http://schemas.microsoft.com/office/drawing/2014/main" id="{9E7590AF-53DA-4CB7-9E2A-0CCE141AC3E6}"/>
              </a:ext>
            </a:extLst>
          </p:cNvPr>
          <p:cNvSpPr/>
          <p:nvPr/>
        </p:nvSpPr>
        <p:spPr>
          <a:xfrm>
            <a:off x="6946836" y="2433961"/>
            <a:ext cx="1321108" cy="1278386"/>
          </a:xfrm>
          <a:prstGeom prst="flowChartDecision">
            <a:avLst/>
          </a:prstGeom>
          <a:solidFill>
            <a:srgbClr val="C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Check  result set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B89B0BA-D7F1-448E-9E95-FB266CAA3D43}"/>
              </a:ext>
            </a:extLst>
          </p:cNvPr>
          <p:cNvSpPr/>
          <p:nvPr/>
        </p:nvSpPr>
        <p:spPr>
          <a:xfrm>
            <a:off x="3547830" y="4855945"/>
            <a:ext cx="985977" cy="44554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Cancel an appointment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F6DE1C55-CC3F-4663-8FF0-42D74FD4282A}"/>
              </a:ext>
            </a:extLst>
          </p:cNvPr>
          <p:cNvSpPr/>
          <p:nvPr/>
        </p:nvSpPr>
        <p:spPr>
          <a:xfrm>
            <a:off x="4780504" y="4870920"/>
            <a:ext cx="985977" cy="43056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Fetch all appointments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9DF3902-4F8E-40C0-B57A-6E2B63065D53}"/>
              </a:ext>
            </a:extLst>
          </p:cNvPr>
          <p:cNvSpPr/>
          <p:nvPr/>
        </p:nvSpPr>
        <p:spPr>
          <a:xfrm>
            <a:off x="7161570" y="3946124"/>
            <a:ext cx="985977" cy="43056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No upcoming appointments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4FC4D61-AACE-4B17-8605-76EC0E01F57E}"/>
              </a:ext>
            </a:extLst>
          </p:cNvPr>
          <p:cNvSpPr/>
          <p:nvPr/>
        </p:nvSpPr>
        <p:spPr>
          <a:xfrm>
            <a:off x="8538544" y="2863025"/>
            <a:ext cx="985977" cy="43056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Display appointment details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5F075C74-62D2-47F2-8F5C-5902C4A074BA}"/>
              </a:ext>
            </a:extLst>
          </p:cNvPr>
          <p:cNvCxnSpPr>
            <a:cxnSpLocks/>
          </p:cNvCxnSpPr>
          <p:nvPr/>
        </p:nvCxnSpPr>
        <p:spPr>
          <a:xfrm flipV="1">
            <a:off x="3308411" y="3400149"/>
            <a:ext cx="0" cy="171636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173B5CE0-D962-43B6-B9A2-EDAC3CC599EE}"/>
              </a:ext>
            </a:extLst>
          </p:cNvPr>
          <p:cNvCxnSpPr>
            <a:cxnSpLocks/>
          </p:cNvCxnSpPr>
          <p:nvPr/>
        </p:nvCxnSpPr>
        <p:spPr>
          <a:xfrm>
            <a:off x="6071280" y="5387286"/>
            <a:ext cx="2572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7C9F126-4AF3-4820-8970-1916C05059D3}"/>
              </a:ext>
            </a:extLst>
          </p:cNvPr>
          <p:cNvCxnSpPr>
            <a:cxnSpLocks/>
          </p:cNvCxnSpPr>
          <p:nvPr/>
        </p:nvCxnSpPr>
        <p:spPr>
          <a:xfrm>
            <a:off x="9524521" y="5117997"/>
            <a:ext cx="257265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9ECDEF7F-FAED-4FD2-93C7-8B845941F116}"/>
              </a:ext>
            </a:extLst>
          </p:cNvPr>
          <p:cNvCxnSpPr>
            <a:cxnSpLocks/>
          </p:cNvCxnSpPr>
          <p:nvPr/>
        </p:nvCxnSpPr>
        <p:spPr>
          <a:xfrm>
            <a:off x="6702906" y="5092124"/>
            <a:ext cx="257265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9EB0F4A5-BE91-4914-8FAC-8168DC88CB37}"/>
              </a:ext>
            </a:extLst>
          </p:cNvPr>
          <p:cNvCxnSpPr>
            <a:cxnSpLocks/>
          </p:cNvCxnSpPr>
          <p:nvPr/>
        </p:nvCxnSpPr>
        <p:spPr>
          <a:xfrm>
            <a:off x="10447611" y="5099516"/>
            <a:ext cx="257265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57EAE82-37B4-4A20-8191-4B8F2A659539}"/>
              </a:ext>
            </a:extLst>
          </p:cNvPr>
          <p:cNvCxnSpPr>
            <a:cxnSpLocks/>
          </p:cNvCxnSpPr>
          <p:nvPr/>
        </p:nvCxnSpPr>
        <p:spPr>
          <a:xfrm>
            <a:off x="11332311" y="5709116"/>
            <a:ext cx="0" cy="30480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DFFFCBD5-6C2D-4486-8861-C83C5E8AEBF5}"/>
              </a:ext>
            </a:extLst>
          </p:cNvPr>
          <p:cNvCxnSpPr>
            <a:cxnSpLocks/>
          </p:cNvCxnSpPr>
          <p:nvPr/>
        </p:nvCxnSpPr>
        <p:spPr>
          <a:xfrm>
            <a:off x="6071280" y="5387286"/>
            <a:ext cx="2572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CEDC4675-7374-4CC2-B6E3-3297EB8F29E6}"/>
              </a:ext>
            </a:extLst>
          </p:cNvPr>
          <p:cNvCxnSpPr>
            <a:cxnSpLocks/>
          </p:cNvCxnSpPr>
          <p:nvPr/>
        </p:nvCxnSpPr>
        <p:spPr>
          <a:xfrm>
            <a:off x="11982879" y="5088419"/>
            <a:ext cx="257265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69C706A-8FA8-4BA3-BD94-09B3E3042F78}"/>
              </a:ext>
            </a:extLst>
          </p:cNvPr>
          <p:cNvSpPr/>
          <p:nvPr/>
        </p:nvSpPr>
        <p:spPr>
          <a:xfrm>
            <a:off x="12264588" y="4893869"/>
            <a:ext cx="985977" cy="43056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Your appointment has been cancelled. 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F79124CB-E441-4AA3-B03D-6A6908EA790C}"/>
              </a:ext>
            </a:extLst>
          </p:cNvPr>
          <p:cNvSpPr/>
          <p:nvPr/>
        </p:nvSpPr>
        <p:spPr>
          <a:xfrm>
            <a:off x="8538544" y="4902714"/>
            <a:ext cx="985977" cy="41580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Select appointment date to cancel </a:t>
            </a:r>
          </a:p>
        </p:txBody>
      </p:sp>
      <p:sp>
        <p:nvSpPr>
          <p:cNvPr id="126" name="Cylinder 125">
            <a:extLst>
              <a:ext uri="{FF2B5EF4-FFF2-40B4-BE49-F238E27FC236}">
                <a16:creationId xmlns:a16="http://schemas.microsoft.com/office/drawing/2014/main" id="{C0E9CDDF-2830-4613-8402-DB4ED3F8CC4D}"/>
              </a:ext>
            </a:extLst>
          </p:cNvPr>
          <p:cNvSpPr/>
          <p:nvPr/>
        </p:nvSpPr>
        <p:spPr>
          <a:xfrm>
            <a:off x="6023746" y="4722941"/>
            <a:ext cx="665825" cy="717631"/>
          </a:xfrm>
          <a:prstGeom prst="can">
            <a:avLst/>
          </a:prstGeom>
          <a:solidFill>
            <a:srgbClr val="FFC000"/>
          </a:solidFill>
          <a:ln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Database</a:t>
            </a:r>
          </a:p>
        </p:txBody>
      </p:sp>
      <p:sp>
        <p:nvSpPr>
          <p:cNvPr id="127" name="Cylinder 126">
            <a:extLst>
              <a:ext uri="{FF2B5EF4-FFF2-40B4-BE49-F238E27FC236}">
                <a16:creationId xmlns:a16="http://schemas.microsoft.com/office/drawing/2014/main" id="{4D25E533-4E7A-4C7D-8CFF-6839CB4A5570}"/>
              </a:ext>
            </a:extLst>
          </p:cNvPr>
          <p:cNvSpPr/>
          <p:nvPr/>
        </p:nvSpPr>
        <p:spPr>
          <a:xfrm>
            <a:off x="9781786" y="4760705"/>
            <a:ext cx="665825" cy="696897"/>
          </a:xfrm>
          <a:prstGeom prst="can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Delete from Database</a:t>
            </a:r>
          </a:p>
        </p:txBody>
      </p:sp>
      <p:sp>
        <p:nvSpPr>
          <p:cNvPr id="128" name="Flowchart: Decision 127">
            <a:extLst>
              <a:ext uri="{FF2B5EF4-FFF2-40B4-BE49-F238E27FC236}">
                <a16:creationId xmlns:a16="http://schemas.microsoft.com/office/drawing/2014/main" id="{DB62ADB2-75C6-4692-93EB-10E1E8805F78}"/>
              </a:ext>
            </a:extLst>
          </p:cNvPr>
          <p:cNvSpPr/>
          <p:nvPr/>
        </p:nvSpPr>
        <p:spPr>
          <a:xfrm>
            <a:off x="10680480" y="4460323"/>
            <a:ext cx="1321108" cy="1278386"/>
          </a:xfrm>
          <a:prstGeom prst="flowChartDecision">
            <a:avLst/>
          </a:prstGeom>
          <a:solidFill>
            <a:srgbClr val="C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Check for any Exception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347E757B-8624-44A1-9BE0-B832D975958F}"/>
              </a:ext>
            </a:extLst>
          </p:cNvPr>
          <p:cNvSpPr/>
          <p:nvPr/>
        </p:nvSpPr>
        <p:spPr>
          <a:xfrm>
            <a:off x="10828797" y="6010272"/>
            <a:ext cx="1172791" cy="55704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Sorry for the inconvenience. Please try again later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2804B518-481D-4BBC-994F-6019A8F54284}"/>
              </a:ext>
            </a:extLst>
          </p:cNvPr>
          <p:cNvSpPr txBox="1"/>
          <p:nvPr/>
        </p:nvSpPr>
        <p:spPr>
          <a:xfrm>
            <a:off x="11905875" y="4872975"/>
            <a:ext cx="3275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97BE5C7-4A5F-4C99-A856-D9EF93C2ABA5}"/>
              </a:ext>
            </a:extLst>
          </p:cNvPr>
          <p:cNvSpPr txBox="1"/>
          <p:nvPr/>
        </p:nvSpPr>
        <p:spPr>
          <a:xfrm>
            <a:off x="8141749" y="2724704"/>
            <a:ext cx="548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FF0000"/>
                </a:solidFill>
              </a:rPr>
              <a:t>Non Empty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FA14B99-4457-4E1C-86C7-1B3D27E68600}"/>
              </a:ext>
            </a:extLst>
          </p:cNvPr>
          <p:cNvSpPr txBox="1"/>
          <p:nvPr/>
        </p:nvSpPr>
        <p:spPr>
          <a:xfrm>
            <a:off x="7571670" y="3679812"/>
            <a:ext cx="6317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00B050"/>
                </a:solidFill>
              </a:rPr>
              <a:t>Empty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2C3BF32-336C-45A9-9D60-27C069F2751F}"/>
              </a:ext>
            </a:extLst>
          </p:cNvPr>
          <p:cNvSpPr txBox="1"/>
          <p:nvPr/>
        </p:nvSpPr>
        <p:spPr>
          <a:xfrm>
            <a:off x="11341034" y="5728990"/>
            <a:ext cx="4794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00B050"/>
                </a:solidFill>
              </a:rPr>
              <a:t>YES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19A87A1F-09FB-43F3-8ED3-340072732BA2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3324544" y="898854"/>
            <a:ext cx="223287" cy="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97D01B05-F4B7-49DD-BE7E-EE1378F22FE3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5613690" y="887764"/>
            <a:ext cx="217460" cy="1109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687D0811-20D7-4932-8D63-4CC7A109FA02}"/>
              </a:ext>
            </a:extLst>
          </p:cNvPr>
          <p:cNvCxnSpPr>
            <a:cxnSpLocks/>
            <a:stCxn id="69" idx="3"/>
          </p:cNvCxnSpPr>
          <p:nvPr/>
        </p:nvCxnSpPr>
        <p:spPr>
          <a:xfrm>
            <a:off x="4533808" y="898855"/>
            <a:ext cx="185799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4BCC9A6E-1DE2-44A5-879A-33793A5C3A79}"/>
              </a:ext>
            </a:extLst>
          </p:cNvPr>
          <p:cNvSpPr txBox="1"/>
          <p:nvPr/>
        </p:nvSpPr>
        <p:spPr>
          <a:xfrm rot="16200000">
            <a:off x="2336616" y="1853678"/>
            <a:ext cx="3257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BFD6DF7B-BFD6-489D-8032-BBD909F1778E}"/>
              </a:ext>
            </a:extLst>
          </p:cNvPr>
          <p:cNvSpPr txBox="1"/>
          <p:nvPr/>
        </p:nvSpPr>
        <p:spPr>
          <a:xfrm rot="16200000">
            <a:off x="2977732" y="1819480"/>
            <a:ext cx="4781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accent6">
                    <a:lumMod val="50000"/>
                  </a:schemeClr>
                </a:solidFill>
              </a:rPr>
              <a:t>YES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2BA544E-46C6-49C0-845F-DEC6D5BFDA42}"/>
              </a:ext>
            </a:extLst>
          </p:cNvPr>
          <p:cNvSpPr/>
          <p:nvPr/>
        </p:nvSpPr>
        <p:spPr>
          <a:xfrm>
            <a:off x="3324544" y="5692086"/>
            <a:ext cx="45719" cy="4571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DBAAC47-8097-41B2-95F0-FD677B1A7272}"/>
              </a:ext>
            </a:extLst>
          </p:cNvPr>
          <p:cNvCxnSpPr>
            <a:cxnSpLocks/>
          </p:cNvCxnSpPr>
          <p:nvPr/>
        </p:nvCxnSpPr>
        <p:spPr>
          <a:xfrm>
            <a:off x="7597005" y="5686942"/>
            <a:ext cx="16570" cy="38540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8AC2D2A-3B0C-49D8-9E67-66957C4DFE26}"/>
              </a:ext>
            </a:extLst>
          </p:cNvPr>
          <p:cNvCxnSpPr>
            <a:cxnSpLocks/>
          </p:cNvCxnSpPr>
          <p:nvPr/>
        </p:nvCxnSpPr>
        <p:spPr>
          <a:xfrm>
            <a:off x="8267944" y="5098612"/>
            <a:ext cx="257265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0" name="Flowchart: Decision 79">
            <a:extLst>
              <a:ext uri="{FF2B5EF4-FFF2-40B4-BE49-F238E27FC236}">
                <a16:creationId xmlns:a16="http://schemas.microsoft.com/office/drawing/2014/main" id="{9000227B-933D-4753-8F41-D3FCDEA65C0D}"/>
              </a:ext>
            </a:extLst>
          </p:cNvPr>
          <p:cNvSpPr/>
          <p:nvPr/>
        </p:nvSpPr>
        <p:spPr>
          <a:xfrm>
            <a:off x="6946836" y="4459419"/>
            <a:ext cx="1321108" cy="1278386"/>
          </a:xfrm>
          <a:prstGeom prst="flowChartDecision">
            <a:avLst/>
          </a:prstGeom>
          <a:solidFill>
            <a:srgbClr val="C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Check result set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63B8BB7-4CDC-4FBE-A9CC-8B28124987A0}"/>
              </a:ext>
            </a:extLst>
          </p:cNvPr>
          <p:cNvSpPr/>
          <p:nvPr/>
        </p:nvSpPr>
        <p:spPr>
          <a:xfrm>
            <a:off x="7161570" y="6072350"/>
            <a:ext cx="1002439" cy="43056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No upcoming Appointments.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DF582AE-8F76-40DE-AE81-804046712479}"/>
              </a:ext>
            </a:extLst>
          </p:cNvPr>
          <p:cNvSpPr txBox="1"/>
          <p:nvPr/>
        </p:nvSpPr>
        <p:spPr>
          <a:xfrm>
            <a:off x="8141749" y="4750162"/>
            <a:ext cx="548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FF0000"/>
                </a:solidFill>
              </a:rPr>
              <a:t>Non Empty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3E94641-09DD-46C1-881C-50947B742734}"/>
              </a:ext>
            </a:extLst>
          </p:cNvPr>
          <p:cNvSpPr txBox="1"/>
          <p:nvPr/>
        </p:nvSpPr>
        <p:spPr>
          <a:xfrm>
            <a:off x="7752110" y="5712811"/>
            <a:ext cx="6317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00B050"/>
                </a:solidFill>
              </a:rPr>
              <a:t>Empty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FA594E1-A797-4933-8A49-5CB8C1BCC77D}"/>
              </a:ext>
            </a:extLst>
          </p:cNvPr>
          <p:cNvSpPr/>
          <p:nvPr/>
        </p:nvSpPr>
        <p:spPr>
          <a:xfrm>
            <a:off x="3324544" y="5968623"/>
            <a:ext cx="45719" cy="4571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7EA1223-585E-409A-B6F2-A6C5F0FCEE32}"/>
              </a:ext>
            </a:extLst>
          </p:cNvPr>
          <p:cNvSpPr/>
          <p:nvPr/>
        </p:nvSpPr>
        <p:spPr>
          <a:xfrm>
            <a:off x="3324544" y="6214369"/>
            <a:ext cx="45719" cy="4571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A021BD30-C5F0-489E-B156-2DE6C6692194}"/>
              </a:ext>
            </a:extLst>
          </p:cNvPr>
          <p:cNvCxnSpPr>
            <a:cxnSpLocks/>
          </p:cNvCxnSpPr>
          <p:nvPr/>
        </p:nvCxnSpPr>
        <p:spPr>
          <a:xfrm>
            <a:off x="10432081" y="1470804"/>
            <a:ext cx="0" cy="26985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3" name="Flowchart: Decision 112">
            <a:extLst>
              <a:ext uri="{FF2B5EF4-FFF2-40B4-BE49-F238E27FC236}">
                <a16:creationId xmlns:a16="http://schemas.microsoft.com/office/drawing/2014/main" id="{27C8A0C0-F0B4-407A-9153-1FA1EB04E4F4}"/>
              </a:ext>
            </a:extLst>
          </p:cNvPr>
          <p:cNvSpPr/>
          <p:nvPr/>
        </p:nvSpPr>
        <p:spPr>
          <a:xfrm>
            <a:off x="9771527" y="316191"/>
            <a:ext cx="1321108" cy="1278386"/>
          </a:xfrm>
          <a:prstGeom prst="flowChartDecision">
            <a:avLst/>
          </a:prstGeom>
          <a:solidFill>
            <a:srgbClr val="C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Check for result set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6D06A1D1-B994-47F3-99CA-7E27CDA23F42}"/>
              </a:ext>
            </a:extLst>
          </p:cNvPr>
          <p:cNvSpPr/>
          <p:nvPr/>
        </p:nvSpPr>
        <p:spPr>
          <a:xfrm>
            <a:off x="9937438" y="1734417"/>
            <a:ext cx="985977" cy="70888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Sorry! Time slot is already booked.</a:t>
            </a:r>
          </a:p>
          <a:p>
            <a:pPr algn="ctr"/>
            <a:r>
              <a:rPr lang="en-US" sz="800" dirty="0"/>
              <a:t>Select different time..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72D6584-BE4C-4E7A-9E12-784C2514D126}"/>
              </a:ext>
            </a:extLst>
          </p:cNvPr>
          <p:cNvSpPr txBox="1"/>
          <p:nvPr/>
        </p:nvSpPr>
        <p:spPr>
          <a:xfrm>
            <a:off x="8516325" y="259192"/>
            <a:ext cx="4794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00B050"/>
                </a:solidFill>
              </a:rPr>
              <a:t>YES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DD32892-D326-415A-AA41-C83545D122A2}"/>
              </a:ext>
            </a:extLst>
          </p:cNvPr>
          <p:cNvSpPr txBox="1"/>
          <p:nvPr/>
        </p:nvSpPr>
        <p:spPr>
          <a:xfrm>
            <a:off x="10392063" y="1561463"/>
            <a:ext cx="7846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FF0000"/>
                </a:solidFill>
              </a:rPr>
              <a:t>Non-empty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785998D5-CD76-4AC2-8695-BD281743D823}"/>
              </a:ext>
            </a:extLst>
          </p:cNvPr>
          <p:cNvCxnSpPr>
            <a:cxnSpLocks/>
            <a:endCxn id="125" idx="2"/>
          </p:cNvCxnSpPr>
          <p:nvPr/>
        </p:nvCxnSpPr>
        <p:spPr>
          <a:xfrm>
            <a:off x="11042286" y="945461"/>
            <a:ext cx="348730" cy="841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E68667A1-4AEE-43E1-8FA3-13461DD2FF5C}"/>
              </a:ext>
            </a:extLst>
          </p:cNvPr>
          <p:cNvCxnSpPr>
            <a:cxnSpLocks/>
          </p:cNvCxnSpPr>
          <p:nvPr/>
        </p:nvCxnSpPr>
        <p:spPr>
          <a:xfrm>
            <a:off x="12003729" y="945461"/>
            <a:ext cx="309181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5" name="Cylinder 124">
            <a:extLst>
              <a:ext uri="{FF2B5EF4-FFF2-40B4-BE49-F238E27FC236}">
                <a16:creationId xmlns:a16="http://schemas.microsoft.com/office/drawing/2014/main" id="{3CA97722-1847-4045-BE7D-D209F3F462BB}"/>
              </a:ext>
            </a:extLst>
          </p:cNvPr>
          <p:cNvSpPr/>
          <p:nvPr/>
        </p:nvSpPr>
        <p:spPr>
          <a:xfrm>
            <a:off x="11391016" y="605425"/>
            <a:ext cx="665825" cy="696897"/>
          </a:xfrm>
          <a:prstGeom prst="can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Save to Database</a:t>
            </a:r>
          </a:p>
        </p:txBody>
      </p:sp>
      <p:sp>
        <p:nvSpPr>
          <p:cNvPr id="129" name="Flowchart: Decision 128">
            <a:extLst>
              <a:ext uri="{FF2B5EF4-FFF2-40B4-BE49-F238E27FC236}">
                <a16:creationId xmlns:a16="http://schemas.microsoft.com/office/drawing/2014/main" id="{5B6BEBF8-6267-4BAA-AEEB-63A494F32725}"/>
              </a:ext>
            </a:extLst>
          </p:cNvPr>
          <p:cNvSpPr/>
          <p:nvPr/>
        </p:nvSpPr>
        <p:spPr>
          <a:xfrm>
            <a:off x="12264588" y="314680"/>
            <a:ext cx="1321108" cy="1278386"/>
          </a:xfrm>
          <a:prstGeom prst="flowChartDecision">
            <a:avLst/>
          </a:prstGeom>
          <a:solidFill>
            <a:srgbClr val="C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Check for Exception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5D29DCDD-FAFA-4B22-9FCC-514E0429D700}"/>
              </a:ext>
            </a:extLst>
          </p:cNvPr>
          <p:cNvCxnSpPr>
            <a:cxnSpLocks/>
            <a:stCxn id="129" idx="3"/>
            <a:endCxn id="140" idx="1"/>
          </p:cNvCxnSpPr>
          <p:nvPr/>
        </p:nvCxnSpPr>
        <p:spPr>
          <a:xfrm>
            <a:off x="13585696" y="953873"/>
            <a:ext cx="423028" cy="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D896687D-EB7F-4006-A114-4B30879BE120}"/>
              </a:ext>
            </a:extLst>
          </p:cNvPr>
          <p:cNvSpPr/>
          <p:nvPr/>
        </p:nvSpPr>
        <p:spPr>
          <a:xfrm>
            <a:off x="14008724" y="738590"/>
            <a:ext cx="985977" cy="43056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Your appointment has been scheduled.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308512AC-EF3B-4BB3-870F-7BC90513115B}"/>
              </a:ext>
            </a:extLst>
          </p:cNvPr>
          <p:cNvSpPr/>
          <p:nvPr/>
        </p:nvSpPr>
        <p:spPr>
          <a:xfrm>
            <a:off x="7422100" y="328265"/>
            <a:ext cx="3686126" cy="12756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ABA6D41F-08F9-4DCE-B593-0181BC6B2213}"/>
              </a:ext>
            </a:extLst>
          </p:cNvPr>
          <p:cNvCxnSpPr>
            <a:cxnSpLocks/>
          </p:cNvCxnSpPr>
          <p:nvPr/>
        </p:nvCxnSpPr>
        <p:spPr>
          <a:xfrm flipV="1">
            <a:off x="7138421" y="869814"/>
            <a:ext cx="374370" cy="1265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AAF51523-150B-4D95-82AB-C30F1129A012}"/>
              </a:ext>
            </a:extLst>
          </p:cNvPr>
          <p:cNvCxnSpPr>
            <a:cxnSpLocks/>
          </p:cNvCxnSpPr>
          <p:nvPr/>
        </p:nvCxnSpPr>
        <p:spPr>
          <a:xfrm>
            <a:off x="8506633" y="810357"/>
            <a:ext cx="380655" cy="817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5C8EF4EC-8224-4D2D-ACAF-7D47B2299862}"/>
              </a:ext>
            </a:extLst>
          </p:cNvPr>
          <p:cNvSpPr txBox="1"/>
          <p:nvPr/>
        </p:nvSpPr>
        <p:spPr>
          <a:xfrm>
            <a:off x="7136155" y="590276"/>
            <a:ext cx="3684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D2127C73-0796-45CE-94E4-D919FF3CBCE3}"/>
              </a:ext>
            </a:extLst>
          </p:cNvPr>
          <p:cNvSpPr/>
          <p:nvPr/>
        </p:nvSpPr>
        <p:spPr>
          <a:xfrm>
            <a:off x="7519442" y="393389"/>
            <a:ext cx="984007" cy="74657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Check availability for selected appointment time.</a:t>
            </a:r>
          </a:p>
        </p:txBody>
      </p:sp>
      <p:sp>
        <p:nvSpPr>
          <p:cNvPr id="148" name="Cylinder 147">
            <a:extLst>
              <a:ext uri="{FF2B5EF4-FFF2-40B4-BE49-F238E27FC236}">
                <a16:creationId xmlns:a16="http://schemas.microsoft.com/office/drawing/2014/main" id="{AB6FECC6-967D-405E-B54A-196EE2EB5FF3}"/>
              </a:ext>
            </a:extLst>
          </p:cNvPr>
          <p:cNvSpPr/>
          <p:nvPr/>
        </p:nvSpPr>
        <p:spPr>
          <a:xfrm>
            <a:off x="8877480" y="470083"/>
            <a:ext cx="665825" cy="696897"/>
          </a:xfrm>
          <a:prstGeom prst="can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Database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CA7E9151-0BC3-4263-A9D1-26AA2B6BECEF}"/>
              </a:ext>
            </a:extLst>
          </p:cNvPr>
          <p:cNvCxnSpPr>
            <a:cxnSpLocks/>
          </p:cNvCxnSpPr>
          <p:nvPr/>
        </p:nvCxnSpPr>
        <p:spPr>
          <a:xfrm>
            <a:off x="9537033" y="845280"/>
            <a:ext cx="231221" cy="13066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0" name="Flowchart: Decision 149">
            <a:extLst>
              <a:ext uri="{FF2B5EF4-FFF2-40B4-BE49-F238E27FC236}">
                <a16:creationId xmlns:a16="http://schemas.microsoft.com/office/drawing/2014/main" id="{4726CE43-35DD-4BDF-84F1-EA45EDD727A7}"/>
              </a:ext>
            </a:extLst>
          </p:cNvPr>
          <p:cNvSpPr/>
          <p:nvPr/>
        </p:nvSpPr>
        <p:spPr>
          <a:xfrm>
            <a:off x="9762251" y="334316"/>
            <a:ext cx="1321108" cy="1278386"/>
          </a:xfrm>
          <a:prstGeom prst="flowChartDecision">
            <a:avLst/>
          </a:prstGeom>
          <a:solidFill>
            <a:srgbClr val="C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Check result set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11C0DB2-E0CC-4C52-939D-0E474F33D1BB}"/>
              </a:ext>
            </a:extLst>
          </p:cNvPr>
          <p:cNvSpPr txBox="1"/>
          <p:nvPr/>
        </p:nvSpPr>
        <p:spPr>
          <a:xfrm>
            <a:off x="11019209" y="684688"/>
            <a:ext cx="5472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00B050"/>
                </a:solidFill>
              </a:rPr>
              <a:t>Empty</a:t>
            </a: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A64A83AF-9881-4BBE-990D-334109602CA0}"/>
              </a:ext>
            </a:extLst>
          </p:cNvPr>
          <p:cNvCxnSpPr/>
          <p:nvPr/>
        </p:nvCxnSpPr>
        <p:spPr>
          <a:xfrm>
            <a:off x="7280031" y="1899715"/>
            <a:ext cx="2635918" cy="2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582DAD7-C9F3-4E28-9B4F-222665A4D4A8}"/>
              </a:ext>
            </a:extLst>
          </p:cNvPr>
          <p:cNvCxnSpPr/>
          <p:nvPr/>
        </p:nvCxnSpPr>
        <p:spPr>
          <a:xfrm flipV="1">
            <a:off x="7242909" y="987715"/>
            <a:ext cx="276533" cy="2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64F462F1-CC3B-44D1-B5C6-9FEFBFCD2F6B}"/>
              </a:ext>
            </a:extLst>
          </p:cNvPr>
          <p:cNvCxnSpPr>
            <a:cxnSpLocks/>
          </p:cNvCxnSpPr>
          <p:nvPr/>
        </p:nvCxnSpPr>
        <p:spPr>
          <a:xfrm>
            <a:off x="12924225" y="1588205"/>
            <a:ext cx="0" cy="27373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5937CD39-60DE-4A7F-B3E4-8CD1CDD33F2D}"/>
              </a:ext>
            </a:extLst>
          </p:cNvPr>
          <p:cNvSpPr/>
          <p:nvPr/>
        </p:nvSpPr>
        <p:spPr>
          <a:xfrm>
            <a:off x="12431236" y="1861944"/>
            <a:ext cx="1064956" cy="57201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Sorry for the inconvenience. Please try again later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FB7CDEF-FACC-44A6-83E5-302DC740DAAB}"/>
              </a:ext>
            </a:extLst>
          </p:cNvPr>
          <p:cNvSpPr txBox="1"/>
          <p:nvPr/>
        </p:nvSpPr>
        <p:spPr>
          <a:xfrm>
            <a:off x="12879903" y="1594577"/>
            <a:ext cx="3706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00B050"/>
                </a:solidFill>
              </a:rPr>
              <a:t>YES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BFEDAB47-C97D-42ED-8719-5A8E8A0DA516}"/>
              </a:ext>
            </a:extLst>
          </p:cNvPr>
          <p:cNvSpPr txBox="1"/>
          <p:nvPr/>
        </p:nvSpPr>
        <p:spPr>
          <a:xfrm>
            <a:off x="13578848" y="750647"/>
            <a:ext cx="5472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7267726" y="989194"/>
            <a:ext cx="10444" cy="909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677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Oval 128">
            <a:extLst>
              <a:ext uri="{FF2B5EF4-FFF2-40B4-BE49-F238E27FC236}">
                <a16:creationId xmlns:a16="http://schemas.microsoft.com/office/drawing/2014/main" id="{304064D3-381D-4CED-A74C-86BC3853C946}"/>
              </a:ext>
            </a:extLst>
          </p:cNvPr>
          <p:cNvSpPr/>
          <p:nvPr/>
        </p:nvSpPr>
        <p:spPr>
          <a:xfrm>
            <a:off x="352150" y="2920605"/>
            <a:ext cx="908284" cy="4559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Patient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5D75A41-F7A8-45B3-B363-B64630233EEB}"/>
              </a:ext>
            </a:extLst>
          </p:cNvPr>
          <p:cNvCxnSpPr>
            <a:cxnSpLocks/>
          </p:cNvCxnSpPr>
          <p:nvPr/>
        </p:nvCxnSpPr>
        <p:spPr>
          <a:xfrm>
            <a:off x="4372732" y="687471"/>
            <a:ext cx="0" cy="5537563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4F33E01-4CBC-4FB9-939B-0FDF6565FA1A}"/>
              </a:ext>
            </a:extLst>
          </p:cNvPr>
          <p:cNvSpPr/>
          <p:nvPr/>
        </p:nvSpPr>
        <p:spPr>
          <a:xfrm>
            <a:off x="4629997" y="472187"/>
            <a:ext cx="985977" cy="430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Schedule a Test.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C46EE56-9BFE-4814-8526-8475A7E6C8B1}"/>
              </a:ext>
            </a:extLst>
          </p:cNvPr>
          <p:cNvCxnSpPr>
            <a:cxnSpLocks/>
          </p:cNvCxnSpPr>
          <p:nvPr/>
        </p:nvCxnSpPr>
        <p:spPr>
          <a:xfrm>
            <a:off x="4372732" y="687471"/>
            <a:ext cx="257265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9D2B6DA2-4FAC-4136-B0F1-CBD5E5E2C3EA}"/>
              </a:ext>
            </a:extLst>
          </p:cNvPr>
          <p:cNvSpPr/>
          <p:nvPr/>
        </p:nvSpPr>
        <p:spPr>
          <a:xfrm>
            <a:off x="5873238" y="472187"/>
            <a:ext cx="985421" cy="43056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Fill the form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4493A4D-561A-447D-B58E-AC2AC147D08F}"/>
              </a:ext>
            </a:extLst>
          </p:cNvPr>
          <p:cNvCxnSpPr>
            <a:cxnSpLocks/>
            <a:endCxn id="17" idx="5"/>
          </p:cNvCxnSpPr>
          <p:nvPr/>
        </p:nvCxnSpPr>
        <p:spPr>
          <a:xfrm>
            <a:off x="5628645" y="687469"/>
            <a:ext cx="298414" cy="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9C0B0B1-4C6E-4999-BDA6-D23F03B0D822}"/>
              </a:ext>
            </a:extLst>
          </p:cNvPr>
          <p:cNvCxnSpPr>
            <a:cxnSpLocks/>
          </p:cNvCxnSpPr>
          <p:nvPr/>
        </p:nvCxnSpPr>
        <p:spPr>
          <a:xfrm>
            <a:off x="4115467" y="3124201"/>
            <a:ext cx="257265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A3768FD-7BD7-4CC5-BFE9-544A0D21DC91}"/>
              </a:ext>
            </a:extLst>
          </p:cNvPr>
          <p:cNvCxnSpPr>
            <a:cxnSpLocks/>
          </p:cNvCxnSpPr>
          <p:nvPr/>
        </p:nvCxnSpPr>
        <p:spPr>
          <a:xfrm>
            <a:off x="9382069" y="696220"/>
            <a:ext cx="298414" cy="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DDE7251-CDDC-4B07-B521-79A00FECAACF}"/>
              </a:ext>
            </a:extLst>
          </p:cNvPr>
          <p:cNvCxnSpPr>
            <a:cxnSpLocks/>
          </p:cNvCxnSpPr>
          <p:nvPr/>
        </p:nvCxnSpPr>
        <p:spPr>
          <a:xfrm>
            <a:off x="7769077" y="694103"/>
            <a:ext cx="298414" cy="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89A96B2-1C7C-4030-A518-A725EBE2D71A}"/>
              </a:ext>
            </a:extLst>
          </p:cNvPr>
          <p:cNvCxnSpPr>
            <a:cxnSpLocks/>
          </p:cNvCxnSpPr>
          <p:nvPr/>
        </p:nvCxnSpPr>
        <p:spPr>
          <a:xfrm>
            <a:off x="6804838" y="687467"/>
            <a:ext cx="298414" cy="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Flowchart: Decision 27">
            <a:extLst>
              <a:ext uri="{FF2B5EF4-FFF2-40B4-BE49-F238E27FC236}">
                <a16:creationId xmlns:a16="http://schemas.microsoft.com/office/drawing/2014/main" id="{A0D853F5-A384-4FCC-A095-32E5581C4CB0}"/>
              </a:ext>
            </a:extLst>
          </p:cNvPr>
          <p:cNvSpPr/>
          <p:nvPr/>
        </p:nvSpPr>
        <p:spPr>
          <a:xfrm>
            <a:off x="8080189" y="58226"/>
            <a:ext cx="1321108" cy="1278386"/>
          </a:xfrm>
          <a:prstGeom prst="flowChartDecision">
            <a:avLst/>
          </a:prstGeom>
          <a:solidFill>
            <a:srgbClr val="C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Check for exception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6666D60-9FB5-4A5C-8C19-399611C814E1}"/>
              </a:ext>
            </a:extLst>
          </p:cNvPr>
          <p:cNvCxnSpPr>
            <a:cxnSpLocks/>
          </p:cNvCxnSpPr>
          <p:nvPr/>
        </p:nvCxnSpPr>
        <p:spPr>
          <a:xfrm>
            <a:off x="8733316" y="1333296"/>
            <a:ext cx="10635" cy="23045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8C14FCE-FA47-4D88-BD1D-AF6E1F4A6336}"/>
              </a:ext>
            </a:extLst>
          </p:cNvPr>
          <p:cNvSpPr txBox="1"/>
          <p:nvPr/>
        </p:nvSpPr>
        <p:spPr>
          <a:xfrm>
            <a:off x="8731218" y="1306284"/>
            <a:ext cx="422199" cy="224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00B050"/>
                </a:solidFill>
              </a:rPr>
              <a:t>YES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8DD192-0371-4C95-95DA-DBA6428D8BC2}"/>
              </a:ext>
            </a:extLst>
          </p:cNvPr>
          <p:cNvSpPr txBox="1"/>
          <p:nvPr/>
        </p:nvSpPr>
        <p:spPr>
          <a:xfrm>
            <a:off x="9345900" y="480025"/>
            <a:ext cx="422199" cy="224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F6EAB58-4FBD-4941-8C63-991E0562D2DE}"/>
              </a:ext>
            </a:extLst>
          </p:cNvPr>
          <p:cNvSpPr/>
          <p:nvPr/>
        </p:nvSpPr>
        <p:spPr>
          <a:xfrm>
            <a:off x="1558286" y="2918423"/>
            <a:ext cx="985977" cy="43056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Login page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4A13EE9-B0FB-4775-B29E-40B2104C45FF}"/>
              </a:ext>
            </a:extLst>
          </p:cNvPr>
          <p:cNvSpPr/>
          <p:nvPr/>
        </p:nvSpPr>
        <p:spPr>
          <a:xfrm>
            <a:off x="10070192" y="5438868"/>
            <a:ext cx="985977" cy="430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We will call back you by next 2-3 working days.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F99B121-83DB-4950-869B-70D6DFA61A74}"/>
              </a:ext>
            </a:extLst>
          </p:cNvPr>
          <p:cNvSpPr/>
          <p:nvPr/>
        </p:nvSpPr>
        <p:spPr>
          <a:xfrm>
            <a:off x="4648895" y="6009752"/>
            <a:ext cx="985977" cy="430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View Test Result.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4CC82D5-A245-4E9C-8F5A-E242FCB3111B}"/>
              </a:ext>
            </a:extLst>
          </p:cNvPr>
          <p:cNvCxnSpPr>
            <a:cxnSpLocks/>
            <a:endCxn id="49" idx="1"/>
          </p:cNvCxnSpPr>
          <p:nvPr/>
        </p:nvCxnSpPr>
        <p:spPr>
          <a:xfrm flipV="1">
            <a:off x="9747010" y="5654152"/>
            <a:ext cx="323182" cy="1775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D092F8F-39C0-4D1B-A22E-1ED059E94B65}"/>
              </a:ext>
            </a:extLst>
          </p:cNvPr>
          <p:cNvCxnSpPr>
            <a:cxnSpLocks/>
          </p:cNvCxnSpPr>
          <p:nvPr/>
        </p:nvCxnSpPr>
        <p:spPr>
          <a:xfrm>
            <a:off x="7858470" y="6222788"/>
            <a:ext cx="298414" cy="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0BE9EEA-78D1-4ACC-B106-950ECBC9276B}"/>
              </a:ext>
            </a:extLst>
          </p:cNvPr>
          <p:cNvCxnSpPr>
            <a:cxnSpLocks/>
          </p:cNvCxnSpPr>
          <p:nvPr/>
        </p:nvCxnSpPr>
        <p:spPr>
          <a:xfrm>
            <a:off x="5648573" y="6225034"/>
            <a:ext cx="306275" cy="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14ACC47-6232-4896-847D-4FB2CE92B029}"/>
              </a:ext>
            </a:extLst>
          </p:cNvPr>
          <p:cNvCxnSpPr>
            <a:cxnSpLocks/>
          </p:cNvCxnSpPr>
          <p:nvPr/>
        </p:nvCxnSpPr>
        <p:spPr>
          <a:xfrm>
            <a:off x="4378960" y="4116118"/>
            <a:ext cx="284174" cy="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66084E0-0D7B-41F2-B5E7-859F45B0FAF3}"/>
              </a:ext>
            </a:extLst>
          </p:cNvPr>
          <p:cNvCxnSpPr>
            <a:cxnSpLocks/>
            <a:stCxn id="176" idx="4"/>
            <a:endCxn id="152" idx="1"/>
          </p:cNvCxnSpPr>
          <p:nvPr/>
        </p:nvCxnSpPr>
        <p:spPr>
          <a:xfrm>
            <a:off x="7761942" y="4149629"/>
            <a:ext cx="324647" cy="759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F94A23C-21D1-4059-9598-FAF662BE9AFA}"/>
              </a:ext>
            </a:extLst>
          </p:cNvPr>
          <p:cNvCxnSpPr>
            <a:cxnSpLocks/>
          </p:cNvCxnSpPr>
          <p:nvPr/>
        </p:nvCxnSpPr>
        <p:spPr>
          <a:xfrm>
            <a:off x="6792173" y="4110710"/>
            <a:ext cx="298414" cy="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8" name="Parallelogram 67">
            <a:extLst>
              <a:ext uri="{FF2B5EF4-FFF2-40B4-BE49-F238E27FC236}">
                <a16:creationId xmlns:a16="http://schemas.microsoft.com/office/drawing/2014/main" id="{85950AFD-75DD-4573-B757-F7255961936C}"/>
              </a:ext>
            </a:extLst>
          </p:cNvPr>
          <p:cNvSpPr/>
          <p:nvPr/>
        </p:nvSpPr>
        <p:spPr>
          <a:xfrm>
            <a:off x="5898324" y="6009751"/>
            <a:ext cx="985421" cy="43056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Fill the Callback form.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98C2385-F008-4FE2-B9D7-70E3488DDFFC}"/>
              </a:ext>
            </a:extLst>
          </p:cNvPr>
          <p:cNvCxnSpPr>
            <a:cxnSpLocks/>
          </p:cNvCxnSpPr>
          <p:nvPr/>
        </p:nvCxnSpPr>
        <p:spPr>
          <a:xfrm>
            <a:off x="6829095" y="6225760"/>
            <a:ext cx="382340" cy="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7B2BB49-F440-41C2-A6B1-986D959FAEB1}"/>
              </a:ext>
            </a:extLst>
          </p:cNvPr>
          <p:cNvCxnSpPr>
            <a:cxnSpLocks/>
          </p:cNvCxnSpPr>
          <p:nvPr/>
        </p:nvCxnSpPr>
        <p:spPr>
          <a:xfrm>
            <a:off x="4379003" y="6218065"/>
            <a:ext cx="269936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1D25287-F1B9-4E99-BD1A-3B24F116AE99}"/>
              </a:ext>
            </a:extLst>
          </p:cNvPr>
          <p:cNvCxnSpPr>
            <a:cxnSpLocks/>
          </p:cNvCxnSpPr>
          <p:nvPr/>
        </p:nvCxnSpPr>
        <p:spPr>
          <a:xfrm flipH="1">
            <a:off x="8743950" y="4749912"/>
            <a:ext cx="6386" cy="25838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80F6E823-5B1A-4563-A5F6-86A5A80A42D6}"/>
              </a:ext>
            </a:extLst>
          </p:cNvPr>
          <p:cNvSpPr/>
          <p:nvPr/>
        </p:nvSpPr>
        <p:spPr>
          <a:xfrm>
            <a:off x="8264506" y="5008301"/>
            <a:ext cx="985977" cy="430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Fix an Appointment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F38EF94-3B57-4004-8F13-C3F05B597632}"/>
              </a:ext>
            </a:extLst>
          </p:cNvPr>
          <p:cNvCxnSpPr>
            <a:cxnSpLocks/>
          </p:cNvCxnSpPr>
          <p:nvPr/>
        </p:nvCxnSpPr>
        <p:spPr>
          <a:xfrm>
            <a:off x="5605505" y="2726990"/>
            <a:ext cx="298414" cy="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7" name="Flowchart: Decision 116">
            <a:extLst>
              <a:ext uri="{FF2B5EF4-FFF2-40B4-BE49-F238E27FC236}">
                <a16:creationId xmlns:a16="http://schemas.microsoft.com/office/drawing/2014/main" id="{8045AFF3-E0DF-4562-8CD8-9646DAA6EBF9}"/>
              </a:ext>
            </a:extLst>
          </p:cNvPr>
          <p:cNvSpPr/>
          <p:nvPr/>
        </p:nvSpPr>
        <p:spPr>
          <a:xfrm>
            <a:off x="8146784" y="5579614"/>
            <a:ext cx="1321108" cy="1278386"/>
          </a:xfrm>
          <a:prstGeom prst="flowChartDecision">
            <a:avLst/>
          </a:prstGeom>
          <a:solidFill>
            <a:srgbClr val="C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Check for exception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FC49A402-5B95-4FAE-8A34-47D3DBDD8B26}"/>
              </a:ext>
            </a:extLst>
          </p:cNvPr>
          <p:cNvCxnSpPr/>
          <p:nvPr/>
        </p:nvCxnSpPr>
        <p:spPr>
          <a:xfrm>
            <a:off x="9750596" y="5661945"/>
            <a:ext cx="0" cy="56084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59FA86B9-A248-43C0-93CE-BD349850B4A7}"/>
              </a:ext>
            </a:extLst>
          </p:cNvPr>
          <p:cNvCxnSpPr>
            <a:cxnSpLocks/>
          </p:cNvCxnSpPr>
          <p:nvPr/>
        </p:nvCxnSpPr>
        <p:spPr>
          <a:xfrm>
            <a:off x="9763730" y="6438070"/>
            <a:ext cx="298414" cy="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D87D4AFB-475B-42F1-BC2F-D815CA512EF1}"/>
              </a:ext>
            </a:extLst>
          </p:cNvPr>
          <p:cNvCxnSpPr>
            <a:cxnSpLocks/>
          </p:cNvCxnSpPr>
          <p:nvPr/>
        </p:nvCxnSpPr>
        <p:spPr>
          <a:xfrm>
            <a:off x="4372732" y="694103"/>
            <a:ext cx="0" cy="553756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F3522D0-4153-45D5-A568-AED5BE7C9B57}"/>
              </a:ext>
            </a:extLst>
          </p:cNvPr>
          <p:cNvSpPr/>
          <p:nvPr/>
        </p:nvSpPr>
        <p:spPr>
          <a:xfrm>
            <a:off x="4629997" y="478819"/>
            <a:ext cx="985977" cy="43056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Schedule a diagnostic test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E87A3A1-5837-4487-9E58-B05D23FB2483}"/>
              </a:ext>
            </a:extLst>
          </p:cNvPr>
          <p:cNvSpPr/>
          <p:nvPr/>
        </p:nvSpPr>
        <p:spPr>
          <a:xfrm>
            <a:off x="9683538" y="478815"/>
            <a:ext cx="985977" cy="43056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Your test has been scheduled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F970492-B346-4217-AF2C-67441C834478}"/>
              </a:ext>
            </a:extLst>
          </p:cNvPr>
          <p:cNvSpPr/>
          <p:nvPr/>
        </p:nvSpPr>
        <p:spPr>
          <a:xfrm>
            <a:off x="8250962" y="1570383"/>
            <a:ext cx="1094938" cy="51465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Sorry for the inconvenience. Please try again later.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C2FA6BB4-D5E1-44CB-9AEA-695441602BA7}"/>
              </a:ext>
            </a:extLst>
          </p:cNvPr>
          <p:cNvCxnSpPr>
            <a:cxnSpLocks/>
          </p:cNvCxnSpPr>
          <p:nvPr/>
        </p:nvCxnSpPr>
        <p:spPr>
          <a:xfrm>
            <a:off x="4372732" y="694103"/>
            <a:ext cx="257265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5" name="Parallelogram 134">
            <a:extLst>
              <a:ext uri="{FF2B5EF4-FFF2-40B4-BE49-F238E27FC236}">
                <a16:creationId xmlns:a16="http://schemas.microsoft.com/office/drawing/2014/main" id="{07E2C213-03B0-4F14-BC76-7097F70EAA50}"/>
              </a:ext>
            </a:extLst>
          </p:cNvPr>
          <p:cNvSpPr/>
          <p:nvPr/>
        </p:nvSpPr>
        <p:spPr>
          <a:xfrm>
            <a:off x="5873238" y="478819"/>
            <a:ext cx="985421" cy="430567"/>
          </a:xfrm>
          <a:prstGeom prst="parallelogram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Fill the form</a:t>
            </a: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14B0F5E3-5AC4-40B8-A828-955D830E6373}"/>
              </a:ext>
            </a:extLst>
          </p:cNvPr>
          <p:cNvCxnSpPr>
            <a:cxnSpLocks/>
            <a:endCxn id="135" idx="5"/>
          </p:cNvCxnSpPr>
          <p:nvPr/>
        </p:nvCxnSpPr>
        <p:spPr>
          <a:xfrm>
            <a:off x="5628645" y="694101"/>
            <a:ext cx="298414" cy="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3210E9E7-C123-456C-B671-FB5774BABA40}"/>
              </a:ext>
            </a:extLst>
          </p:cNvPr>
          <p:cNvCxnSpPr>
            <a:cxnSpLocks/>
            <a:stCxn id="462" idx="3"/>
          </p:cNvCxnSpPr>
          <p:nvPr/>
        </p:nvCxnSpPr>
        <p:spPr>
          <a:xfrm>
            <a:off x="4172890" y="3126296"/>
            <a:ext cx="199842" cy="4537"/>
          </a:xfrm>
          <a:prstGeom prst="straightConnector1">
            <a:avLst/>
          </a:prstGeom>
          <a:ln w="28575">
            <a:noFill/>
            <a:tailEnd type="triangle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A30176F6-D61E-4000-966E-98F1C748B212}"/>
              </a:ext>
            </a:extLst>
          </p:cNvPr>
          <p:cNvCxnSpPr>
            <a:cxnSpLocks/>
          </p:cNvCxnSpPr>
          <p:nvPr/>
        </p:nvCxnSpPr>
        <p:spPr>
          <a:xfrm>
            <a:off x="7758619" y="697555"/>
            <a:ext cx="298414" cy="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49D920C-5AA7-457A-9C62-D9122237A980}"/>
              </a:ext>
            </a:extLst>
          </p:cNvPr>
          <p:cNvCxnSpPr>
            <a:cxnSpLocks/>
          </p:cNvCxnSpPr>
          <p:nvPr/>
        </p:nvCxnSpPr>
        <p:spPr>
          <a:xfrm>
            <a:off x="6804838" y="694099"/>
            <a:ext cx="298414" cy="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2" name="Cylinder 141">
            <a:extLst>
              <a:ext uri="{FF2B5EF4-FFF2-40B4-BE49-F238E27FC236}">
                <a16:creationId xmlns:a16="http://schemas.microsoft.com/office/drawing/2014/main" id="{1B5001FD-97E9-4D49-9BB5-885BB426350E}"/>
              </a:ext>
            </a:extLst>
          </p:cNvPr>
          <p:cNvSpPr/>
          <p:nvPr/>
        </p:nvSpPr>
        <p:spPr>
          <a:xfrm>
            <a:off x="7103252" y="302004"/>
            <a:ext cx="658691" cy="747172"/>
          </a:xfrm>
          <a:prstGeom prst="can">
            <a:avLst/>
          </a:prstGeom>
          <a:solidFill>
            <a:schemeClr val="accent4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Save in Database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8674043B-7DB1-4F35-87E4-316301439DF7}"/>
              </a:ext>
            </a:extLst>
          </p:cNvPr>
          <p:cNvCxnSpPr>
            <a:cxnSpLocks/>
          </p:cNvCxnSpPr>
          <p:nvPr/>
        </p:nvCxnSpPr>
        <p:spPr>
          <a:xfrm>
            <a:off x="8733316" y="1339928"/>
            <a:ext cx="10635" cy="23045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C5ED60FA-B15D-47BE-BE59-4D44E31C711D}"/>
              </a:ext>
            </a:extLst>
          </p:cNvPr>
          <p:cNvSpPr txBox="1"/>
          <p:nvPr/>
        </p:nvSpPr>
        <p:spPr>
          <a:xfrm>
            <a:off x="9596761" y="2030414"/>
            <a:ext cx="5299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FF0000"/>
                </a:solidFill>
              </a:rPr>
              <a:t>Non Empty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B3A991B1-79F9-4BAE-BE9C-FFA92DAFB8DC}"/>
              </a:ext>
            </a:extLst>
          </p:cNvPr>
          <p:cNvSpPr/>
          <p:nvPr/>
        </p:nvSpPr>
        <p:spPr>
          <a:xfrm>
            <a:off x="10070192" y="5347450"/>
            <a:ext cx="985977" cy="52861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We will call you back by next 2-3 business days.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EDDFA98-A24B-4346-802B-003FDB838D57}"/>
              </a:ext>
            </a:extLst>
          </p:cNvPr>
          <p:cNvSpPr/>
          <p:nvPr/>
        </p:nvSpPr>
        <p:spPr>
          <a:xfrm>
            <a:off x="4648895" y="6016384"/>
            <a:ext cx="985977" cy="43056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Contact us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CB33D7F6-6568-48EA-8D06-1A1A350F4DCE}"/>
              </a:ext>
            </a:extLst>
          </p:cNvPr>
          <p:cNvCxnSpPr>
            <a:cxnSpLocks/>
            <a:endCxn id="49" idx="1"/>
          </p:cNvCxnSpPr>
          <p:nvPr/>
        </p:nvCxnSpPr>
        <p:spPr>
          <a:xfrm flipV="1">
            <a:off x="9732923" y="5654152"/>
            <a:ext cx="337269" cy="1465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93B0EB46-FFE2-43DE-AD26-7A0D5973F564}"/>
              </a:ext>
            </a:extLst>
          </p:cNvPr>
          <p:cNvCxnSpPr>
            <a:cxnSpLocks/>
          </p:cNvCxnSpPr>
          <p:nvPr/>
        </p:nvCxnSpPr>
        <p:spPr>
          <a:xfrm>
            <a:off x="7858470" y="6229420"/>
            <a:ext cx="298414" cy="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B4E65A7F-D43D-42CF-8BF7-269F7A9A8B98}"/>
              </a:ext>
            </a:extLst>
          </p:cNvPr>
          <p:cNvCxnSpPr>
            <a:cxnSpLocks/>
          </p:cNvCxnSpPr>
          <p:nvPr/>
        </p:nvCxnSpPr>
        <p:spPr>
          <a:xfrm>
            <a:off x="5648573" y="6231666"/>
            <a:ext cx="306275" cy="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702C8951-104C-4905-9C9B-F3FB6D316BA4}"/>
              </a:ext>
            </a:extLst>
          </p:cNvPr>
          <p:cNvCxnSpPr>
            <a:cxnSpLocks/>
          </p:cNvCxnSpPr>
          <p:nvPr/>
        </p:nvCxnSpPr>
        <p:spPr>
          <a:xfrm>
            <a:off x="4378960" y="4122750"/>
            <a:ext cx="284174" cy="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2" name="Flowchart: Decision 151">
            <a:extLst>
              <a:ext uri="{FF2B5EF4-FFF2-40B4-BE49-F238E27FC236}">
                <a16:creationId xmlns:a16="http://schemas.microsoft.com/office/drawing/2014/main" id="{B78EB652-0A03-4A00-BE61-37CB576044CD}"/>
              </a:ext>
            </a:extLst>
          </p:cNvPr>
          <p:cNvSpPr/>
          <p:nvPr/>
        </p:nvSpPr>
        <p:spPr>
          <a:xfrm>
            <a:off x="8086589" y="3518034"/>
            <a:ext cx="1321108" cy="1278386"/>
          </a:xfrm>
          <a:prstGeom prst="flowChartDecision">
            <a:avLst/>
          </a:prstGeom>
          <a:solidFill>
            <a:srgbClr val="C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Check for exception 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EC0EFDFB-4C08-465C-A181-994CC358713D}"/>
              </a:ext>
            </a:extLst>
          </p:cNvPr>
          <p:cNvSpPr/>
          <p:nvPr/>
        </p:nvSpPr>
        <p:spPr>
          <a:xfrm>
            <a:off x="4662596" y="3902062"/>
            <a:ext cx="985977" cy="43056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Feedback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2928AAEF-810E-4A18-A2C0-6DB45E50A63F}"/>
              </a:ext>
            </a:extLst>
          </p:cNvPr>
          <p:cNvCxnSpPr>
            <a:cxnSpLocks/>
          </p:cNvCxnSpPr>
          <p:nvPr/>
        </p:nvCxnSpPr>
        <p:spPr>
          <a:xfrm>
            <a:off x="6792173" y="4117342"/>
            <a:ext cx="298414" cy="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2D9EAC96-B259-4200-A176-D846E089E5EA}"/>
              </a:ext>
            </a:extLst>
          </p:cNvPr>
          <p:cNvCxnSpPr>
            <a:cxnSpLocks/>
            <a:stCxn id="153" idx="3"/>
          </p:cNvCxnSpPr>
          <p:nvPr/>
        </p:nvCxnSpPr>
        <p:spPr>
          <a:xfrm>
            <a:off x="5648573" y="4117346"/>
            <a:ext cx="284714" cy="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7" name="Parallelogram 156">
            <a:extLst>
              <a:ext uri="{FF2B5EF4-FFF2-40B4-BE49-F238E27FC236}">
                <a16:creationId xmlns:a16="http://schemas.microsoft.com/office/drawing/2014/main" id="{0D0B8B17-C4E6-42F7-BBBC-43230AEF50E8}"/>
              </a:ext>
            </a:extLst>
          </p:cNvPr>
          <p:cNvSpPr/>
          <p:nvPr/>
        </p:nvSpPr>
        <p:spPr>
          <a:xfrm>
            <a:off x="5898324" y="6016383"/>
            <a:ext cx="985421" cy="430567"/>
          </a:xfrm>
          <a:prstGeom prst="parallelogram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Fill the Call-back form.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41D855E3-63CD-4D5D-9D5A-370FA582AE6A}"/>
              </a:ext>
            </a:extLst>
          </p:cNvPr>
          <p:cNvCxnSpPr>
            <a:cxnSpLocks/>
          </p:cNvCxnSpPr>
          <p:nvPr/>
        </p:nvCxnSpPr>
        <p:spPr>
          <a:xfrm>
            <a:off x="6829095" y="6232392"/>
            <a:ext cx="382340" cy="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1E5D33DC-56F6-4BB9-8646-E5B4D948EFF3}"/>
              </a:ext>
            </a:extLst>
          </p:cNvPr>
          <p:cNvCxnSpPr>
            <a:cxnSpLocks/>
          </p:cNvCxnSpPr>
          <p:nvPr/>
        </p:nvCxnSpPr>
        <p:spPr>
          <a:xfrm>
            <a:off x="4379003" y="6224697"/>
            <a:ext cx="269936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02AD7EC1-E9EF-4F8E-9313-4EFAEC2DE8FD}"/>
              </a:ext>
            </a:extLst>
          </p:cNvPr>
          <p:cNvCxnSpPr>
            <a:cxnSpLocks/>
          </p:cNvCxnSpPr>
          <p:nvPr/>
        </p:nvCxnSpPr>
        <p:spPr>
          <a:xfrm flipH="1">
            <a:off x="8743950" y="4756544"/>
            <a:ext cx="6386" cy="25838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3CA39B5B-689D-460F-B95A-EA4CC26F6AAD}"/>
              </a:ext>
            </a:extLst>
          </p:cNvPr>
          <p:cNvCxnSpPr>
            <a:cxnSpLocks/>
          </p:cNvCxnSpPr>
          <p:nvPr/>
        </p:nvCxnSpPr>
        <p:spPr>
          <a:xfrm>
            <a:off x="9401297" y="4154760"/>
            <a:ext cx="298414" cy="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A3FB0E8C-24E5-4B2F-8DAC-B42E6A396C94}"/>
              </a:ext>
            </a:extLst>
          </p:cNvPr>
          <p:cNvSpPr/>
          <p:nvPr/>
        </p:nvSpPr>
        <p:spPr>
          <a:xfrm>
            <a:off x="8264506" y="5014933"/>
            <a:ext cx="1035932" cy="53654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Sorry for the inconvenience. Please try again later.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6DCE6B72-81D3-459C-AA82-CCF324DA811C}"/>
              </a:ext>
            </a:extLst>
          </p:cNvPr>
          <p:cNvSpPr/>
          <p:nvPr/>
        </p:nvSpPr>
        <p:spPr>
          <a:xfrm>
            <a:off x="9699711" y="3936166"/>
            <a:ext cx="985977" cy="43056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Thank you for the feedback.</a:t>
            </a:r>
          </a:p>
        </p:txBody>
      </p:sp>
      <p:sp>
        <p:nvSpPr>
          <p:cNvPr id="165" name="Flowchart: Decision 164">
            <a:extLst>
              <a:ext uri="{FF2B5EF4-FFF2-40B4-BE49-F238E27FC236}">
                <a16:creationId xmlns:a16="http://schemas.microsoft.com/office/drawing/2014/main" id="{B222B5E1-BBDD-4417-ADC8-A43F68FFDB44}"/>
              </a:ext>
            </a:extLst>
          </p:cNvPr>
          <p:cNvSpPr/>
          <p:nvPr/>
        </p:nvSpPr>
        <p:spPr>
          <a:xfrm>
            <a:off x="8130962" y="2091667"/>
            <a:ext cx="1321108" cy="1278386"/>
          </a:xfrm>
          <a:prstGeom prst="flowChartDecision">
            <a:avLst/>
          </a:prstGeom>
          <a:solidFill>
            <a:srgbClr val="C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Check  result set</a:t>
            </a:r>
          </a:p>
        </p:txBody>
      </p:sp>
      <p:sp>
        <p:nvSpPr>
          <p:cNvPr id="166" name="Cylinder 165">
            <a:extLst>
              <a:ext uri="{FF2B5EF4-FFF2-40B4-BE49-F238E27FC236}">
                <a16:creationId xmlns:a16="http://schemas.microsoft.com/office/drawing/2014/main" id="{0EE10B3D-C9A8-47D6-9331-8F5DF57A6D29}"/>
              </a:ext>
            </a:extLst>
          </p:cNvPr>
          <p:cNvSpPr/>
          <p:nvPr/>
        </p:nvSpPr>
        <p:spPr>
          <a:xfrm>
            <a:off x="7151607" y="2414826"/>
            <a:ext cx="665825" cy="696897"/>
          </a:xfrm>
          <a:prstGeom prst="can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Database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C59D9E2A-67D4-4132-8C57-D1AD484F63D4}"/>
              </a:ext>
            </a:extLst>
          </p:cNvPr>
          <p:cNvSpPr/>
          <p:nvPr/>
        </p:nvSpPr>
        <p:spPr>
          <a:xfrm>
            <a:off x="4636734" y="2505075"/>
            <a:ext cx="985977" cy="43056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View diagnostic test result(s)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5B651DCB-B444-4329-9644-325AF0B8F036}"/>
              </a:ext>
            </a:extLst>
          </p:cNvPr>
          <p:cNvCxnSpPr>
            <a:cxnSpLocks/>
          </p:cNvCxnSpPr>
          <p:nvPr/>
        </p:nvCxnSpPr>
        <p:spPr>
          <a:xfrm flipV="1">
            <a:off x="4375091" y="2726990"/>
            <a:ext cx="246439" cy="144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E1594EA3-4DE6-4B41-BE42-E8612FB8A1C7}"/>
              </a:ext>
            </a:extLst>
          </p:cNvPr>
          <p:cNvCxnSpPr>
            <a:cxnSpLocks/>
          </p:cNvCxnSpPr>
          <p:nvPr/>
        </p:nvCxnSpPr>
        <p:spPr>
          <a:xfrm>
            <a:off x="6871058" y="2714567"/>
            <a:ext cx="298414" cy="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6CD3B7CC-0E52-44EE-ACB1-3B97868007C1}"/>
              </a:ext>
            </a:extLst>
          </p:cNvPr>
          <p:cNvCxnSpPr>
            <a:cxnSpLocks/>
          </p:cNvCxnSpPr>
          <p:nvPr/>
        </p:nvCxnSpPr>
        <p:spPr>
          <a:xfrm>
            <a:off x="7832263" y="2721625"/>
            <a:ext cx="298414" cy="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4" name="Rectangle 173">
            <a:extLst>
              <a:ext uri="{FF2B5EF4-FFF2-40B4-BE49-F238E27FC236}">
                <a16:creationId xmlns:a16="http://schemas.microsoft.com/office/drawing/2014/main" id="{898A837C-7A61-451D-B4A8-85EEEA78CB2C}"/>
              </a:ext>
            </a:extLst>
          </p:cNvPr>
          <p:cNvSpPr/>
          <p:nvPr/>
        </p:nvSpPr>
        <p:spPr>
          <a:xfrm>
            <a:off x="5906277" y="2505074"/>
            <a:ext cx="985977" cy="43056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Fetch all test results</a:t>
            </a:r>
          </a:p>
        </p:txBody>
      </p:sp>
      <p:sp>
        <p:nvSpPr>
          <p:cNvPr id="175" name="Parallelogram 174">
            <a:extLst>
              <a:ext uri="{FF2B5EF4-FFF2-40B4-BE49-F238E27FC236}">
                <a16:creationId xmlns:a16="http://schemas.microsoft.com/office/drawing/2014/main" id="{DE8026EA-06B4-4948-8AB0-230B9F7CF369}"/>
              </a:ext>
            </a:extLst>
          </p:cNvPr>
          <p:cNvSpPr/>
          <p:nvPr/>
        </p:nvSpPr>
        <p:spPr>
          <a:xfrm>
            <a:off x="5870020" y="3892613"/>
            <a:ext cx="985421" cy="430567"/>
          </a:xfrm>
          <a:prstGeom prst="parallelogram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Fill the form</a:t>
            </a:r>
          </a:p>
        </p:txBody>
      </p:sp>
      <p:sp>
        <p:nvSpPr>
          <p:cNvPr id="176" name="Cylinder 175">
            <a:extLst>
              <a:ext uri="{FF2B5EF4-FFF2-40B4-BE49-F238E27FC236}">
                <a16:creationId xmlns:a16="http://schemas.microsoft.com/office/drawing/2014/main" id="{357F083A-181C-4631-8F02-C9262DA3B48A}"/>
              </a:ext>
            </a:extLst>
          </p:cNvPr>
          <p:cNvSpPr/>
          <p:nvPr/>
        </p:nvSpPr>
        <p:spPr>
          <a:xfrm>
            <a:off x="7096117" y="3801180"/>
            <a:ext cx="665825" cy="696897"/>
          </a:xfrm>
          <a:prstGeom prst="can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 Save in database</a:t>
            </a:r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46FC9F5E-5DF3-44DA-BCB7-06D85050FF8E}"/>
              </a:ext>
            </a:extLst>
          </p:cNvPr>
          <p:cNvCxnSpPr>
            <a:cxnSpLocks/>
          </p:cNvCxnSpPr>
          <p:nvPr/>
        </p:nvCxnSpPr>
        <p:spPr>
          <a:xfrm>
            <a:off x="9750596" y="5668577"/>
            <a:ext cx="4665" cy="77837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371179C6-4792-4614-95B7-286CF01DF1BF}"/>
              </a:ext>
            </a:extLst>
          </p:cNvPr>
          <p:cNvCxnSpPr>
            <a:cxnSpLocks/>
          </p:cNvCxnSpPr>
          <p:nvPr/>
        </p:nvCxnSpPr>
        <p:spPr>
          <a:xfrm>
            <a:off x="9755261" y="6442455"/>
            <a:ext cx="298414" cy="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159C7C07-5238-4F85-82BA-8703DC7F8C41}"/>
              </a:ext>
            </a:extLst>
          </p:cNvPr>
          <p:cNvSpPr/>
          <p:nvPr/>
        </p:nvSpPr>
        <p:spPr>
          <a:xfrm>
            <a:off x="10044412" y="6232392"/>
            <a:ext cx="1109543" cy="569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Sorry for the inconvenience. Please try again later.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4BEA2EFB-9114-46F6-A8F4-313BB6295420}"/>
              </a:ext>
            </a:extLst>
          </p:cNvPr>
          <p:cNvCxnSpPr>
            <a:cxnSpLocks/>
          </p:cNvCxnSpPr>
          <p:nvPr/>
        </p:nvCxnSpPr>
        <p:spPr>
          <a:xfrm>
            <a:off x="2557972" y="3133707"/>
            <a:ext cx="298414" cy="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1245E34E-C6C2-4DF9-A9D1-3DC1A1037225}"/>
              </a:ext>
            </a:extLst>
          </p:cNvPr>
          <p:cNvCxnSpPr>
            <a:cxnSpLocks/>
          </p:cNvCxnSpPr>
          <p:nvPr/>
        </p:nvCxnSpPr>
        <p:spPr>
          <a:xfrm>
            <a:off x="1268036" y="3148597"/>
            <a:ext cx="298414" cy="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3" name="TextBox 402">
            <a:extLst>
              <a:ext uri="{FF2B5EF4-FFF2-40B4-BE49-F238E27FC236}">
                <a16:creationId xmlns:a16="http://schemas.microsoft.com/office/drawing/2014/main" id="{C9D874F0-26FA-439D-9D5A-FB5EA592E219}"/>
              </a:ext>
            </a:extLst>
          </p:cNvPr>
          <p:cNvSpPr txBox="1"/>
          <p:nvPr/>
        </p:nvSpPr>
        <p:spPr>
          <a:xfrm>
            <a:off x="9661422" y="2982003"/>
            <a:ext cx="4860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00B050"/>
                </a:solidFill>
              </a:rPr>
              <a:t>Empty</a:t>
            </a:r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814CC2D7-AC46-4A06-9DC3-6F22AD97C890}"/>
              </a:ext>
            </a:extLst>
          </p:cNvPr>
          <p:cNvSpPr/>
          <p:nvPr/>
        </p:nvSpPr>
        <p:spPr>
          <a:xfrm>
            <a:off x="10036059" y="2145116"/>
            <a:ext cx="985977" cy="430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We will call back you by next 2-3 working days.</a:t>
            </a:r>
          </a:p>
        </p:txBody>
      </p:sp>
      <p:cxnSp>
        <p:nvCxnSpPr>
          <p:cNvPr id="406" name="Straight Connector 405">
            <a:extLst>
              <a:ext uri="{FF2B5EF4-FFF2-40B4-BE49-F238E27FC236}">
                <a16:creationId xmlns:a16="http://schemas.microsoft.com/office/drawing/2014/main" id="{F4E4CD04-38CF-4F50-869D-91B35C46B13F}"/>
              </a:ext>
            </a:extLst>
          </p:cNvPr>
          <p:cNvCxnSpPr>
            <a:cxnSpLocks/>
          </p:cNvCxnSpPr>
          <p:nvPr/>
        </p:nvCxnSpPr>
        <p:spPr>
          <a:xfrm>
            <a:off x="9716463" y="2343053"/>
            <a:ext cx="22536" cy="82166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Rectangle 408">
            <a:extLst>
              <a:ext uri="{FF2B5EF4-FFF2-40B4-BE49-F238E27FC236}">
                <a16:creationId xmlns:a16="http://schemas.microsoft.com/office/drawing/2014/main" id="{DA9E1009-F8D2-4471-BEB7-1A3CDB1B6581}"/>
              </a:ext>
            </a:extLst>
          </p:cNvPr>
          <p:cNvSpPr/>
          <p:nvPr/>
        </p:nvSpPr>
        <p:spPr>
          <a:xfrm>
            <a:off x="10038563" y="2918423"/>
            <a:ext cx="985977" cy="430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Sorry for the </a:t>
            </a:r>
            <a:r>
              <a:rPr lang="en-US" sz="800" dirty="0" err="1"/>
              <a:t>inconvenience.Please</a:t>
            </a:r>
            <a:r>
              <a:rPr lang="en-US" sz="800" dirty="0"/>
              <a:t> try again later.</a:t>
            </a: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492041F4-DCCD-415A-BEF1-99C13336BCD1}"/>
              </a:ext>
            </a:extLst>
          </p:cNvPr>
          <p:cNvSpPr/>
          <p:nvPr/>
        </p:nvSpPr>
        <p:spPr>
          <a:xfrm>
            <a:off x="10036059" y="2151748"/>
            <a:ext cx="985977" cy="43056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Display test results</a:t>
            </a:r>
          </a:p>
        </p:txBody>
      </p:sp>
      <p:cxnSp>
        <p:nvCxnSpPr>
          <p:cNvPr id="411" name="Straight Arrow Connector 410">
            <a:extLst>
              <a:ext uri="{FF2B5EF4-FFF2-40B4-BE49-F238E27FC236}">
                <a16:creationId xmlns:a16="http://schemas.microsoft.com/office/drawing/2014/main" id="{FCF7FD5A-00DC-4909-A720-CEA1B92D76D7}"/>
              </a:ext>
            </a:extLst>
          </p:cNvPr>
          <p:cNvCxnSpPr>
            <a:cxnSpLocks/>
          </p:cNvCxnSpPr>
          <p:nvPr/>
        </p:nvCxnSpPr>
        <p:spPr>
          <a:xfrm>
            <a:off x="9704551" y="2340961"/>
            <a:ext cx="317848" cy="894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15" name="Rectangle 414">
            <a:extLst>
              <a:ext uri="{FF2B5EF4-FFF2-40B4-BE49-F238E27FC236}">
                <a16:creationId xmlns:a16="http://schemas.microsoft.com/office/drawing/2014/main" id="{C40DA619-2E05-4788-8876-F74C664D05B9}"/>
              </a:ext>
            </a:extLst>
          </p:cNvPr>
          <p:cNvSpPr/>
          <p:nvPr/>
        </p:nvSpPr>
        <p:spPr>
          <a:xfrm>
            <a:off x="10038563" y="2925055"/>
            <a:ext cx="985977" cy="43056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No  test results found!</a:t>
            </a:r>
          </a:p>
        </p:txBody>
      </p:sp>
      <p:sp>
        <p:nvSpPr>
          <p:cNvPr id="458" name="TextBox 457">
            <a:extLst>
              <a:ext uri="{FF2B5EF4-FFF2-40B4-BE49-F238E27FC236}">
                <a16:creationId xmlns:a16="http://schemas.microsoft.com/office/drawing/2014/main" id="{5A24B0CE-7F66-4193-8DF1-45454E2E590E}"/>
              </a:ext>
            </a:extLst>
          </p:cNvPr>
          <p:cNvSpPr txBox="1"/>
          <p:nvPr/>
        </p:nvSpPr>
        <p:spPr>
          <a:xfrm>
            <a:off x="9300438" y="3985129"/>
            <a:ext cx="511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FF0000"/>
                </a:solidFill>
              </a:rPr>
              <a:t>Non Empty</a:t>
            </a:r>
          </a:p>
          <a:p>
            <a:endParaRPr lang="en-US" sz="800" b="1" dirty="0">
              <a:solidFill>
                <a:srgbClr val="FF0000"/>
              </a:solidFill>
            </a:endParaRPr>
          </a:p>
        </p:txBody>
      </p:sp>
      <p:sp>
        <p:nvSpPr>
          <p:cNvPr id="459" name="TextBox 458">
            <a:extLst>
              <a:ext uri="{FF2B5EF4-FFF2-40B4-BE49-F238E27FC236}">
                <a16:creationId xmlns:a16="http://schemas.microsoft.com/office/drawing/2014/main" id="{B5990244-A998-4A34-B0BD-9E29F981958A}"/>
              </a:ext>
            </a:extLst>
          </p:cNvPr>
          <p:cNvSpPr txBox="1"/>
          <p:nvPr/>
        </p:nvSpPr>
        <p:spPr>
          <a:xfrm>
            <a:off x="8733317" y="4756544"/>
            <a:ext cx="503622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00B050"/>
                </a:solidFill>
              </a:rPr>
              <a:t>Empty</a:t>
            </a:r>
          </a:p>
        </p:txBody>
      </p:sp>
      <p:sp>
        <p:nvSpPr>
          <p:cNvPr id="460" name="TextBox 459">
            <a:extLst>
              <a:ext uri="{FF2B5EF4-FFF2-40B4-BE49-F238E27FC236}">
                <a16:creationId xmlns:a16="http://schemas.microsoft.com/office/drawing/2014/main" id="{C4A2C765-9D35-4E8D-8731-F3552FEB9EBE}"/>
              </a:ext>
            </a:extLst>
          </p:cNvPr>
          <p:cNvSpPr txBox="1"/>
          <p:nvPr/>
        </p:nvSpPr>
        <p:spPr>
          <a:xfrm>
            <a:off x="9680483" y="6231506"/>
            <a:ext cx="5550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00B050"/>
                </a:solidFill>
              </a:rPr>
              <a:t>Empty</a:t>
            </a:r>
          </a:p>
        </p:txBody>
      </p:sp>
      <p:sp>
        <p:nvSpPr>
          <p:cNvPr id="461" name="TextBox 460">
            <a:extLst>
              <a:ext uri="{FF2B5EF4-FFF2-40B4-BE49-F238E27FC236}">
                <a16:creationId xmlns:a16="http://schemas.microsoft.com/office/drawing/2014/main" id="{20D2EE19-7760-47C5-A54D-BC56B9AE1C38}"/>
              </a:ext>
            </a:extLst>
          </p:cNvPr>
          <p:cNvSpPr txBox="1"/>
          <p:nvPr/>
        </p:nvSpPr>
        <p:spPr>
          <a:xfrm rot="10800000" flipV="1">
            <a:off x="9658271" y="5283204"/>
            <a:ext cx="529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FF0000"/>
                </a:solidFill>
              </a:rPr>
              <a:t>Non Empty</a:t>
            </a:r>
          </a:p>
          <a:p>
            <a:endParaRPr lang="en-US" sz="800" b="1" dirty="0">
              <a:solidFill>
                <a:srgbClr val="FF0000"/>
              </a:solidFill>
            </a:endParaRPr>
          </a:p>
        </p:txBody>
      </p:sp>
      <p:sp>
        <p:nvSpPr>
          <p:cNvPr id="462" name="Flowchart: Decision 461">
            <a:extLst>
              <a:ext uri="{FF2B5EF4-FFF2-40B4-BE49-F238E27FC236}">
                <a16:creationId xmlns:a16="http://schemas.microsoft.com/office/drawing/2014/main" id="{B47780E3-1040-4D80-B40C-6DEC7899D04E}"/>
              </a:ext>
            </a:extLst>
          </p:cNvPr>
          <p:cNvSpPr/>
          <p:nvPr/>
        </p:nvSpPr>
        <p:spPr>
          <a:xfrm>
            <a:off x="2851782" y="2487103"/>
            <a:ext cx="1321108" cy="1278386"/>
          </a:xfrm>
          <a:prstGeom prst="flowChartDecision">
            <a:avLst/>
          </a:prstGeom>
          <a:solidFill>
            <a:srgbClr val="C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If login  is successful?</a:t>
            </a:r>
          </a:p>
        </p:txBody>
      </p:sp>
      <p:cxnSp>
        <p:nvCxnSpPr>
          <p:cNvPr id="468" name="Straight Arrow Connector 467">
            <a:extLst>
              <a:ext uri="{FF2B5EF4-FFF2-40B4-BE49-F238E27FC236}">
                <a16:creationId xmlns:a16="http://schemas.microsoft.com/office/drawing/2014/main" id="{D4ADDD92-44CF-4A90-85E2-7EC74362C547}"/>
              </a:ext>
            </a:extLst>
          </p:cNvPr>
          <p:cNvCxnSpPr>
            <a:cxnSpLocks/>
          </p:cNvCxnSpPr>
          <p:nvPr/>
        </p:nvCxnSpPr>
        <p:spPr>
          <a:xfrm>
            <a:off x="9726419" y="3169100"/>
            <a:ext cx="317848" cy="894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6" name="Straight Connector 475">
            <a:extLst>
              <a:ext uri="{FF2B5EF4-FFF2-40B4-BE49-F238E27FC236}">
                <a16:creationId xmlns:a16="http://schemas.microsoft.com/office/drawing/2014/main" id="{BD529A2C-1663-414F-8D0C-54062BBF8BFD}"/>
              </a:ext>
            </a:extLst>
          </p:cNvPr>
          <p:cNvCxnSpPr>
            <a:cxnSpLocks/>
          </p:cNvCxnSpPr>
          <p:nvPr/>
        </p:nvCxnSpPr>
        <p:spPr>
          <a:xfrm>
            <a:off x="9438221" y="2728436"/>
            <a:ext cx="26633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Connector 478">
            <a:extLst>
              <a:ext uri="{FF2B5EF4-FFF2-40B4-BE49-F238E27FC236}">
                <a16:creationId xmlns:a16="http://schemas.microsoft.com/office/drawing/2014/main" id="{89CE805A-92AD-4F00-833C-1707802118CD}"/>
              </a:ext>
            </a:extLst>
          </p:cNvPr>
          <p:cNvCxnSpPr>
            <a:cxnSpLocks/>
          </p:cNvCxnSpPr>
          <p:nvPr/>
        </p:nvCxnSpPr>
        <p:spPr>
          <a:xfrm>
            <a:off x="9448252" y="6213012"/>
            <a:ext cx="31345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4353C01-CB6D-4C00-826A-378EA94BC53E}"/>
              </a:ext>
            </a:extLst>
          </p:cNvPr>
          <p:cNvSpPr txBox="1"/>
          <p:nvPr/>
        </p:nvSpPr>
        <p:spPr>
          <a:xfrm rot="16200000">
            <a:off x="4112938" y="2163522"/>
            <a:ext cx="3353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accent6">
                    <a:lumMod val="50000"/>
                  </a:schemeClr>
                </a:solidFill>
              </a:rPr>
              <a:t>YES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68A19A-AC75-4752-8806-3278483F6F02}"/>
              </a:ext>
            </a:extLst>
          </p:cNvPr>
          <p:cNvSpPr txBox="1"/>
          <p:nvPr/>
        </p:nvSpPr>
        <p:spPr>
          <a:xfrm>
            <a:off x="119309" y="58226"/>
            <a:ext cx="1148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Continued…</a:t>
            </a:r>
          </a:p>
        </p:txBody>
      </p:sp>
      <p:sp>
        <p:nvSpPr>
          <p:cNvPr id="103" name="Cylinder 175">
            <a:extLst>
              <a:ext uri="{FF2B5EF4-FFF2-40B4-BE49-F238E27FC236}">
                <a16:creationId xmlns:a16="http://schemas.microsoft.com/office/drawing/2014/main" id="{357F083A-181C-4631-8F02-C9262DA3B48A}"/>
              </a:ext>
            </a:extLst>
          </p:cNvPr>
          <p:cNvSpPr/>
          <p:nvPr/>
        </p:nvSpPr>
        <p:spPr>
          <a:xfrm>
            <a:off x="7218858" y="5858539"/>
            <a:ext cx="665825" cy="696897"/>
          </a:xfrm>
          <a:prstGeom prst="can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 Save in database</a:t>
            </a:r>
          </a:p>
        </p:txBody>
      </p:sp>
    </p:spTree>
    <p:extLst>
      <p:ext uri="{BB962C8B-B14F-4D97-AF65-F5344CB8AC3E}">
        <p14:creationId xmlns:p14="http://schemas.microsoft.com/office/powerpoint/2010/main" val="2025188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Oval 107">
            <a:extLst>
              <a:ext uri="{FF2B5EF4-FFF2-40B4-BE49-F238E27FC236}">
                <a16:creationId xmlns:a16="http://schemas.microsoft.com/office/drawing/2014/main" id="{B56CE8BA-A04F-497A-9447-3D1ACABA4EE1}"/>
              </a:ext>
            </a:extLst>
          </p:cNvPr>
          <p:cNvSpPr/>
          <p:nvPr/>
        </p:nvSpPr>
        <p:spPr>
          <a:xfrm>
            <a:off x="0" y="2862379"/>
            <a:ext cx="908284" cy="4559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Admin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6B8BDD6-330E-4A42-99E4-399599D2AD75}"/>
              </a:ext>
            </a:extLst>
          </p:cNvPr>
          <p:cNvCxnSpPr>
            <a:cxnSpLocks/>
          </p:cNvCxnSpPr>
          <p:nvPr/>
        </p:nvCxnSpPr>
        <p:spPr>
          <a:xfrm>
            <a:off x="4020582" y="629245"/>
            <a:ext cx="0" cy="5537563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7725131-2123-4FBA-B416-B14E1CADD628}"/>
              </a:ext>
            </a:extLst>
          </p:cNvPr>
          <p:cNvSpPr/>
          <p:nvPr/>
        </p:nvSpPr>
        <p:spPr>
          <a:xfrm>
            <a:off x="4277847" y="413961"/>
            <a:ext cx="985977" cy="430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Schedule a Test.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A8246381-AC25-4D14-B09C-C5BF703E65BE}"/>
              </a:ext>
            </a:extLst>
          </p:cNvPr>
          <p:cNvSpPr/>
          <p:nvPr/>
        </p:nvSpPr>
        <p:spPr>
          <a:xfrm>
            <a:off x="7898812" y="1505525"/>
            <a:ext cx="985977" cy="430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Sorry for the inconvenience. Please try again later.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C38AA94-6332-4545-870D-63A0066F2833}"/>
              </a:ext>
            </a:extLst>
          </p:cNvPr>
          <p:cNvCxnSpPr>
            <a:cxnSpLocks/>
          </p:cNvCxnSpPr>
          <p:nvPr/>
        </p:nvCxnSpPr>
        <p:spPr>
          <a:xfrm>
            <a:off x="4020582" y="629245"/>
            <a:ext cx="257265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4FA3D439-AFB5-4CDD-8B9B-E320D2498264}"/>
              </a:ext>
            </a:extLst>
          </p:cNvPr>
          <p:cNvCxnSpPr>
            <a:cxnSpLocks/>
          </p:cNvCxnSpPr>
          <p:nvPr/>
        </p:nvCxnSpPr>
        <p:spPr>
          <a:xfrm>
            <a:off x="5276495" y="629243"/>
            <a:ext cx="298414" cy="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AB0E9174-A205-452C-AC7F-ADCF57E36E5D}"/>
              </a:ext>
            </a:extLst>
          </p:cNvPr>
          <p:cNvCxnSpPr>
            <a:cxnSpLocks/>
          </p:cNvCxnSpPr>
          <p:nvPr/>
        </p:nvCxnSpPr>
        <p:spPr>
          <a:xfrm>
            <a:off x="3763317" y="3065975"/>
            <a:ext cx="257265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B57B512-A123-475E-B19A-FA9076171E6B}"/>
              </a:ext>
            </a:extLst>
          </p:cNvPr>
          <p:cNvCxnSpPr>
            <a:cxnSpLocks/>
          </p:cNvCxnSpPr>
          <p:nvPr/>
        </p:nvCxnSpPr>
        <p:spPr>
          <a:xfrm>
            <a:off x="9029919" y="637994"/>
            <a:ext cx="298414" cy="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0FB6C4E-59AD-45BB-8472-F7375B1E068A}"/>
              </a:ext>
            </a:extLst>
          </p:cNvPr>
          <p:cNvCxnSpPr>
            <a:cxnSpLocks/>
          </p:cNvCxnSpPr>
          <p:nvPr/>
        </p:nvCxnSpPr>
        <p:spPr>
          <a:xfrm>
            <a:off x="7416927" y="635877"/>
            <a:ext cx="298414" cy="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EC1A4F33-1BDF-49A9-8DD4-F072554FE11F}"/>
              </a:ext>
            </a:extLst>
          </p:cNvPr>
          <p:cNvCxnSpPr>
            <a:cxnSpLocks/>
          </p:cNvCxnSpPr>
          <p:nvPr/>
        </p:nvCxnSpPr>
        <p:spPr>
          <a:xfrm>
            <a:off x="6452688" y="629241"/>
            <a:ext cx="298414" cy="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3" name="Flowchart: Decision 122">
            <a:extLst>
              <a:ext uri="{FF2B5EF4-FFF2-40B4-BE49-F238E27FC236}">
                <a16:creationId xmlns:a16="http://schemas.microsoft.com/office/drawing/2014/main" id="{76C1A40D-445C-4B04-A42B-92BAF506F7AC}"/>
              </a:ext>
            </a:extLst>
          </p:cNvPr>
          <p:cNvSpPr/>
          <p:nvPr/>
        </p:nvSpPr>
        <p:spPr>
          <a:xfrm>
            <a:off x="7728039" y="0"/>
            <a:ext cx="1321108" cy="1278386"/>
          </a:xfrm>
          <a:prstGeom prst="flowChartDecision">
            <a:avLst/>
          </a:prstGeom>
          <a:solidFill>
            <a:srgbClr val="C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Check Result set.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B40134DA-3752-4383-804A-7D0A1D4CDF01}"/>
              </a:ext>
            </a:extLst>
          </p:cNvPr>
          <p:cNvCxnSpPr>
            <a:cxnSpLocks/>
          </p:cNvCxnSpPr>
          <p:nvPr/>
        </p:nvCxnSpPr>
        <p:spPr>
          <a:xfrm>
            <a:off x="8381166" y="1275070"/>
            <a:ext cx="10635" cy="23045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C6FFF057-8885-43B5-A949-D8EA07382D96}"/>
              </a:ext>
            </a:extLst>
          </p:cNvPr>
          <p:cNvSpPr txBox="1"/>
          <p:nvPr/>
        </p:nvSpPr>
        <p:spPr>
          <a:xfrm>
            <a:off x="8379068" y="1248058"/>
            <a:ext cx="5692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00B050"/>
                </a:solidFill>
              </a:rPr>
              <a:t>Empty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32A5EA8-DB73-4C89-9140-8C1E5F6BEFF2}"/>
              </a:ext>
            </a:extLst>
          </p:cNvPr>
          <p:cNvSpPr txBox="1"/>
          <p:nvPr/>
        </p:nvSpPr>
        <p:spPr>
          <a:xfrm>
            <a:off x="8913303" y="318063"/>
            <a:ext cx="614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FF0000"/>
                </a:solidFill>
              </a:rPr>
              <a:t>Non Empty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FAE4936F-8DC4-4021-9AE2-FDD51908BDEE}"/>
              </a:ext>
            </a:extLst>
          </p:cNvPr>
          <p:cNvSpPr/>
          <p:nvPr/>
        </p:nvSpPr>
        <p:spPr>
          <a:xfrm>
            <a:off x="1206136" y="2860197"/>
            <a:ext cx="985977" cy="43056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Login Page.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89FE9E88-5A03-4EF8-8F8D-101C96934D2B}"/>
              </a:ext>
            </a:extLst>
          </p:cNvPr>
          <p:cNvSpPr/>
          <p:nvPr/>
        </p:nvSpPr>
        <p:spPr>
          <a:xfrm>
            <a:off x="11096511" y="5386531"/>
            <a:ext cx="985977" cy="430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We will call back you by next 2-3 working days.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D3E46F5D-BDDE-4122-B94E-4E1E9E49B992}"/>
              </a:ext>
            </a:extLst>
          </p:cNvPr>
          <p:cNvSpPr/>
          <p:nvPr/>
        </p:nvSpPr>
        <p:spPr>
          <a:xfrm>
            <a:off x="4296745" y="5951526"/>
            <a:ext cx="985977" cy="430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View Test Result.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C424AB14-6579-4686-A7F2-5731ED68DDFF}"/>
              </a:ext>
            </a:extLst>
          </p:cNvPr>
          <p:cNvCxnSpPr>
            <a:cxnSpLocks/>
          </p:cNvCxnSpPr>
          <p:nvPr/>
        </p:nvCxnSpPr>
        <p:spPr>
          <a:xfrm>
            <a:off x="8884789" y="6170451"/>
            <a:ext cx="298414" cy="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45C1E344-8B5E-4D7A-B34C-CFDC90B8585A}"/>
              </a:ext>
            </a:extLst>
          </p:cNvPr>
          <p:cNvCxnSpPr>
            <a:cxnSpLocks/>
          </p:cNvCxnSpPr>
          <p:nvPr/>
        </p:nvCxnSpPr>
        <p:spPr>
          <a:xfrm>
            <a:off x="5296423" y="6166808"/>
            <a:ext cx="306275" cy="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B7CC10F0-AA0F-4CEC-A7FA-9A75438FB929}"/>
              </a:ext>
            </a:extLst>
          </p:cNvPr>
          <p:cNvCxnSpPr>
            <a:cxnSpLocks/>
          </p:cNvCxnSpPr>
          <p:nvPr/>
        </p:nvCxnSpPr>
        <p:spPr>
          <a:xfrm>
            <a:off x="4026810" y="4057892"/>
            <a:ext cx="284174" cy="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641CC8A9-926E-46A4-AABC-72D1B8F989EC}"/>
              </a:ext>
            </a:extLst>
          </p:cNvPr>
          <p:cNvCxnSpPr>
            <a:cxnSpLocks/>
            <a:stCxn id="219" idx="4"/>
            <a:endCxn id="191" idx="1"/>
          </p:cNvCxnSpPr>
          <p:nvPr/>
        </p:nvCxnSpPr>
        <p:spPr>
          <a:xfrm>
            <a:off x="8696945" y="4032157"/>
            <a:ext cx="324647" cy="759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11A5E8A1-ABE7-4B41-82B1-E3D63DE8A74E}"/>
              </a:ext>
            </a:extLst>
          </p:cNvPr>
          <p:cNvCxnSpPr>
            <a:cxnSpLocks/>
          </p:cNvCxnSpPr>
          <p:nvPr/>
        </p:nvCxnSpPr>
        <p:spPr>
          <a:xfrm>
            <a:off x="6440023" y="4052484"/>
            <a:ext cx="298414" cy="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5" name="Parallelogram 144">
            <a:extLst>
              <a:ext uri="{FF2B5EF4-FFF2-40B4-BE49-F238E27FC236}">
                <a16:creationId xmlns:a16="http://schemas.microsoft.com/office/drawing/2014/main" id="{BE32868F-EDA5-4065-8F9A-54535AE0A6D2}"/>
              </a:ext>
            </a:extLst>
          </p:cNvPr>
          <p:cNvSpPr/>
          <p:nvPr/>
        </p:nvSpPr>
        <p:spPr>
          <a:xfrm>
            <a:off x="5546174" y="5951525"/>
            <a:ext cx="985421" cy="43056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Fill the Callback form.</a:t>
            </a:r>
          </a:p>
        </p:txBody>
      </p:sp>
      <p:sp>
        <p:nvSpPr>
          <p:cNvPr id="146" name="Cylinder 145">
            <a:extLst>
              <a:ext uri="{FF2B5EF4-FFF2-40B4-BE49-F238E27FC236}">
                <a16:creationId xmlns:a16="http://schemas.microsoft.com/office/drawing/2014/main" id="{82A4A897-5022-4B3F-A33A-40F1CBD474A6}"/>
              </a:ext>
            </a:extLst>
          </p:cNvPr>
          <p:cNvSpPr/>
          <p:nvPr/>
        </p:nvSpPr>
        <p:spPr>
          <a:xfrm>
            <a:off x="8218964" y="5811390"/>
            <a:ext cx="665825" cy="69689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 Save in database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F5D86AE8-F3F3-4B7F-9790-51A7219E6547}"/>
              </a:ext>
            </a:extLst>
          </p:cNvPr>
          <p:cNvCxnSpPr>
            <a:cxnSpLocks/>
          </p:cNvCxnSpPr>
          <p:nvPr/>
        </p:nvCxnSpPr>
        <p:spPr>
          <a:xfrm>
            <a:off x="6476945" y="6167534"/>
            <a:ext cx="382340" cy="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06C7C0E8-A1C5-4DB3-8C89-7FCF13F47EAA}"/>
              </a:ext>
            </a:extLst>
          </p:cNvPr>
          <p:cNvCxnSpPr>
            <a:cxnSpLocks/>
          </p:cNvCxnSpPr>
          <p:nvPr/>
        </p:nvCxnSpPr>
        <p:spPr>
          <a:xfrm>
            <a:off x="4026853" y="6159839"/>
            <a:ext cx="269936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469BF84E-9B41-4ADF-AACE-1840047875F6}"/>
              </a:ext>
            </a:extLst>
          </p:cNvPr>
          <p:cNvCxnSpPr>
            <a:cxnSpLocks/>
          </p:cNvCxnSpPr>
          <p:nvPr/>
        </p:nvCxnSpPr>
        <p:spPr>
          <a:xfrm flipH="1">
            <a:off x="9678953" y="4632440"/>
            <a:ext cx="6386" cy="25838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23EA8666-4561-46FC-B22B-ECBE5024DD4B}"/>
              </a:ext>
            </a:extLst>
          </p:cNvPr>
          <p:cNvSpPr/>
          <p:nvPr/>
        </p:nvSpPr>
        <p:spPr>
          <a:xfrm>
            <a:off x="9199509" y="4890829"/>
            <a:ext cx="985977" cy="430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Fix an Appointment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FB99D8D3-47D7-4FBF-A3FC-EB4EF8144C8E}"/>
              </a:ext>
            </a:extLst>
          </p:cNvPr>
          <p:cNvCxnSpPr>
            <a:cxnSpLocks/>
          </p:cNvCxnSpPr>
          <p:nvPr/>
        </p:nvCxnSpPr>
        <p:spPr>
          <a:xfrm>
            <a:off x="5253355" y="2668764"/>
            <a:ext cx="298414" cy="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0" name="Flowchart: Decision 169">
            <a:extLst>
              <a:ext uri="{FF2B5EF4-FFF2-40B4-BE49-F238E27FC236}">
                <a16:creationId xmlns:a16="http://schemas.microsoft.com/office/drawing/2014/main" id="{FDDCA655-DC3E-43F0-A758-5E273971A423}"/>
              </a:ext>
            </a:extLst>
          </p:cNvPr>
          <p:cNvSpPr/>
          <p:nvPr/>
        </p:nvSpPr>
        <p:spPr>
          <a:xfrm>
            <a:off x="9173103" y="5527277"/>
            <a:ext cx="1321108" cy="1278386"/>
          </a:xfrm>
          <a:prstGeom prst="flowChartDecision">
            <a:avLst/>
          </a:prstGeom>
          <a:solidFill>
            <a:srgbClr val="C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Check Result set</a:t>
            </a:r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52AF8E67-8652-47C0-B515-9EC3C8754F23}"/>
              </a:ext>
            </a:extLst>
          </p:cNvPr>
          <p:cNvCxnSpPr/>
          <p:nvPr/>
        </p:nvCxnSpPr>
        <p:spPr>
          <a:xfrm>
            <a:off x="10776915" y="5609608"/>
            <a:ext cx="0" cy="56084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1F9A3AA4-AFB1-465B-A53A-F03CDAD12859}"/>
              </a:ext>
            </a:extLst>
          </p:cNvPr>
          <p:cNvCxnSpPr>
            <a:cxnSpLocks/>
          </p:cNvCxnSpPr>
          <p:nvPr/>
        </p:nvCxnSpPr>
        <p:spPr>
          <a:xfrm>
            <a:off x="10790049" y="6385733"/>
            <a:ext cx="298414" cy="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AD44B86D-AD52-4AB7-AFEB-F296CD33BCCC}"/>
              </a:ext>
            </a:extLst>
          </p:cNvPr>
          <p:cNvCxnSpPr>
            <a:cxnSpLocks/>
          </p:cNvCxnSpPr>
          <p:nvPr/>
        </p:nvCxnSpPr>
        <p:spPr>
          <a:xfrm>
            <a:off x="4020582" y="635877"/>
            <a:ext cx="0" cy="616389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>
            <a:extLst>
              <a:ext uri="{FF2B5EF4-FFF2-40B4-BE49-F238E27FC236}">
                <a16:creationId xmlns:a16="http://schemas.microsoft.com/office/drawing/2014/main" id="{4F9C2C7E-DD19-4241-BE9D-01D66E70A343}"/>
              </a:ext>
            </a:extLst>
          </p:cNvPr>
          <p:cNvSpPr/>
          <p:nvPr/>
        </p:nvSpPr>
        <p:spPr>
          <a:xfrm>
            <a:off x="4277847" y="420593"/>
            <a:ext cx="985977" cy="43056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Today’s Appointment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9C7EF7FE-A9D8-4ED9-A129-2D751A1FD691}"/>
              </a:ext>
            </a:extLst>
          </p:cNvPr>
          <p:cNvSpPr/>
          <p:nvPr/>
        </p:nvSpPr>
        <p:spPr>
          <a:xfrm>
            <a:off x="9331388" y="420589"/>
            <a:ext cx="985977" cy="43056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Display Appointments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D4354F1E-8BA6-4141-8DBC-E37A6CD92259}"/>
              </a:ext>
            </a:extLst>
          </p:cNvPr>
          <p:cNvSpPr/>
          <p:nvPr/>
        </p:nvSpPr>
        <p:spPr>
          <a:xfrm>
            <a:off x="7898812" y="1512157"/>
            <a:ext cx="985977" cy="43056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No appointments found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CFF50789-BFC4-48AE-9D3C-7F73054E511F}"/>
              </a:ext>
            </a:extLst>
          </p:cNvPr>
          <p:cNvCxnSpPr>
            <a:cxnSpLocks/>
          </p:cNvCxnSpPr>
          <p:nvPr/>
        </p:nvCxnSpPr>
        <p:spPr>
          <a:xfrm>
            <a:off x="4020582" y="635877"/>
            <a:ext cx="257265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61A2CCA4-EC48-4756-9ECE-FAF8D7B45099}"/>
              </a:ext>
            </a:extLst>
          </p:cNvPr>
          <p:cNvCxnSpPr>
            <a:cxnSpLocks/>
          </p:cNvCxnSpPr>
          <p:nvPr/>
        </p:nvCxnSpPr>
        <p:spPr>
          <a:xfrm>
            <a:off x="5276495" y="635875"/>
            <a:ext cx="298414" cy="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D3A5A0B0-4B9F-45AD-934D-522E54510334}"/>
              </a:ext>
            </a:extLst>
          </p:cNvPr>
          <p:cNvCxnSpPr>
            <a:cxnSpLocks/>
            <a:stCxn id="273" idx="3"/>
          </p:cNvCxnSpPr>
          <p:nvPr/>
        </p:nvCxnSpPr>
        <p:spPr>
          <a:xfrm>
            <a:off x="3820740" y="3068070"/>
            <a:ext cx="199842" cy="4537"/>
          </a:xfrm>
          <a:prstGeom prst="straightConnector1">
            <a:avLst/>
          </a:prstGeom>
          <a:ln w="28575">
            <a:noFill/>
            <a:tailEnd type="triangle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0B84B058-BA97-42C2-AF88-B8ED553148AE}"/>
              </a:ext>
            </a:extLst>
          </p:cNvPr>
          <p:cNvCxnSpPr>
            <a:cxnSpLocks/>
          </p:cNvCxnSpPr>
          <p:nvPr/>
        </p:nvCxnSpPr>
        <p:spPr>
          <a:xfrm>
            <a:off x="7406469" y="639329"/>
            <a:ext cx="298414" cy="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DC3E1F1A-1C2C-4CCB-B146-2FC849BB0EA6}"/>
              </a:ext>
            </a:extLst>
          </p:cNvPr>
          <p:cNvCxnSpPr>
            <a:cxnSpLocks/>
          </p:cNvCxnSpPr>
          <p:nvPr/>
        </p:nvCxnSpPr>
        <p:spPr>
          <a:xfrm>
            <a:off x="6452688" y="635873"/>
            <a:ext cx="298414" cy="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2" name="Cylinder 181">
            <a:extLst>
              <a:ext uri="{FF2B5EF4-FFF2-40B4-BE49-F238E27FC236}">
                <a16:creationId xmlns:a16="http://schemas.microsoft.com/office/drawing/2014/main" id="{A48CCB5F-C6C7-4E86-ACB7-E8FB6242C231}"/>
              </a:ext>
            </a:extLst>
          </p:cNvPr>
          <p:cNvSpPr/>
          <p:nvPr/>
        </p:nvSpPr>
        <p:spPr>
          <a:xfrm>
            <a:off x="6751102" y="243778"/>
            <a:ext cx="658691" cy="747172"/>
          </a:xfrm>
          <a:prstGeom prst="can">
            <a:avLst/>
          </a:prstGeom>
          <a:solidFill>
            <a:schemeClr val="accent4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Database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38A04E73-AFDA-4D61-ABD3-FFCFA1E371DA}"/>
              </a:ext>
            </a:extLst>
          </p:cNvPr>
          <p:cNvCxnSpPr>
            <a:cxnSpLocks/>
          </p:cNvCxnSpPr>
          <p:nvPr/>
        </p:nvCxnSpPr>
        <p:spPr>
          <a:xfrm>
            <a:off x="8381166" y="1281702"/>
            <a:ext cx="10635" cy="23045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8230D2FF-6593-4A00-A1E2-2E538341829E}"/>
              </a:ext>
            </a:extLst>
          </p:cNvPr>
          <p:cNvSpPr txBox="1"/>
          <p:nvPr/>
        </p:nvSpPr>
        <p:spPr>
          <a:xfrm>
            <a:off x="9244611" y="1972188"/>
            <a:ext cx="5299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FF0000"/>
                </a:solidFill>
              </a:rPr>
              <a:t>Non Empty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0DA038D1-91E4-4DA4-8AD9-7143A9C4DED3}"/>
              </a:ext>
            </a:extLst>
          </p:cNvPr>
          <p:cNvSpPr/>
          <p:nvPr/>
        </p:nvSpPr>
        <p:spPr>
          <a:xfrm>
            <a:off x="11096511" y="5393163"/>
            <a:ext cx="985977" cy="43056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Display Appointments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EA241833-B34F-475F-8FB8-E7EEACAC6061}"/>
              </a:ext>
            </a:extLst>
          </p:cNvPr>
          <p:cNvSpPr/>
          <p:nvPr/>
        </p:nvSpPr>
        <p:spPr>
          <a:xfrm>
            <a:off x="4296745" y="5958158"/>
            <a:ext cx="985977" cy="43056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Doctor Booking Fund @ MONTH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6B3E9B0-D7BC-40F1-BD45-4BDD10C23134}"/>
              </a:ext>
            </a:extLst>
          </p:cNvPr>
          <p:cNvCxnSpPr>
            <a:cxnSpLocks/>
          </p:cNvCxnSpPr>
          <p:nvPr/>
        </p:nvCxnSpPr>
        <p:spPr>
          <a:xfrm>
            <a:off x="10769196" y="5496111"/>
            <a:ext cx="323182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657599F5-CE00-4F37-A02E-ED37F546665A}"/>
              </a:ext>
            </a:extLst>
          </p:cNvPr>
          <p:cNvCxnSpPr>
            <a:cxnSpLocks/>
          </p:cNvCxnSpPr>
          <p:nvPr/>
        </p:nvCxnSpPr>
        <p:spPr>
          <a:xfrm>
            <a:off x="8884789" y="6177083"/>
            <a:ext cx="298414" cy="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1E5C9213-090F-4C7A-BE0F-906C4E990DB1}"/>
              </a:ext>
            </a:extLst>
          </p:cNvPr>
          <p:cNvCxnSpPr>
            <a:cxnSpLocks/>
          </p:cNvCxnSpPr>
          <p:nvPr/>
        </p:nvCxnSpPr>
        <p:spPr>
          <a:xfrm>
            <a:off x="5296423" y="6173440"/>
            <a:ext cx="306275" cy="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E403F2E4-E21A-40D0-90B8-C7D65A27D4F4}"/>
              </a:ext>
            </a:extLst>
          </p:cNvPr>
          <p:cNvCxnSpPr>
            <a:cxnSpLocks/>
          </p:cNvCxnSpPr>
          <p:nvPr/>
        </p:nvCxnSpPr>
        <p:spPr>
          <a:xfrm>
            <a:off x="4026810" y="4064524"/>
            <a:ext cx="284174" cy="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1" name="Flowchart: Decision 190">
            <a:extLst>
              <a:ext uri="{FF2B5EF4-FFF2-40B4-BE49-F238E27FC236}">
                <a16:creationId xmlns:a16="http://schemas.microsoft.com/office/drawing/2014/main" id="{923838AD-E91E-4BDA-9C22-96FC2DBD3B86}"/>
              </a:ext>
            </a:extLst>
          </p:cNvPr>
          <p:cNvSpPr/>
          <p:nvPr/>
        </p:nvSpPr>
        <p:spPr>
          <a:xfrm>
            <a:off x="9021592" y="3400562"/>
            <a:ext cx="1321108" cy="1278386"/>
          </a:xfrm>
          <a:prstGeom prst="flowChartDecision">
            <a:avLst/>
          </a:prstGeom>
          <a:solidFill>
            <a:srgbClr val="C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Check Result set. 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8B66E37C-F203-43CD-998D-68BFDC5B1DB9}"/>
              </a:ext>
            </a:extLst>
          </p:cNvPr>
          <p:cNvSpPr/>
          <p:nvPr/>
        </p:nvSpPr>
        <p:spPr>
          <a:xfrm>
            <a:off x="4310446" y="3843836"/>
            <a:ext cx="985977" cy="43056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Doctor Booking Fund @ DAY</a:t>
            </a:r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14139B48-3A5F-4C49-B660-39C52B535256}"/>
              </a:ext>
            </a:extLst>
          </p:cNvPr>
          <p:cNvCxnSpPr>
            <a:cxnSpLocks/>
          </p:cNvCxnSpPr>
          <p:nvPr/>
        </p:nvCxnSpPr>
        <p:spPr>
          <a:xfrm>
            <a:off x="6440023" y="4059116"/>
            <a:ext cx="298414" cy="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6C30D674-CBCB-42A6-B0D9-746A89FDBBF1}"/>
              </a:ext>
            </a:extLst>
          </p:cNvPr>
          <p:cNvCxnSpPr>
            <a:cxnSpLocks/>
            <a:stCxn id="192" idx="3"/>
          </p:cNvCxnSpPr>
          <p:nvPr/>
        </p:nvCxnSpPr>
        <p:spPr>
          <a:xfrm>
            <a:off x="5296423" y="4059120"/>
            <a:ext cx="284714" cy="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5" name="Parallelogram 194">
            <a:extLst>
              <a:ext uri="{FF2B5EF4-FFF2-40B4-BE49-F238E27FC236}">
                <a16:creationId xmlns:a16="http://schemas.microsoft.com/office/drawing/2014/main" id="{B23FF15A-93CC-490F-B0B2-77034287670A}"/>
              </a:ext>
            </a:extLst>
          </p:cNvPr>
          <p:cNvSpPr/>
          <p:nvPr/>
        </p:nvSpPr>
        <p:spPr>
          <a:xfrm>
            <a:off x="5546174" y="5958157"/>
            <a:ext cx="985421" cy="430567"/>
          </a:xfrm>
          <a:prstGeom prst="parallelogram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Enter month </a:t>
            </a:r>
          </a:p>
        </p:txBody>
      </p:sp>
      <p:sp>
        <p:nvSpPr>
          <p:cNvPr id="196" name="Cylinder 195">
            <a:extLst>
              <a:ext uri="{FF2B5EF4-FFF2-40B4-BE49-F238E27FC236}">
                <a16:creationId xmlns:a16="http://schemas.microsoft.com/office/drawing/2014/main" id="{4D1B38F4-9EB7-4047-AA14-BA1A2F0B7BAE}"/>
              </a:ext>
            </a:extLst>
          </p:cNvPr>
          <p:cNvSpPr/>
          <p:nvPr/>
        </p:nvSpPr>
        <p:spPr>
          <a:xfrm>
            <a:off x="8218964" y="5818022"/>
            <a:ext cx="665825" cy="696897"/>
          </a:xfrm>
          <a:prstGeom prst="can">
            <a:avLst/>
          </a:prstGeom>
          <a:solidFill>
            <a:schemeClr val="accent4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Database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1258805D-D985-4A26-A100-B3CE7A0CFA5B}"/>
              </a:ext>
            </a:extLst>
          </p:cNvPr>
          <p:cNvCxnSpPr>
            <a:cxnSpLocks/>
          </p:cNvCxnSpPr>
          <p:nvPr/>
        </p:nvCxnSpPr>
        <p:spPr>
          <a:xfrm>
            <a:off x="6476945" y="6174166"/>
            <a:ext cx="382340" cy="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57005EE7-7D89-48E3-82CA-6BA44D05A1E7}"/>
              </a:ext>
            </a:extLst>
          </p:cNvPr>
          <p:cNvCxnSpPr>
            <a:cxnSpLocks/>
          </p:cNvCxnSpPr>
          <p:nvPr/>
        </p:nvCxnSpPr>
        <p:spPr>
          <a:xfrm>
            <a:off x="4026853" y="6166471"/>
            <a:ext cx="269936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4831CF73-708E-4E51-9447-AFB001DDC9BE}"/>
              </a:ext>
            </a:extLst>
          </p:cNvPr>
          <p:cNvCxnSpPr>
            <a:cxnSpLocks/>
          </p:cNvCxnSpPr>
          <p:nvPr/>
        </p:nvCxnSpPr>
        <p:spPr>
          <a:xfrm flipH="1">
            <a:off x="9678953" y="4639072"/>
            <a:ext cx="6386" cy="25838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0D1390DA-A47A-4979-9C33-F0B3CE672B13}"/>
              </a:ext>
            </a:extLst>
          </p:cNvPr>
          <p:cNvCxnSpPr>
            <a:cxnSpLocks/>
          </p:cNvCxnSpPr>
          <p:nvPr/>
        </p:nvCxnSpPr>
        <p:spPr>
          <a:xfrm>
            <a:off x="10336300" y="4037288"/>
            <a:ext cx="298414" cy="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4" name="Rectangle 203">
            <a:extLst>
              <a:ext uri="{FF2B5EF4-FFF2-40B4-BE49-F238E27FC236}">
                <a16:creationId xmlns:a16="http://schemas.microsoft.com/office/drawing/2014/main" id="{0D22F0AD-65B2-4AD8-A078-10CE0B34EB23}"/>
              </a:ext>
            </a:extLst>
          </p:cNvPr>
          <p:cNvSpPr/>
          <p:nvPr/>
        </p:nvSpPr>
        <p:spPr>
          <a:xfrm>
            <a:off x="9199509" y="4897461"/>
            <a:ext cx="985977" cy="43056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No Appointments found!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0E51F2DE-CA0B-4BD7-8E38-769B18E9DC12}"/>
              </a:ext>
            </a:extLst>
          </p:cNvPr>
          <p:cNvSpPr/>
          <p:nvPr/>
        </p:nvSpPr>
        <p:spPr>
          <a:xfrm>
            <a:off x="10634714" y="3818694"/>
            <a:ext cx="985977" cy="43056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Display Appointments</a:t>
            </a:r>
          </a:p>
        </p:txBody>
      </p:sp>
      <p:sp>
        <p:nvSpPr>
          <p:cNvPr id="206" name="Flowchart: Decision 205">
            <a:extLst>
              <a:ext uri="{FF2B5EF4-FFF2-40B4-BE49-F238E27FC236}">
                <a16:creationId xmlns:a16="http://schemas.microsoft.com/office/drawing/2014/main" id="{6E6FE1DA-040C-4900-B9CB-82B4C373E4D8}"/>
              </a:ext>
            </a:extLst>
          </p:cNvPr>
          <p:cNvSpPr/>
          <p:nvPr/>
        </p:nvSpPr>
        <p:spPr>
          <a:xfrm>
            <a:off x="7778812" y="2033441"/>
            <a:ext cx="1321108" cy="1278386"/>
          </a:xfrm>
          <a:prstGeom prst="flowChartDecision">
            <a:avLst/>
          </a:prstGeom>
          <a:solidFill>
            <a:srgbClr val="C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Check  Result set. </a:t>
            </a:r>
          </a:p>
        </p:txBody>
      </p:sp>
      <p:sp>
        <p:nvSpPr>
          <p:cNvPr id="207" name="Cylinder 206">
            <a:extLst>
              <a:ext uri="{FF2B5EF4-FFF2-40B4-BE49-F238E27FC236}">
                <a16:creationId xmlns:a16="http://schemas.microsoft.com/office/drawing/2014/main" id="{8C1DCCF7-BCBB-4BAC-9CD2-4F27967191C5}"/>
              </a:ext>
            </a:extLst>
          </p:cNvPr>
          <p:cNvSpPr/>
          <p:nvPr/>
        </p:nvSpPr>
        <p:spPr>
          <a:xfrm>
            <a:off x="6799457" y="2356600"/>
            <a:ext cx="665825" cy="696897"/>
          </a:xfrm>
          <a:prstGeom prst="can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Database.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5F020EE2-0324-471C-BEF1-A2F944741C77}"/>
              </a:ext>
            </a:extLst>
          </p:cNvPr>
          <p:cNvSpPr/>
          <p:nvPr/>
        </p:nvSpPr>
        <p:spPr>
          <a:xfrm>
            <a:off x="4284584" y="2446849"/>
            <a:ext cx="985977" cy="43056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List of Doctors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3521696C-8C51-4251-A56E-5C4C2FF67D03}"/>
              </a:ext>
            </a:extLst>
          </p:cNvPr>
          <p:cNvCxnSpPr>
            <a:cxnSpLocks/>
          </p:cNvCxnSpPr>
          <p:nvPr/>
        </p:nvCxnSpPr>
        <p:spPr>
          <a:xfrm flipV="1">
            <a:off x="4022941" y="2668764"/>
            <a:ext cx="246439" cy="144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17471516-A684-4118-B9BD-5EAE746DED70}"/>
              </a:ext>
            </a:extLst>
          </p:cNvPr>
          <p:cNvCxnSpPr>
            <a:cxnSpLocks/>
          </p:cNvCxnSpPr>
          <p:nvPr/>
        </p:nvCxnSpPr>
        <p:spPr>
          <a:xfrm>
            <a:off x="6518908" y="2656341"/>
            <a:ext cx="298414" cy="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D90DF835-B308-4335-8207-47B097119F82}"/>
              </a:ext>
            </a:extLst>
          </p:cNvPr>
          <p:cNvCxnSpPr>
            <a:cxnSpLocks/>
          </p:cNvCxnSpPr>
          <p:nvPr/>
        </p:nvCxnSpPr>
        <p:spPr>
          <a:xfrm>
            <a:off x="7480113" y="2663399"/>
            <a:ext cx="298414" cy="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2" name="Rectangle 211">
            <a:extLst>
              <a:ext uri="{FF2B5EF4-FFF2-40B4-BE49-F238E27FC236}">
                <a16:creationId xmlns:a16="http://schemas.microsoft.com/office/drawing/2014/main" id="{F86FC896-6C6C-4860-81FE-F9A41EBF32D1}"/>
              </a:ext>
            </a:extLst>
          </p:cNvPr>
          <p:cNvSpPr/>
          <p:nvPr/>
        </p:nvSpPr>
        <p:spPr>
          <a:xfrm>
            <a:off x="5554127" y="2446848"/>
            <a:ext cx="985977" cy="43056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Fetch all the doctors</a:t>
            </a:r>
          </a:p>
        </p:txBody>
      </p:sp>
      <p:sp>
        <p:nvSpPr>
          <p:cNvPr id="216" name="Parallelogram 215">
            <a:extLst>
              <a:ext uri="{FF2B5EF4-FFF2-40B4-BE49-F238E27FC236}">
                <a16:creationId xmlns:a16="http://schemas.microsoft.com/office/drawing/2014/main" id="{0175C3A8-65E9-4F76-9E9F-31016FD54EA9}"/>
              </a:ext>
            </a:extLst>
          </p:cNvPr>
          <p:cNvSpPr/>
          <p:nvPr/>
        </p:nvSpPr>
        <p:spPr>
          <a:xfrm>
            <a:off x="5524851" y="3843762"/>
            <a:ext cx="985421" cy="430567"/>
          </a:xfrm>
          <a:prstGeom prst="parallelogram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Enter date</a:t>
            </a:r>
          </a:p>
        </p:txBody>
      </p:sp>
      <p:sp>
        <p:nvSpPr>
          <p:cNvPr id="219" name="Cylinder 218">
            <a:extLst>
              <a:ext uri="{FF2B5EF4-FFF2-40B4-BE49-F238E27FC236}">
                <a16:creationId xmlns:a16="http://schemas.microsoft.com/office/drawing/2014/main" id="{EEC015A8-ADAA-4C0D-B1E9-FC60CC00CFC4}"/>
              </a:ext>
            </a:extLst>
          </p:cNvPr>
          <p:cNvSpPr/>
          <p:nvPr/>
        </p:nvSpPr>
        <p:spPr>
          <a:xfrm>
            <a:off x="8031120" y="3683708"/>
            <a:ext cx="665825" cy="696897"/>
          </a:xfrm>
          <a:prstGeom prst="can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 Database</a:t>
            </a:r>
          </a:p>
        </p:txBody>
      </p: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91A133AD-01F8-4242-925A-C42BBC5C59C6}"/>
              </a:ext>
            </a:extLst>
          </p:cNvPr>
          <p:cNvCxnSpPr>
            <a:cxnSpLocks/>
          </p:cNvCxnSpPr>
          <p:nvPr/>
        </p:nvCxnSpPr>
        <p:spPr>
          <a:xfrm>
            <a:off x="10781580" y="5496111"/>
            <a:ext cx="0" cy="89850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F3E55600-E963-4723-A58B-C0A3F81AD5E9}"/>
              </a:ext>
            </a:extLst>
          </p:cNvPr>
          <p:cNvCxnSpPr>
            <a:cxnSpLocks/>
          </p:cNvCxnSpPr>
          <p:nvPr/>
        </p:nvCxnSpPr>
        <p:spPr>
          <a:xfrm>
            <a:off x="10781580" y="6390118"/>
            <a:ext cx="298414" cy="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4" name="Rectangle 253">
            <a:extLst>
              <a:ext uri="{FF2B5EF4-FFF2-40B4-BE49-F238E27FC236}">
                <a16:creationId xmlns:a16="http://schemas.microsoft.com/office/drawing/2014/main" id="{67891611-816E-411C-999A-996DFE4127B0}"/>
              </a:ext>
            </a:extLst>
          </p:cNvPr>
          <p:cNvSpPr/>
          <p:nvPr/>
        </p:nvSpPr>
        <p:spPr>
          <a:xfrm>
            <a:off x="11070731" y="6180055"/>
            <a:ext cx="985977" cy="43056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No appointments found</a:t>
            </a:r>
          </a:p>
        </p:txBody>
      </p: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5727AD5A-D16B-43BB-9680-0FC5C361EE2B}"/>
              </a:ext>
            </a:extLst>
          </p:cNvPr>
          <p:cNvCxnSpPr>
            <a:cxnSpLocks/>
          </p:cNvCxnSpPr>
          <p:nvPr/>
        </p:nvCxnSpPr>
        <p:spPr>
          <a:xfrm>
            <a:off x="2205822" y="3075481"/>
            <a:ext cx="298414" cy="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516531D5-CB37-4A07-9D0E-A4712D92ABF4}"/>
              </a:ext>
            </a:extLst>
          </p:cNvPr>
          <p:cNvCxnSpPr>
            <a:cxnSpLocks/>
          </p:cNvCxnSpPr>
          <p:nvPr/>
        </p:nvCxnSpPr>
        <p:spPr>
          <a:xfrm>
            <a:off x="915886" y="3090371"/>
            <a:ext cx="298414" cy="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07B4A0A7-32D4-466D-BA9E-51B28B8531A3}"/>
              </a:ext>
            </a:extLst>
          </p:cNvPr>
          <p:cNvSpPr txBox="1"/>
          <p:nvPr/>
        </p:nvSpPr>
        <p:spPr>
          <a:xfrm>
            <a:off x="9309272" y="2923777"/>
            <a:ext cx="4860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00B050"/>
                </a:solidFill>
              </a:rPr>
              <a:t>Empty</a:t>
            </a: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F685D9A4-0C3F-44A5-A5C1-0DB4315E94B9}"/>
              </a:ext>
            </a:extLst>
          </p:cNvPr>
          <p:cNvSpPr/>
          <p:nvPr/>
        </p:nvSpPr>
        <p:spPr>
          <a:xfrm>
            <a:off x="9683909" y="2086890"/>
            <a:ext cx="985977" cy="430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We will call back you by next 2-3 working days.</a:t>
            </a:r>
          </a:p>
        </p:txBody>
      </p: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36F5F0E6-310C-413E-83CD-891CCD654CF7}"/>
              </a:ext>
            </a:extLst>
          </p:cNvPr>
          <p:cNvCxnSpPr>
            <a:cxnSpLocks/>
          </p:cNvCxnSpPr>
          <p:nvPr/>
        </p:nvCxnSpPr>
        <p:spPr>
          <a:xfrm>
            <a:off x="9364313" y="2284827"/>
            <a:ext cx="22536" cy="82166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Rectangle 260">
            <a:extLst>
              <a:ext uri="{FF2B5EF4-FFF2-40B4-BE49-F238E27FC236}">
                <a16:creationId xmlns:a16="http://schemas.microsoft.com/office/drawing/2014/main" id="{15EB26BC-612E-4DC8-A6EA-2CA586CF51BA}"/>
              </a:ext>
            </a:extLst>
          </p:cNvPr>
          <p:cNvSpPr/>
          <p:nvPr/>
        </p:nvSpPr>
        <p:spPr>
          <a:xfrm>
            <a:off x="9686413" y="2860197"/>
            <a:ext cx="985977" cy="430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Sorry for the </a:t>
            </a:r>
            <a:r>
              <a:rPr lang="en-US" sz="800" dirty="0" err="1"/>
              <a:t>inconvenience.Please</a:t>
            </a:r>
            <a:r>
              <a:rPr lang="en-US" sz="800" dirty="0"/>
              <a:t> try again later.</a:t>
            </a: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53611B19-2382-460C-8CCF-8A81BB4D2DD9}"/>
              </a:ext>
            </a:extLst>
          </p:cNvPr>
          <p:cNvSpPr/>
          <p:nvPr/>
        </p:nvSpPr>
        <p:spPr>
          <a:xfrm>
            <a:off x="9683909" y="2093522"/>
            <a:ext cx="985977" cy="43056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Display Doctors.</a:t>
            </a:r>
          </a:p>
        </p:txBody>
      </p: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2B01E7D5-5F97-4D14-AAF3-AC0E46C19E10}"/>
              </a:ext>
            </a:extLst>
          </p:cNvPr>
          <p:cNvCxnSpPr>
            <a:cxnSpLocks/>
          </p:cNvCxnSpPr>
          <p:nvPr/>
        </p:nvCxnSpPr>
        <p:spPr>
          <a:xfrm>
            <a:off x="9352401" y="2282735"/>
            <a:ext cx="317848" cy="894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6" name="Rectangle 265">
            <a:extLst>
              <a:ext uri="{FF2B5EF4-FFF2-40B4-BE49-F238E27FC236}">
                <a16:creationId xmlns:a16="http://schemas.microsoft.com/office/drawing/2014/main" id="{2CD2BCD6-2289-4BD8-9533-E8AED9621B08}"/>
              </a:ext>
            </a:extLst>
          </p:cNvPr>
          <p:cNvSpPr/>
          <p:nvPr/>
        </p:nvSpPr>
        <p:spPr>
          <a:xfrm>
            <a:off x="9686413" y="2866829"/>
            <a:ext cx="985977" cy="43056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No doctors found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BB107CA3-8B63-4808-8561-99EE192196D1}"/>
              </a:ext>
            </a:extLst>
          </p:cNvPr>
          <p:cNvSpPr txBox="1"/>
          <p:nvPr/>
        </p:nvSpPr>
        <p:spPr>
          <a:xfrm>
            <a:off x="10235441" y="3867657"/>
            <a:ext cx="511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FF0000"/>
                </a:solidFill>
              </a:rPr>
              <a:t>Non Empty</a:t>
            </a:r>
          </a:p>
          <a:p>
            <a:endParaRPr lang="en-US" sz="800" b="1" dirty="0">
              <a:solidFill>
                <a:srgbClr val="FF0000"/>
              </a:solidFill>
            </a:endParaRP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7CC1FE26-4067-430F-9CD6-B7064F747FCC}"/>
              </a:ext>
            </a:extLst>
          </p:cNvPr>
          <p:cNvSpPr txBox="1"/>
          <p:nvPr/>
        </p:nvSpPr>
        <p:spPr>
          <a:xfrm>
            <a:off x="9668320" y="4639072"/>
            <a:ext cx="503622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00B050"/>
                </a:solidFill>
              </a:rPr>
              <a:t>Empty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F4F1B7D4-344E-45B8-B8A2-F5B4FAE722CD}"/>
              </a:ext>
            </a:extLst>
          </p:cNvPr>
          <p:cNvSpPr txBox="1"/>
          <p:nvPr/>
        </p:nvSpPr>
        <p:spPr>
          <a:xfrm>
            <a:off x="10706802" y="6179169"/>
            <a:ext cx="5550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00B050"/>
                </a:solidFill>
              </a:rPr>
              <a:t>Empty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350FCB84-AFA6-4551-A904-DA780B98FFDC}"/>
              </a:ext>
            </a:extLst>
          </p:cNvPr>
          <p:cNvSpPr txBox="1"/>
          <p:nvPr/>
        </p:nvSpPr>
        <p:spPr>
          <a:xfrm rot="10800000" flipV="1">
            <a:off x="10711756" y="5332010"/>
            <a:ext cx="479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FF0000"/>
                </a:solidFill>
              </a:rPr>
              <a:t>Non Empty</a:t>
            </a:r>
          </a:p>
          <a:p>
            <a:endParaRPr lang="en-US" sz="800" b="1" dirty="0">
              <a:solidFill>
                <a:srgbClr val="FF0000"/>
              </a:solidFill>
            </a:endParaRPr>
          </a:p>
        </p:txBody>
      </p:sp>
      <p:sp>
        <p:nvSpPr>
          <p:cNvPr id="273" name="Flowchart: Decision 272">
            <a:extLst>
              <a:ext uri="{FF2B5EF4-FFF2-40B4-BE49-F238E27FC236}">
                <a16:creationId xmlns:a16="http://schemas.microsoft.com/office/drawing/2014/main" id="{FA1C2841-58B8-401B-A493-C5C7DD2CDD80}"/>
              </a:ext>
            </a:extLst>
          </p:cNvPr>
          <p:cNvSpPr/>
          <p:nvPr/>
        </p:nvSpPr>
        <p:spPr>
          <a:xfrm>
            <a:off x="2499632" y="2428877"/>
            <a:ext cx="1321108" cy="1278386"/>
          </a:xfrm>
          <a:prstGeom prst="flowChartDecision">
            <a:avLst/>
          </a:prstGeom>
          <a:solidFill>
            <a:srgbClr val="C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If login  is Successful?</a:t>
            </a:r>
          </a:p>
        </p:txBody>
      </p: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8DA67607-1B96-424C-BA9E-BC38EF3071BD}"/>
              </a:ext>
            </a:extLst>
          </p:cNvPr>
          <p:cNvCxnSpPr>
            <a:cxnSpLocks/>
          </p:cNvCxnSpPr>
          <p:nvPr/>
        </p:nvCxnSpPr>
        <p:spPr>
          <a:xfrm>
            <a:off x="9374269" y="3110874"/>
            <a:ext cx="317848" cy="894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A293E325-4EA4-4333-B907-EE840D44C4B2}"/>
              </a:ext>
            </a:extLst>
          </p:cNvPr>
          <p:cNvCxnSpPr>
            <a:cxnSpLocks/>
          </p:cNvCxnSpPr>
          <p:nvPr/>
        </p:nvCxnSpPr>
        <p:spPr>
          <a:xfrm>
            <a:off x="9086071" y="2670210"/>
            <a:ext cx="26633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E5866873-57D9-40B0-B701-FA309A8DE579}"/>
              </a:ext>
            </a:extLst>
          </p:cNvPr>
          <p:cNvCxnSpPr>
            <a:cxnSpLocks/>
          </p:cNvCxnSpPr>
          <p:nvPr/>
        </p:nvCxnSpPr>
        <p:spPr>
          <a:xfrm>
            <a:off x="10474571" y="6160675"/>
            <a:ext cx="31345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TextBox 276">
            <a:extLst>
              <a:ext uri="{FF2B5EF4-FFF2-40B4-BE49-F238E27FC236}">
                <a16:creationId xmlns:a16="http://schemas.microsoft.com/office/drawing/2014/main" id="{8F543E58-E245-4EBB-92DF-9DBC2BA43535}"/>
              </a:ext>
            </a:extLst>
          </p:cNvPr>
          <p:cNvSpPr txBox="1"/>
          <p:nvPr/>
        </p:nvSpPr>
        <p:spPr>
          <a:xfrm rot="16200000">
            <a:off x="3760788" y="2105296"/>
            <a:ext cx="3353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accent6">
                    <a:lumMod val="50000"/>
                  </a:schemeClr>
                </a:solidFill>
              </a:rPr>
              <a:t>YES</a:t>
            </a:r>
          </a:p>
        </p:txBody>
      </p: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15E99E7A-A13C-44F0-A27F-411392BC2F1D}"/>
              </a:ext>
            </a:extLst>
          </p:cNvPr>
          <p:cNvCxnSpPr>
            <a:cxnSpLocks/>
          </p:cNvCxnSpPr>
          <p:nvPr/>
        </p:nvCxnSpPr>
        <p:spPr>
          <a:xfrm>
            <a:off x="3161695" y="3703678"/>
            <a:ext cx="1" cy="30675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9" name="Rectangle 278">
            <a:extLst>
              <a:ext uri="{FF2B5EF4-FFF2-40B4-BE49-F238E27FC236}">
                <a16:creationId xmlns:a16="http://schemas.microsoft.com/office/drawing/2014/main" id="{0E644727-4818-4203-9654-9B53E0DCCE84}"/>
              </a:ext>
            </a:extLst>
          </p:cNvPr>
          <p:cNvSpPr/>
          <p:nvPr/>
        </p:nvSpPr>
        <p:spPr>
          <a:xfrm>
            <a:off x="2668707" y="4013995"/>
            <a:ext cx="985977" cy="43056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The password or username is incorrect.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162DBE40-C92F-40EA-8FE2-47A357F08916}"/>
              </a:ext>
            </a:extLst>
          </p:cNvPr>
          <p:cNvSpPr txBox="1"/>
          <p:nvPr/>
        </p:nvSpPr>
        <p:spPr>
          <a:xfrm rot="16200000">
            <a:off x="2921463" y="3723018"/>
            <a:ext cx="320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356624AD-E200-4983-9552-E5025D1EAA34}"/>
              </a:ext>
            </a:extLst>
          </p:cNvPr>
          <p:cNvSpPr/>
          <p:nvPr/>
        </p:nvSpPr>
        <p:spPr>
          <a:xfrm>
            <a:off x="5562238" y="420588"/>
            <a:ext cx="985977" cy="43056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Fetch all The appointments</a:t>
            </a: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872D4803-D845-4DC1-8942-7C466BC58084}"/>
              </a:ext>
            </a:extLst>
          </p:cNvPr>
          <p:cNvSpPr/>
          <p:nvPr/>
        </p:nvSpPr>
        <p:spPr>
          <a:xfrm>
            <a:off x="6742583" y="3862864"/>
            <a:ext cx="985977" cy="43056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Fetch all appointments </a:t>
            </a:r>
            <a:r>
              <a:rPr lang="en-US" sz="900" dirty="0" err="1"/>
              <a:t>maching</a:t>
            </a:r>
            <a:r>
              <a:rPr lang="en-US" sz="900" dirty="0"/>
              <a:t> date</a:t>
            </a:r>
          </a:p>
        </p:txBody>
      </p: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751F7866-5211-4E58-A5F4-8D9610244247}"/>
              </a:ext>
            </a:extLst>
          </p:cNvPr>
          <p:cNvCxnSpPr>
            <a:cxnSpLocks/>
          </p:cNvCxnSpPr>
          <p:nvPr/>
        </p:nvCxnSpPr>
        <p:spPr>
          <a:xfrm>
            <a:off x="7732706" y="4045402"/>
            <a:ext cx="298414" cy="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8" name="Rectangle 287">
            <a:extLst>
              <a:ext uri="{FF2B5EF4-FFF2-40B4-BE49-F238E27FC236}">
                <a16:creationId xmlns:a16="http://schemas.microsoft.com/office/drawing/2014/main" id="{8C718383-36D3-45CE-906B-C7D48BAE0B18}"/>
              </a:ext>
            </a:extLst>
          </p:cNvPr>
          <p:cNvSpPr/>
          <p:nvPr/>
        </p:nvSpPr>
        <p:spPr>
          <a:xfrm>
            <a:off x="6860576" y="5949350"/>
            <a:ext cx="985977" cy="43056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Fetch all appointments </a:t>
            </a:r>
            <a:r>
              <a:rPr lang="en-US" sz="900" dirty="0" err="1"/>
              <a:t>maching</a:t>
            </a:r>
            <a:r>
              <a:rPr lang="en-US" sz="900" dirty="0"/>
              <a:t> month</a:t>
            </a:r>
          </a:p>
        </p:txBody>
      </p: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79F29E68-0441-41C8-B4C1-4404C85AACF8}"/>
              </a:ext>
            </a:extLst>
          </p:cNvPr>
          <p:cNvCxnSpPr>
            <a:cxnSpLocks/>
          </p:cNvCxnSpPr>
          <p:nvPr/>
        </p:nvCxnSpPr>
        <p:spPr>
          <a:xfrm>
            <a:off x="7841188" y="6159836"/>
            <a:ext cx="382340" cy="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290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3EF0A8C8-0E5A-4572-9B4C-E05491D6DEF4}"/>
              </a:ext>
            </a:extLst>
          </p:cNvPr>
          <p:cNvCxnSpPr>
            <a:cxnSpLocks/>
          </p:cNvCxnSpPr>
          <p:nvPr/>
        </p:nvCxnSpPr>
        <p:spPr>
          <a:xfrm>
            <a:off x="1901254" y="1049200"/>
            <a:ext cx="310299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CD0B4A38-2B65-4061-A96D-80EDBA1CF86F}"/>
              </a:ext>
            </a:extLst>
          </p:cNvPr>
          <p:cNvCxnSpPr>
            <a:cxnSpLocks/>
          </p:cNvCxnSpPr>
          <p:nvPr/>
        </p:nvCxnSpPr>
        <p:spPr>
          <a:xfrm>
            <a:off x="1878891" y="3603"/>
            <a:ext cx="14628" cy="68580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07365747-A2BF-4C98-87D4-2C9A203F7F3E}"/>
              </a:ext>
            </a:extLst>
          </p:cNvPr>
          <p:cNvCxnSpPr>
            <a:cxnSpLocks/>
          </p:cNvCxnSpPr>
          <p:nvPr/>
        </p:nvCxnSpPr>
        <p:spPr>
          <a:xfrm>
            <a:off x="1901254" y="3082396"/>
            <a:ext cx="310299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8" name="Oval 217">
            <a:extLst>
              <a:ext uri="{FF2B5EF4-FFF2-40B4-BE49-F238E27FC236}">
                <a16:creationId xmlns:a16="http://schemas.microsoft.com/office/drawing/2014/main" id="{7C1964AB-4344-4829-A825-590152247D23}"/>
              </a:ext>
            </a:extLst>
          </p:cNvPr>
          <p:cNvSpPr/>
          <p:nvPr/>
        </p:nvSpPr>
        <p:spPr>
          <a:xfrm rot="21143584" flipH="1" flipV="1">
            <a:off x="1713534" y="27253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1B85ACBF-8077-4083-AF6D-F65462C84AE1}"/>
              </a:ext>
            </a:extLst>
          </p:cNvPr>
          <p:cNvSpPr/>
          <p:nvPr/>
        </p:nvSpPr>
        <p:spPr>
          <a:xfrm rot="21143584" flipH="1" flipV="1">
            <a:off x="1713534" y="37387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ED1B50D4-C5CE-4AF0-8660-FED182AA5EEA}"/>
              </a:ext>
            </a:extLst>
          </p:cNvPr>
          <p:cNvSpPr/>
          <p:nvPr/>
        </p:nvSpPr>
        <p:spPr>
          <a:xfrm rot="21143584" flipH="1" flipV="1">
            <a:off x="1712115" y="47520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E9FB7BDC-86EB-4789-A7F8-278A6E8F4AA8}"/>
              </a:ext>
            </a:extLst>
          </p:cNvPr>
          <p:cNvCxnSpPr>
            <a:cxnSpLocks/>
          </p:cNvCxnSpPr>
          <p:nvPr/>
        </p:nvCxnSpPr>
        <p:spPr>
          <a:xfrm>
            <a:off x="1891891" y="4971872"/>
            <a:ext cx="298414" cy="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101EB18F-7C7C-4DAB-AF68-C3FFCF1A8935}"/>
              </a:ext>
            </a:extLst>
          </p:cNvPr>
          <p:cNvSpPr txBox="1"/>
          <p:nvPr/>
        </p:nvSpPr>
        <p:spPr>
          <a:xfrm rot="16200000">
            <a:off x="1586628" y="708406"/>
            <a:ext cx="3353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rgbClr val="00B050"/>
                </a:solidFill>
              </a:rPr>
              <a:t>YES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5026065D-05E2-416B-9F2F-EFF0CE7B1A64}"/>
              </a:ext>
            </a:extLst>
          </p:cNvPr>
          <p:cNvCxnSpPr>
            <a:cxnSpLocks/>
            <a:stCxn id="257" idx="4"/>
            <a:endCxn id="230" idx="1"/>
          </p:cNvCxnSpPr>
          <p:nvPr/>
        </p:nvCxnSpPr>
        <p:spPr>
          <a:xfrm>
            <a:off x="6591317" y="1039644"/>
            <a:ext cx="324647" cy="759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6FBD2BEA-8A5F-4BDE-951B-DAADBBED31E4}"/>
              </a:ext>
            </a:extLst>
          </p:cNvPr>
          <p:cNvCxnSpPr>
            <a:cxnSpLocks/>
          </p:cNvCxnSpPr>
          <p:nvPr/>
        </p:nvCxnSpPr>
        <p:spPr>
          <a:xfrm>
            <a:off x="4334395" y="1059971"/>
            <a:ext cx="298414" cy="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7D3E9EA8-BD66-41C9-A592-61448289FD5E}"/>
              </a:ext>
            </a:extLst>
          </p:cNvPr>
          <p:cNvCxnSpPr>
            <a:cxnSpLocks/>
          </p:cNvCxnSpPr>
          <p:nvPr/>
        </p:nvCxnSpPr>
        <p:spPr>
          <a:xfrm flipH="1">
            <a:off x="7573325" y="1639927"/>
            <a:ext cx="6386" cy="25838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9" name="Rectangle 228">
            <a:extLst>
              <a:ext uri="{FF2B5EF4-FFF2-40B4-BE49-F238E27FC236}">
                <a16:creationId xmlns:a16="http://schemas.microsoft.com/office/drawing/2014/main" id="{AA9ED671-3483-4C58-A0F1-2DC0F2B7A279}"/>
              </a:ext>
            </a:extLst>
          </p:cNvPr>
          <p:cNvSpPr/>
          <p:nvPr/>
        </p:nvSpPr>
        <p:spPr>
          <a:xfrm>
            <a:off x="7093881" y="1898316"/>
            <a:ext cx="985977" cy="430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Fix an Appointment</a:t>
            </a:r>
          </a:p>
        </p:txBody>
      </p:sp>
      <p:sp>
        <p:nvSpPr>
          <p:cNvPr id="230" name="Flowchart: Decision 229">
            <a:extLst>
              <a:ext uri="{FF2B5EF4-FFF2-40B4-BE49-F238E27FC236}">
                <a16:creationId xmlns:a16="http://schemas.microsoft.com/office/drawing/2014/main" id="{344840CC-1F38-4BFA-8738-B3F9A155BD25}"/>
              </a:ext>
            </a:extLst>
          </p:cNvPr>
          <p:cNvSpPr/>
          <p:nvPr/>
        </p:nvSpPr>
        <p:spPr>
          <a:xfrm>
            <a:off x="6915964" y="408049"/>
            <a:ext cx="1321108" cy="1278386"/>
          </a:xfrm>
          <a:prstGeom prst="flowChartDecision">
            <a:avLst/>
          </a:prstGeom>
          <a:solidFill>
            <a:srgbClr val="C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Check Result set. </a:t>
            </a: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A8346EF7-51FB-4099-BF7D-93187E8823AE}"/>
              </a:ext>
            </a:extLst>
          </p:cNvPr>
          <p:cNvSpPr/>
          <p:nvPr/>
        </p:nvSpPr>
        <p:spPr>
          <a:xfrm>
            <a:off x="2204818" y="851323"/>
            <a:ext cx="985977" cy="43056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Doctor Booking Fund @ YEAR</a:t>
            </a:r>
          </a:p>
        </p:txBody>
      </p: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23AD2A9A-DDD1-4194-A5D7-4D253BC97913}"/>
              </a:ext>
            </a:extLst>
          </p:cNvPr>
          <p:cNvCxnSpPr>
            <a:cxnSpLocks/>
          </p:cNvCxnSpPr>
          <p:nvPr/>
        </p:nvCxnSpPr>
        <p:spPr>
          <a:xfrm>
            <a:off x="4334395" y="1066603"/>
            <a:ext cx="298414" cy="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403BB0D4-93B5-4C6B-9EFD-B3CB7720F1AE}"/>
              </a:ext>
            </a:extLst>
          </p:cNvPr>
          <p:cNvCxnSpPr>
            <a:cxnSpLocks/>
            <a:stCxn id="235" idx="3"/>
          </p:cNvCxnSpPr>
          <p:nvPr/>
        </p:nvCxnSpPr>
        <p:spPr>
          <a:xfrm>
            <a:off x="3190795" y="1066607"/>
            <a:ext cx="284714" cy="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8A6A7388-3059-453D-9836-F0703F9C5515}"/>
              </a:ext>
            </a:extLst>
          </p:cNvPr>
          <p:cNvCxnSpPr>
            <a:cxnSpLocks/>
          </p:cNvCxnSpPr>
          <p:nvPr/>
        </p:nvCxnSpPr>
        <p:spPr>
          <a:xfrm flipH="1">
            <a:off x="7573325" y="1646559"/>
            <a:ext cx="6386" cy="25838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BD399D21-8DE6-44BC-BF6D-B8891E9D115C}"/>
              </a:ext>
            </a:extLst>
          </p:cNvPr>
          <p:cNvCxnSpPr>
            <a:cxnSpLocks/>
          </p:cNvCxnSpPr>
          <p:nvPr/>
        </p:nvCxnSpPr>
        <p:spPr>
          <a:xfrm>
            <a:off x="8230672" y="1044775"/>
            <a:ext cx="298414" cy="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7" name="Rectangle 246">
            <a:extLst>
              <a:ext uri="{FF2B5EF4-FFF2-40B4-BE49-F238E27FC236}">
                <a16:creationId xmlns:a16="http://schemas.microsoft.com/office/drawing/2014/main" id="{A916B0F9-57A4-4987-B96E-A9614B8BAB7C}"/>
              </a:ext>
            </a:extLst>
          </p:cNvPr>
          <p:cNvSpPr/>
          <p:nvPr/>
        </p:nvSpPr>
        <p:spPr>
          <a:xfrm>
            <a:off x="7093881" y="1904948"/>
            <a:ext cx="985977" cy="43056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No Appointments found!</a:t>
            </a: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D3802141-2EF1-493C-9A35-296408B8C08D}"/>
              </a:ext>
            </a:extLst>
          </p:cNvPr>
          <p:cNvSpPr/>
          <p:nvPr/>
        </p:nvSpPr>
        <p:spPr>
          <a:xfrm>
            <a:off x="8529086" y="826181"/>
            <a:ext cx="985977" cy="43056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Display Appointments</a:t>
            </a:r>
          </a:p>
        </p:txBody>
      </p:sp>
      <p:sp>
        <p:nvSpPr>
          <p:cNvPr id="251" name="Parallelogram 250">
            <a:extLst>
              <a:ext uri="{FF2B5EF4-FFF2-40B4-BE49-F238E27FC236}">
                <a16:creationId xmlns:a16="http://schemas.microsoft.com/office/drawing/2014/main" id="{CF20F03A-CB9A-402E-9CE7-4FFD2B626E72}"/>
              </a:ext>
            </a:extLst>
          </p:cNvPr>
          <p:cNvSpPr/>
          <p:nvPr/>
        </p:nvSpPr>
        <p:spPr>
          <a:xfrm>
            <a:off x="3419223" y="851249"/>
            <a:ext cx="985421" cy="430567"/>
          </a:xfrm>
          <a:prstGeom prst="parallelogram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Enter date</a:t>
            </a:r>
          </a:p>
        </p:txBody>
      </p:sp>
      <p:sp>
        <p:nvSpPr>
          <p:cNvPr id="257" name="Cylinder 256">
            <a:extLst>
              <a:ext uri="{FF2B5EF4-FFF2-40B4-BE49-F238E27FC236}">
                <a16:creationId xmlns:a16="http://schemas.microsoft.com/office/drawing/2014/main" id="{A0DD8E2E-00CF-4C9D-96ED-22BDEBA17C56}"/>
              </a:ext>
            </a:extLst>
          </p:cNvPr>
          <p:cNvSpPr/>
          <p:nvPr/>
        </p:nvSpPr>
        <p:spPr>
          <a:xfrm>
            <a:off x="5925492" y="691195"/>
            <a:ext cx="665825" cy="696897"/>
          </a:xfrm>
          <a:prstGeom prst="can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 Database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DE1510D4-9FF0-408B-BDB7-FC8C46F4903E}"/>
              </a:ext>
            </a:extLst>
          </p:cNvPr>
          <p:cNvSpPr txBox="1"/>
          <p:nvPr/>
        </p:nvSpPr>
        <p:spPr>
          <a:xfrm>
            <a:off x="8129813" y="875144"/>
            <a:ext cx="511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FF0000"/>
                </a:solidFill>
              </a:rPr>
              <a:t>Non Empty</a:t>
            </a:r>
          </a:p>
          <a:p>
            <a:endParaRPr lang="en-US" sz="800" b="1" dirty="0">
              <a:solidFill>
                <a:srgbClr val="FF0000"/>
              </a:solidFill>
            </a:endParaRP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E1332D22-B8E7-4382-8422-B2C35F0DBF31}"/>
              </a:ext>
            </a:extLst>
          </p:cNvPr>
          <p:cNvSpPr txBox="1"/>
          <p:nvPr/>
        </p:nvSpPr>
        <p:spPr>
          <a:xfrm>
            <a:off x="7562692" y="1646559"/>
            <a:ext cx="503622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00B050"/>
                </a:solidFill>
              </a:rPr>
              <a:t>Empty</a:t>
            </a: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1C8F27BD-DEBB-40FE-9560-085287ED21F0}"/>
              </a:ext>
            </a:extLst>
          </p:cNvPr>
          <p:cNvSpPr/>
          <p:nvPr/>
        </p:nvSpPr>
        <p:spPr>
          <a:xfrm>
            <a:off x="4636955" y="870351"/>
            <a:ext cx="985977" cy="43056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Fetch all appointments </a:t>
            </a:r>
            <a:r>
              <a:rPr lang="en-US" sz="900" dirty="0" err="1"/>
              <a:t>maching</a:t>
            </a:r>
            <a:r>
              <a:rPr lang="en-US" sz="900" dirty="0"/>
              <a:t> date</a:t>
            </a:r>
          </a:p>
        </p:txBody>
      </p: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4F06E6C3-6E3E-4CF0-A70E-E05F48CF6699}"/>
              </a:ext>
            </a:extLst>
          </p:cNvPr>
          <p:cNvCxnSpPr>
            <a:cxnSpLocks/>
          </p:cNvCxnSpPr>
          <p:nvPr/>
        </p:nvCxnSpPr>
        <p:spPr>
          <a:xfrm>
            <a:off x="5627078" y="1052889"/>
            <a:ext cx="298414" cy="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01C8D1F5-DE94-4BD0-8381-9E176B646289}"/>
              </a:ext>
            </a:extLst>
          </p:cNvPr>
          <p:cNvCxnSpPr>
            <a:cxnSpLocks/>
            <a:stCxn id="323" idx="4"/>
            <a:endCxn id="287" idx="1"/>
          </p:cNvCxnSpPr>
          <p:nvPr/>
        </p:nvCxnSpPr>
        <p:spPr>
          <a:xfrm>
            <a:off x="6609931" y="3082396"/>
            <a:ext cx="324647" cy="759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289F450B-AACE-4283-B289-E552F4002F8C}"/>
              </a:ext>
            </a:extLst>
          </p:cNvPr>
          <p:cNvCxnSpPr>
            <a:cxnSpLocks/>
          </p:cNvCxnSpPr>
          <p:nvPr/>
        </p:nvCxnSpPr>
        <p:spPr>
          <a:xfrm>
            <a:off x="4353009" y="3102723"/>
            <a:ext cx="298414" cy="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5051B8B7-1AF5-4679-82E4-BE2F139B152A}"/>
              </a:ext>
            </a:extLst>
          </p:cNvPr>
          <p:cNvCxnSpPr>
            <a:cxnSpLocks/>
          </p:cNvCxnSpPr>
          <p:nvPr/>
        </p:nvCxnSpPr>
        <p:spPr>
          <a:xfrm flipH="1">
            <a:off x="7591939" y="3682679"/>
            <a:ext cx="6386" cy="25838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6" name="Rectangle 285">
            <a:extLst>
              <a:ext uri="{FF2B5EF4-FFF2-40B4-BE49-F238E27FC236}">
                <a16:creationId xmlns:a16="http://schemas.microsoft.com/office/drawing/2014/main" id="{7861DA03-9D2D-4AC6-80FA-785C7FD03AC4}"/>
              </a:ext>
            </a:extLst>
          </p:cNvPr>
          <p:cNvSpPr/>
          <p:nvPr/>
        </p:nvSpPr>
        <p:spPr>
          <a:xfrm>
            <a:off x="7112495" y="3941068"/>
            <a:ext cx="985977" cy="430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Fix an Appointment</a:t>
            </a:r>
          </a:p>
        </p:txBody>
      </p:sp>
      <p:sp>
        <p:nvSpPr>
          <p:cNvPr id="287" name="Flowchart: Decision 286">
            <a:extLst>
              <a:ext uri="{FF2B5EF4-FFF2-40B4-BE49-F238E27FC236}">
                <a16:creationId xmlns:a16="http://schemas.microsoft.com/office/drawing/2014/main" id="{C60AFAC9-4B00-43F5-8D41-E179974753C1}"/>
              </a:ext>
            </a:extLst>
          </p:cNvPr>
          <p:cNvSpPr/>
          <p:nvPr/>
        </p:nvSpPr>
        <p:spPr>
          <a:xfrm>
            <a:off x="6934578" y="2450801"/>
            <a:ext cx="1321108" cy="1278386"/>
          </a:xfrm>
          <a:prstGeom prst="flowChartDecision">
            <a:avLst/>
          </a:prstGeom>
          <a:solidFill>
            <a:srgbClr val="C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Check Result set. </a:t>
            </a: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6BB9BF23-459D-42AC-AB02-2479AC6B4A66}"/>
              </a:ext>
            </a:extLst>
          </p:cNvPr>
          <p:cNvSpPr/>
          <p:nvPr/>
        </p:nvSpPr>
        <p:spPr>
          <a:xfrm>
            <a:off x="2223432" y="2894075"/>
            <a:ext cx="985977" cy="43056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Diagnostic Test Fund @ MONTH</a:t>
            </a:r>
          </a:p>
        </p:txBody>
      </p:sp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291685E5-829C-4013-88BE-DF867B0867CE}"/>
              </a:ext>
            </a:extLst>
          </p:cNvPr>
          <p:cNvCxnSpPr>
            <a:cxnSpLocks/>
          </p:cNvCxnSpPr>
          <p:nvPr/>
        </p:nvCxnSpPr>
        <p:spPr>
          <a:xfrm>
            <a:off x="4353009" y="3109355"/>
            <a:ext cx="298414" cy="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8734A7FF-7671-4585-A858-C720778FC98B}"/>
              </a:ext>
            </a:extLst>
          </p:cNvPr>
          <p:cNvCxnSpPr>
            <a:cxnSpLocks/>
            <a:stCxn id="288" idx="3"/>
          </p:cNvCxnSpPr>
          <p:nvPr/>
        </p:nvCxnSpPr>
        <p:spPr>
          <a:xfrm>
            <a:off x="3209409" y="3109359"/>
            <a:ext cx="284714" cy="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DA6F1858-9EB4-4388-AC66-6356E1CC5F66}"/>
              </a:ext>
            </a:extLst>
          </p:cNvPr>
          <p:cNvCxnSpPr>
            <a:cxnSpLocks/>
          </p:cNvCxnSpPr>
          <p:nvPr/>
        </p:nvCxnSpPr>
        <p:spPr>
          <a:xfrm flipH="1">
            <a:off x="7591939" y="3689311"/>
            <a:ext cx="6386" cy="25838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BF70475F-3A77-43CD-B7E0-12B14A720094}"/>
              </a:ext>
            </a:extLst>
          </p:cNvPr>
          <p:cNvCxnSpPr>
            <a:cxnSpLocks/>
          </p:cNvCxnSpPr>
          <p:nvPr/>
        </p:nvCxnSpPr>
        <p:spPr>
          <a:xfrm>
            <a:off x="8249286" y="3087527"/>
            <a:ext cx="298414" cy="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9" name="Rectangle 308">
            <a:extLst>
              <a:ext uri="{FF2B5EF4-FFF2-40B4-BE49-F238E27FC236}">
                <a16:creationId xmlns:a16="http://schemas.microsoft.com/office/drawing/2014/main" id="{A3F495A1-10E2-42DA-8565-FCBBF023260D}"/>
              </a:ext>
            </a:extLst>
          </p:cNvPr>
          <p:cNvSpPr/>
          <p:nvPr/>
        </p:nvSpPr>
        <p:spPr>
          <a:xfrm>
            <a:off x="7112495" y="3947700"/>
            <a:ext cx="985977" cy="43056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No Diagnostic Test!</a:t>
            </a: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CCD2B3C4-E222-4675-ADFD-7D20639B9498}"/>
              </a:ext>
            </a:extLst>
          </p:cNvPr>
          <p:cNvSpPr/>
          <p:nvPr/>
        </p:nvSpPr>
        <p:spPr>
          <a:xfrm>
            <a:off x="8547700" y="2868933"/>
            <a:ext cx="985977" cy="43056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Display Diagnostic Test</a:t>
            </a:r>
          </a:p>
        </p:txBody>
      </p:sp>
      <p:sp>
        <p:nvSpPr>
          <p:cNvPr id="316" name="Parallelogram 315">
            <a:extLst>
              <a:ext uri="{FF2B5EF4-FFF2-40B4-BE49-F238E27FC236}">
                <a16:creationId xmlns:a16="http://schemas.microsoft.com/office/drawing/2014/main" id="{384C771E-D535-4DB6-B529-69AE3143997B}"/>
              </a:ext>
            </a:extLst>
          </p:cNvPr>
          <p:cNvSpPr/>
          <p:nvPr/>
        </p:nvSpPr>
        <p:spPr>
          <a:xfrm>
            <a:off x="3437837" y="2894001"/>
            <a:ext cx="985421" cy="430567"/>
          </a:xfrm>
          <a:prstGeom prst="parallelogram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Enter month</a:t>
            </a:r>
          </a:p>
        </p:txBody>
      </p:sp>
      <p:sp>
        <p:nvSpPr>
          <p:cNvPr id="323" name="Cylinder 322">
            <a:extLst>
              <a:ext uri="{FF2B5EF4-FFF2-40B4-BE49-F238E27FC236}">
                <a16:creationId xmlns:a16="http://schemas.microsoft.com/office/drawing/2014/main" id="{6EDB3384-293F-403F-B261-287AD09F447D}"/>
              </a:ext>
            </a:extLst>
          </p:cNvPr>
          <p:cNvSpPr/>
          <p:nvPr/>
        </p:nvSpPr>
        <p:spPr>
          <a:xfrm>
            <a:off x="5944106" y="2733947"/>
            <a:ext cx="665825" cy="696897"/>
          </a:xfrm>
          <a:prstGeom prst="can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 Database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64135249-CC9D-42E2-AE63-DE535A70BE55}"/>
              </a:ext>
            </a:extLst>
          </p:cNvPr>
          <p:cNvSpPr txBox="1"/>
          <p:nvPr/>
        </p:nvSpPr>
        <p:spPr>
          <a:xfrm>
            <a:off x="8148427" y="2917896"/>
            <a:ext cx="511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FF0000"/>
                </a:solidFill>
              </a:rPr>
              <a:t>Non Empty</a:t>
            </a:r>
          </a:p>
          <a:p>
            <a:endParaRPr lang="en-US" sz="800" b="1" dirty="0">
              <a:solidFill>
                <a:srgbClr val="FF0000"/>
              </a:solidFill>
            </a:endParaRP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D19C762E-3322-4629-9245-A435FA864AAF}"/>
              </a:ext>
            </a:extLst>
          </p:cNvPr>
          <p:cNvSpPr txBox="1"/>
          <p:nvPr/>
        </p:nvSpPr>
        <p:spPr>
          <a:xfrm>
            <a:off x="7581306" y="3689311"/>
            <a:ext cx="503622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00B050"/>
                </a:solidFill>
              </a:rPr>
              <a:t>Empty</a:t>
            </a:r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DEBA46D2-EF38-4C3B-A577-2F10FBC4E540}"/>
              </a:ext>
            </a:extLst>
          </p:cNvPr>
          <p:cNvSpPr/>
          <p:nvPr/>
        </p:nvSpPr>
        <p:spPr>
          <a:xfrm>
            <a:off x="4655569" y="2913103"/>
            <a:ext cx="985977" cy="43056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Fetch all diagnostic test </a:t>
            </a:r>
            <a:r>
              <a:rPr lang="en-US" sz="900" dirty="0" err="1"/>
              <a:t>maching</a:t>
            </a:r>
            <a:r>
              <a:rPr lang="en-US" sz="900" dirty="0"/>
              <a:t> month</a:t>
            </a:r>
          </a:p>
        </p:txBody>
      </p:sp>
      <p:cxnSp>
        <p:nvCxnSpPr>
          <p:cNvPr id="332" name="Straight Arrow Connector 331">
            <a:extLst>
              <a:ext uri="{FF2B5EF4-FFF2-40B4-BE49-F238E27FC236}">
                <a16:creationId xmlns:a16="http://schemas.microsoft.com/office/drawing/2014/main" id="{60EA991A-C47B-4A43-BBC8-30D531A0B977}"/>
              </a:ext>
            </a:extLst>
          </p:cNvPr>
          <p:cNvCxnSpPr>
            <a:cxnSpLocks/>
          </p:cNvCxnSpPr>
          <p:nvPr/>
        </p:nvCxnSpPr>
        <p:spPr>
          <a:xfrm>
            <a:off x="5645692" y="3095641"/>
            <a:ext cx="298414" cy="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C38A97C9-D4CA-4C43-BBE7-74234FF8678E}"/>
              </a:ext>
            </a:extLst>
          </p:cNvPr>
          <p:cNvCxnSpPr>
            <a:cxnSpLocks/>
            <a:stCxn id="367" idx="4"/>
            <a:endCxn id="346" idx="1"/>
          </p:cNvCxnSpPr>
          <p:nvPr/>
        </p:nvCxnSpPr>
        <p:spPr>
          <a:xfrm>
            <a:off x="6576804" y="5016066"/>
            <a:ext cx="324647" cy="759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33DDDC4D-8075-424B-9A9F-257D2269B89F}"/>
              </a:ext>
            </a:extLst>
          </p:cNvPr>
          <p:cNvCxnSpPr>
            <a:cxnSpLocks/>
          </p:cNvCxnSpPr>
          <p:nvPr/>
        </p:nvCxnSpPr>
        <p:spPr>
          <a:xfrm>
            <a:off x="4319882" y="5036393"/>
            <a:ext cx="298414" cy="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id="{7ED3B924-3B27-4F31-AA90-EC6411AD93F6}"/>
              </a:ext>
            </a:extLst>
          </p:cNvPr>
          <p:cNvCxnSpPr>
            <a:cxnSpLocks/>
          </p:cNvCxnSpPr>
          <p:nvPr/>
        </p:nvCxnSpPr>
        <p:spPr>
          <a:xfrm flipH="1">
            <a:off x="7558812" y="5616349"/>
            <a:ext cx="6386" cy="25838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5" name="Rectangle 344">
            <a:extLst>
              <a:ext uri="{FF2B5EF4-FFF2-40B4-BE49-F238E27FC236}">
                <a16:creationId xmlns:a16="http://schemas.microsoft.com/office/drawing/2014/main" id="{B2AD6991-61D5-46C4-B747-A9135C929648}"/>
              </a:ext>
            </a:extLst>
          </p:cNvPr>
          <p:cNvSpPr/>
          <p:nvPr/>
        </p:nvSpPr>
        <p:spPr>
          <a:xfrm>
            <a:off x="7079368" y="5874738"/>
            <a:ext cx="985977" cy="430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Fix an Appointment</a:t>
            </a:r>
          </a:p>
        </p:txBody>
      </p:sp>
      <p:sp>
        <p:nvSpPr>
          <p:cNvPr id="346" name="Flowchart: Decision 345">
            <a:extLst>
              <a:ext uri="{FF2B5EF4-FFF2-40B4-BE49-F238E27FC236}">
                <a16:creationId xmlns:a16="http://schemas.microsoft.com/office/drawing/2014/main" id="{B0D7D903-6845-458F-BD23-281B77F0B2ED}"/>
              </a:ext>
            </a:extLst>
          </p:cNvPr>
          <p:cNvSpPr/>
          <p:nvPr/>
        </p:nvSpPr>
        <p:spPr>
          <a:xfrm>
            <a:off x="6901451" y="4384471"/>
            <a:ext cx="1321108" cy="1278386"/>
          </a:xfrm>
          <a:prstGeom prst="flowChartDecision">
            <a:avLst/>
          </a:prstGeom>
          <a:solidFill>
            <a:srgbClr val="C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Check Result set. </a:t>
            </a:r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74176C92-AD10-4C32-AB69-33ECBFA85073}"/>
              </a:ext>
            </a:extLst>
          </p:cNvPr>
          <p:cNvSpPr/>
          <p:nvPr/>
        </p:nvSpPr>
        <p:spPr>
          <a:xfrm>
            <a:off x="2190305" y="4827745"/>
            <a:ext cx="985977" cy="43056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Diagnostic Test Fund @ YEAR</a:t>
            </a:r>
          </a:p>
        </p:txBody>
      </p:sp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D638C075-204F-4DA0-96FA-F8A80BD39476}"/>
              </a:ext>
            </a:extLst>
          </p:cNvPr>
          <p:cNvCxnSpPr>
            <a:cxnSpLocks/>
          </p:cNvCxnSpPr>
          <p:nvPr/>
        </p:nvCxnSpPr>
        <p:spPr>
          <a:xfrm>
            <a:off x="4319882" y="5043025"/>
            <a:ext cx="298414" cy="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B2354DB0-CAA9-45AC-9E9B-2F9E2497EDC8}"/>
              </a:ext>
            </a:extLst>
          </p:cNvPr>
          <p:cNvCxnSpPr>
            <a:cxnSpLocks/>
            <a:stCxn id="348" idx="3"/>
          </p:cNvCxnSpPr>
          <p:nvPr/>
        </p:nvCxnSpPr>
        <p:spPr>
          <a:xfrm>
            <a:off x="3176282" y="5043029"/>
            <a:ext cx="284714" cy="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1" name="Straight Arrow Connector 360">
            <a:extLst>
              <a:ext uri="{FF2B5EF4-FFF2-40B4-BE49-F238E27FC236}">
                <a16:creationId xmlns:a16="http://schemas.microsoft.com/office/drawing/2014/main" id="{69AE951A-FA56-4DED-B078-EC2F2F8EAF18}"/>
              </a:ext>
            </a:extLst>
          </p:cNvPr>
          <p:cNvCxnSpPr>
            <a:cxnSpLocks/>
          </p:cNvCxnSpPr>
          <p:nvPr/>
        </p:nvCxnSpPr>
        <p:spPr>
          <a:xfrm flipH="1">
            <a:off x="7558812" y="5622981"/>
            <a:ext cx="6386" cy="25838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2" name="Straight Arrow Connector 361">
            <a:extLst>
              <a:ext uri="{FF2B5EF4-FFF2-40B4-BE49-F238E27FC236}">
                <a16:creationId xmlns:a16="http://schemas.microsoft.com/office/drawing/2014/main" id="{C6724B39-9066-49A7-8444-AEEDAE76A8CA}"/>
              </a:ext>
            </a:extLst>
          </p:cNvPr>
          <p:cNvCxnSpPr>
            <a:cxnSpLocks/>
          </p:cNvCxnSpPr>
          <p:nvPr/>
        </p:nvCxnSpPr>
        <p:spPr>
          <a:xfrm>
            <a:off x="8216159" y="5021197"/>
            <a:ext cx="298414" cy="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3" name="Rectangle 362">
            <a:extLst>
              <a:ext uri="{FF2B5EF4-FFF2-40B4-BE49-F238E27FC236}">
                <a16:creationId xmlns:a16="http://schemas.microsoft.com/office/drawing/2014/main" id="{FC6E4AB5-2721-4880-A8B0-243572E72AF9}"/>
              </a:ext>
            </a:extLst>
          </p:cNvPr>
          <p:cNvSpPr/>
          <p:nvPr/>
        </p:nvSpPr>
        <p:spPr>
          <a:xfrm>
            <a:off x="7079368" y="5881370"/>
            <a:ext cx="985977" cy="43056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No Diagnostic Test!</a:t>
            </a:r>
          </a:p>
        </p:txBody>
      </p:sp>
      <p:sp>
        <p:nvSpPr>
          <p:cNvPr id="365" name="Rectangle 364">
            <a:extLst>
              <a:ext uri="{FF2B5EF4-FFF2-40B4-BE49-F238E27FC236}">
                <a16:creationId xmlns:a16="http://schemas.microsoft.com/office/drawing/2014/main" id="{39DA96B5-B782-49A6-AED4-8B7C1C32B542}"/>
              </a:ext>
            </a:extLst>
          </p:cNvPr>
          <p:cNvSpPr/>
          <p:nvPr/>
        </p:nvSpPr>
        <p:spPr>
          <a:xfrm>
            <a:off x="8514573" y="4802603"/>
            <a:ext cx="985977" cy="43056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Display Diagnostic Test</a:t>
            </a:r>
          </a:p>
        </p:txBody>
      </p:sp>
      <p:sp>
        <p:nvSpPr>
          <p:cNvPr id="366" name="Parallelogram 365">
            <a:extLst>
              <a:ext uri="{FF2B5EF4-FFF2-40B4-BE49-F238E27FC236}">
                <a16:creationId xmlns:a16="http://schemas.microsoft.com/office/drawing/2014/main" id="{3CDE5255-F431-4FAA-86A5-8A99CA65CA0D}"/>
              </a:ext>
            </a:extLst>
          </p:cNvPr>
          <p:cNvSpPr/>
          <p:nvPr/>
        </p:nvSpPr>
        <p:spPr>
          <a:xfrm>
            <a:off x="3404710" y="4827671"/>
            <a:ext cx="985421" cy="430567"/>
          </a:xfrm>
          <a:prstGeom prst="parallelogram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Enter year</a:t>
            </a:r>
          </a:p>
        </p:txBody>
      </p:sp>
      <p:sp>
        <p:nvSpPr>
          <p:cNvPr id="367" name="Cylinder 366">
            <a:extLst>
              <a:ext uri="{FF2B5EF4-FFF2-40B4-BE49-F238E27FC236}">
                <a16:creationId xmlns:a16="http://schemas.microsoft.com/office/drawing/2014/main" id="{E33F5942-1F09-4691-B352-E22469470093}"/>
              </a:ext>
            </a:extLst>
          </p:cNvPr>
          <p:cNvSpPr/>
          <p:nvPr/>
        </p:nvSpPr>
        <p:spPr>
          <a:xfrm>
            <a:off x="5910979" y="4667617"/>
            <a:ext cx="665825" cy="696897"/>
          </a:xfrm>
          <a:prstGeom prst="can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 Database</a:t>
            </a: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5351D2C2-1662-4C01-B06A-6A50D88E7712}"/>
              </a:ext>
            </a:extLst>
          </p:cNvPr>
          <p:cNvSpPr txBox="1"/>
          <p:nvPr/>
        </p:nvSpPr>
        <p:spPr>
          <a:xfrm>
            <a:off x="8115300" y="4851566"/>
            <a:ext cx="511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FF0000"/>
                </a:solidFill>
              </a:rPr>
              <a:t>Non Empty</a:t>
            </a:r>
          </a:p>
          <a:p>
            <a:endParaRPr lang="en-US" sz="800" b="1" dirty="0">
              <a:solidFill>
                <a:srgbClr val="FF0000"/>
              </a:solidFill>
            </a:endParaRP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7892DBEC-3F28-4E6A-97F5-FE8C392E71C1}"/>
              </a:ext>
            </a:extLst>
          </p:cNvPr>
          <p:cNvSpPr txBox="1"/>
          <p:nvPr/>
        </p:nvSpPr>
        <p:spPr>
          <a:xfrm>
            <a:off x="7548179" y="5622981"/>
            <a:ext cx="503622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00B050"/>
                </a:solidFill>
              </a:rPr>
              <a:t>Empty</a:t>
            </a:r>
          </a:p>
        </p:txBody>
      </p:sp>
      <p:sp>
        <p:nvSpPr>
          <p:cNvPr id="370" name="Rectangle 369">
            <a:extLst>
              <a:ext uri="{FF2B5EF4-FFF2-40B4-BE49-F238E27FC236}">
                <a16:creationId xmlns:a16="http://schemas.microsoft.com/office/drawing/2014/main" id="{C3A23B68-27DD-49F8-8E5E-E279EF52AF66}"/>
              </a:ext>
            </a:extLst>
          </p:cNvPr>
          <p:cNvSpPr/>
          <p:nvPr/>
        </p:nvSpPr>
        <p:spPr>
          <a:xfrm>
            <a:off x="4622442" y="4846773"/>
            <a:ext cx="985977" cy="43056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Fetch all diagnostic test </a:t>
            </a:r>
            <a:r>
              <a:rPr lang="en-US" sz="900" dirty="0" err="1"/>
              <a:t>maching</a:t>
            </a:r>
            <a:r>
              <a:rPr lang="en-US" sz="900" dirty="0"/>
              <a:t> year</a:t>
            </a:r>
          </a:p>
        </p:txBody>
      </p:sp>
      <p:cxnSp>
        <p:nvCxnSpPr>
          <p:cNvPr id="371" name="Straight Arrow Connector 370">
            <a:extLst>
              <a:ext uri="{FF2B5EF4-FFF2-40B4-BE49-F238E27FC236}">
                <a16:creationId xmlns:a16="http://schemas.microsoft.com/office/drawing/2014/main" id="{83775B28-FDB8-4D7C-8753-996945F728E0}"/>
              </a:ext>
            </a:extLst>
          </p:cNvPr>
          <p:cNvCxnSpPr>
            <a:cxnSpLocks/>
          </p:cNvCxnSpPr>
          <p:nvPr/>
        </p:nvCxnSpPr>
        <p:spPr>
          <a:xfrm>
            <a:off x="5612565" y="5029311"/>
            <a:ext cx="298414" cy="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320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CF8FEF4-CCF8-4DB1-8282-7E4B77154157}"/>
              </a:ext>
            </a:extLst>
          </p:cNvPr>
          <p:cNvCxnSpPr>
            <a:cxnSpLocks/>
          </p:cNvCxnSpPr>
          <p:nvPr/>
        </p:nvCxnSpPr>
        <p:spPr>
          <a:xfrm>
            <a:off x="514574" y="684294"/>
            <a:ext cx="254146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27B48F2-CAF9-4DAE-A241-7E870F8C0F02}"/>
              </a:ext>
            </a:extLst>
          </p:cNvPr>
          <p:cNvCxnSpPr>
            <a:cxnSpLocks/>
          </p:cNvCxnSpPr>
          <p:nvPr/>
        </p:nvCxnSpPr>
        <p:spPr>
          <a:xfrm>
            <a:off x="514574" y="18711"/>
            <a:ext cx="0" cy="486155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owchart: Decision 65">
            <a:extLst>
              <a:ext uri="{FF2B5EF4-FFF2-40B4-BE49-F238E27FC236}">
                <a16:creationId xmlns:a16="http://schemas.microsoft.com/office/drawing/2014/main" id="{448B8514-33F4-4F9C-AF16-554A6CAB49E6}"/>
              </a:ext>
            </a:extLst>
          </p:cNvPr>
          <p:cNvSpPr/>
          <p:nvPr/>
        </p:nvSpPr>
        <p:spPr>
          <a:xfrm>
            <a:off x="8237364" y="4331064"/>
            <a:ext cx="1321108" cy="1278386"/>
          </a:xfrm>
          <a:prstGeom prst="flowChartDecision">
            <a:avLst/>
          </a:prstGeom>
          <a:solidFill>
            <a:srgbClr val="C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Check for Exception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1824355-2815-498B-8FF2-FEF6D73E074B}"/>
              </a:ext>
            </a:extLst>
          </p:cNvPr>
          <p:cNvCxnSpPr>
            <a:cxnSpLocks/>
          </p:cNvCxnSpPr>
          <p:nvPr/>
        </p:nvCxnSpPr>
        <p:spPr>
          <a:xfrm>
            <a:off x="9463973" y="4972561"/>
            <a:ext cx="310299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C9DFD37A-A7DF-4FED-B858-C2FAE6A81CF1}"/>
              </a:ext>
            </a:extLst>
          </p:cNvPr>
          <p:cNvSpPr/>
          <p:nvPr/>
        </p:nvSpPr>
        <p:spPr>
          <a:xfrm>
            <a:off x="768720" y="4664984"/>
            <a:ext cx="985977" cy="43056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Delete Doctor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8C60F6D-303A-4C39-8297-1DBE6415C829}"/>
              </a:ext>
            </a:extLst>
          </p:cNvPr>
          <p:cNvSpPr txBox="1"/>
          <p:nvPr/>
        </p:nvSpPr>
        <p:spPr>
          <a:xfrm>
            <a:off x="10959273" y="1674363"/>
            <a:ext cx="5574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3EF55F3-CF76-4D01-BB84-03C7086A3D49}"/>
              </a:ext>
            </a:extLst>
          </p:cNvPr>
          <p:cNvCxnSpPr>
            <a:cxnSpLocks/>
          </p:cNvCxnSpPr>
          <p:nvPr/>
        </p:nvCxnSpPr>
        <p:spPr>
          <a:xfrm>
            <a:off x="3066813" y="4866526"/>
            <a:ext cx="310299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0759DC3-AE1F-4BFD-89D8-1112C4B763C8}"/>
              </a:ext>
            </a:extLst>
          </p:cNvPr>
          <p:cNvCxnSpPr>
            <a:cxnSpLocks/>
          </p:cNvCxnSpPr>
          <p:nvPr/>
        </p:nvCxnSpPr>
        <p:spPr>
          <a:xfrm>
            <a:off x="1754696" y="4856081"/>
            <a:ext cx="310299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C33432F-7399-40D0-9E41-5BB0EACBFB24}"/>
              </a:ext>
            </a:extLst>
          </p:cNvPr>
          <p:cNvCxnSpPr>
            <a:cxnSpLocks/>
          </p:cNvCxnSpPr>
          <p:nvPr/>
        </p:nvCxnSpPr>
        <p:spPr>
          <a:xfrm>
            <a:off x="8897918" y="5585032"/>
            <a:ext cx="0" cy="29190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EC00A06-2B3C-4832-AFC9-3E3175505D4A}"/>
              </a:ext>
            </a:extLst>
          </p:cNvPr>
          <p:cNvCxnSpPr>
            <a:cxnSpLocks/>
          </p:cNvCxnSpPr>
          <p:nvPr/>
        </p:nvCxnSpPr>
        <p:spPr>
          <a:xfrm>
            <a:off x="5032945" y="5508830"/>
            <a:ext cx="0" cy="34369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FE237846-D181-4F4F-9FB3-44D6F4A6BE17}"/>
              </a:ext>
            </a:extLst>
          </p:cNvPr>
          <p:cNvSpPr/>
          <p:nvPr/>
        </p:nvSpPr>
        <p:spPr>
          <a:xfrm>
            <a:off x="9774272" y="4769025"/>
            <a:ext cx="985977" cy="43056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Doctor Deleted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2F28254-60C6-469D-91CB-7A4534932D0D}"/>
              </a:ext>
            </a:extLst>
          </p:cNvPr>
          <p:cNvSpPr/>
          <p:nvPr/>
        </p:nvSpPr>
        <p:spPr>
          <a:xfrm>
            <a:off x="2072665" y="4664984"/>
            <a:ext cx="985977" cy="43056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Fetch all Doctor</a:t>
            </a:r>
          </a:p>
        </p:txBody>
      </p:sp>
      <p:sp>
        <p:nvSpPr>
          <p:cNvPr id="76" name="Cylinder 75">
            <a:extLst>
              <a:ext uri="{FF2B5EF4-FFF2-40B4-BE49-F238E27FC236}">
                <a16:creationId xmlns:a16="http://schemas.microsoft.com/office/drawing/2014/main" id="{0EBCC0C9-6E4A-4545-940A-779DBFA85340}"/>
              </a:ext>
            </a:extLst>
          </p:cNvPr>
          <p:cNvSpPr/>
          <p:nvPr/>
        </p:nvSpPr>
        <p:spPr>
          <a:xfrm>
            <a:off x="3386965" y="4531817"/>
            <a:ext cx="665825" cy="696897"/>
          </a:xfrm>
          <a:prstGeom prst="can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Database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0ADD273-5E8D-455F-A2C7-80F7342BC279}"/>
              </a:ext>
            </a:extLst>
          </p:cNvPr>
          <p:cNvCxnSpPr>
            <a:cxnSpLocks/>
            <a:endCxn id="86" idx="1"/>
          </p:cNvCxnSpPr>
          <p:nvPr/>
        </p:nvCxnSpPr>
        <p:spPr>
          <a:xfrm>
            <a:off x="4052790" y="4897096"/>
            <a:ext cx="319601" cy="1329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4A15EA1-FC04-421E-8463-69337C118B9F}"/>
              </a:ext>
            </a:extLst>
          </p:cNvPr>
          <p:cNvCxnSpPr>
            <a:cxnSpLocks/>
          </p:cNvCxnSpPr>
          <p:nvPr/>
        </p:nvCxnSpPr>
        <p:spPr>
          <a:xfrm>
            <a:off x="7943086" y="4984309"/>
            <a:ext cx="310299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B1B43FF-C1FE-4ADB-BC1C-D55637FD676B}"/>
              </a:ext>
            </a:extLst>
          </p:cNvPr>
          <p:cNvCxnSpPr>
            <a:cxnSpLocks/>
          </p:cNvCxnSpPr>
          <p:nvPr/>
        </p:nvCxnSpPr>
        <p:spPr>
          <a:xfrm>
            <a:off x="5681122" y="4910394"/>
            <a:ext cx="310299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0" name="Cylinder 79">
            <a:extLst>
              <a:ext uri="{FF2B5EF4-FFF2-40B4-BE49-F238E27FC236}">
                <a16:creationId xmlns:a16="http://schemas.microsoft.com/office/drawing/2014/main" id="{8B8A1783-DA69-4E1D-AB89-7C0BD3325184}"/>
              </a:ext>
            </a:extLst>
          </p:cNvPr>
          <p:cNvSpPr/>
          <p:nvPr/>
        </p:nvSpPr>
        <p:spPr>
          <a:xfrm>
            <a:off x="7292486" y="4635859"/>
            <a:ext cx="665825" cy="696897"/>
          </a:xfrm>
          <a:prstGeom prst="can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Delete from Database.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A99D8E1-E390-42FE-AB1F-91BBD2908FA9}"/>
              </a:ext>
            </a:extLst>
          </p:cNvPr>
          <p:cNvSpPr/>
          <p:nvPr/>
        </p:nvSpPr>
        <p:spPr>
          <a:xfrm>
            <a:off x="8382397" y="5895088"/>
            <a:ext cx="985977" cy="43056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Something Went wrong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864B646-5F74-4556-8537-346E570240BC}"/>
              </a:ext>
            </a:extLst>
          </p:cNvPr>
          <p:cNvSpPr/>
          <p:nvPr/>
        </p:nvSpPr>
        <p:spPr>
          <a:xfrm>
            <a:off x="4546292" y="5852523"/>
            <a:ext cx="985977" cy="43056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No doctor Found!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7DE622E-AB16-4697-9444-A9A09FB060DB}"/>
              </a:ext>
            </a:extLst>
          </p:cNvPr>
          <p:cNvSpPr txBox="1"/>
          <p:nvPr/>
        </p:nvSpPr>
        <p:spPr>
          <a:xfrm>
            <a:off x="5593729" y="4739424"/>
            <a:ext cx="548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FF0000"/>
                </a:solidFill>
              </a:rPr>
              <a:t>Non Empty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1F7953F-5877-44A9-89DD-DE0E4E0CA88A}"/>
              </a:ext>
            </a:extLst>
          </p:cNvPr>
          <p:cNvSpPr txBox="1"/>
          <p:nvPr/>
        </p:nvSpPr>
        <p:spPr>
          <a:xfrm>
            <a:off x="5032945" y="5561202"/>
            <a:ext cx="5920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00B050"/>
                </a:solidFill>
              </a:rPr>
              <a:t>Empty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63E8595-8914-423E-A9DA-836977832376}"/>
              </a:ext>
            </a:extLst>
          </p:cNvPr>
          <p:cNvSpPr txBox="1"/>
          <p:nvPr/>
        </p:nvSpPr>
        <p:spPr>
          <a:xfrm>
            <a:off x="10337654" y="2509672"/>
            <a:ext cx="5920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00B050"/>
                </a:solidFill>
              </a:rPr>
              <a:t>YES</a:t>
            </a:r>
          </a:p>
        </p:txBody>
      </p:sp>
      <p:sp>
        <p:nvSpPr>
          <p:cNvPr id="86" name="Flowchart: Decision 85">
            <a:extLst>
              <a:ext uri="{FF2B5EF4-FFF2-40B4-BE49-F238E27FC236}">
                <a16:creationId xmlns:a16="http://schemas.microsoft.com/office/drawing/2014/main" id="{78E471BC-7BC2-4B25-AAD0-3B6EE62A3790}"/>
              </a:ext>
            </a:extLst>
          </p:cNvPr>
          <p:cNvSpPr/>
          <p:nvPr/>
        </p:nvSpPr>
        <p:spPr>
          <a:xfrm>
            <a:off x="4372391" y="4271201"/>
            <a:ext cx="1321108" cy="1278386"/>
          </a:xfrm>
          <a:prstGeom prst="flowChartDecision">
            <a:avLst/>
          </a:prstGeom>
          <a:solidFill>
            <a:srgbClr val="C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Check the result set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7211098-1732-4882-8B48-90BAE65C5B29}"/>
              </a:ext>
            </a:extLst>
          </p:cNvPr>
          <p:cNvCxnSpPr>
            <a:cxnSpLocks/>
          </p:cNvCxnSpPr>
          <p:nvPr/>
        </p:nvCxnSpPr>
        <p:spPr>
          <a:xfrm>
            <a:off x="528120" y="4880266"/>
            <a:ext cx="240600" cy="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4B30222E-CC15-49CB-9370-7DDAF6E90724}"/>
              </a:ext>
            </a:extLst>
          </p:cNvPr>
          <p:cNvSpPr/>
          <p:nvPr/>
        </p:nvSpPr>
        <p:spPr>
          <a:xfrm>
            <a:off x="6016253" y="4723977"/>
            <a:ext cx="985977" cy="43056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Select the Doctor You want to delete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88E3362F-838E-4A5A-90D2-CD7F68F3112F}"/>
              </a:ext>
            </a:extLst>
          </p:cNvPr>
          <p:cNvCxnSpPr>
            <a:cxnSpLocks/>
            <a:stCxn id="88" idx="3"/>
          </p:cNvCxnSpPr>
          <p:nvPr/>
        </p:nvCxnSpPr>
        <p:spPr>
          <a:xfrm>
            <a:off x="7002230" y="4939261"/>
            <a:ext cx="305118" cy="1387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DAE69AA-89CC-4BC1-9352-DCDD0A2C94E9}"/>
              </a:ext>
            </a:extLst>
          </p:cNvPr>
          <p:cNvCxnSpPr>
            <a:cxnSpLocks/>
            <a:stCxn id="99" idx="4"/>
            <a:endCxn id="92" idx="1"/>
          </p:cNvCxnSpPr>
          <p:nvPr/>
        </p:nvCxnSpPr>
        <p:spPr>
          <a:xfrm>
            <a:off x="3993773" y="701498"/>
            <a:ext cx="324647" cy="759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4E66640-15A8-4EE1-8863-C606F629AD65}"/>
              </a:ext>
            </a:extLst>
          </p:cNvPr>
          <p:cNvCxnSpPr>
            <a:cxnSpLocks/>
          </p:cNvCxnSpPr>
          <p:nvPr/>
        </p:nvCxnSpPr>
        <p:spPr>
          <a:xfrm flipH="1">
            <a:off x="4975781" y="1301781"/>
            <a:ext cx="6386" cy="25838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2" name="Flowchart: Decision 91">
            <a:extLst>
              <a:ext uri="{FF2B5EF4-FFF2-40B4-BE49-F238E27FC236}">
                <a16:creationId xmlns:a16="http://schemas.microsoft.com/office/drawing/2014/main" id="{03FB2EAC-6D9B-446E-8E90-E8742CABF4AD}"/>
              </a:ext>
            </a:extLst>
          </p:cNvPr>
          <p:cNvSpPr/>
          <p:nvPr/>
        </p:nvSpPr>
        <p:spPr>
          <a:xfrm>
            <a:off x="4318420" y="69903"/>
            <a:ext cx="1321108" cy="1278386"/>
          </a:xfrm>
          <a:prstGeom prst="flowChartDecision">
            <a:avLst/>
          </a:prstGeom>
          <a:solidFill>
            <a:srgbClr val="C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Check Result set. 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9340046-B826-4199-80A5-FAC19207DE53}"/>
              </a:ext>
            </a:extLst>
          </p:cNvPr>
          <p:cNvSpPr/>
          <p:nvPr/>
        </p:nvSpPr>
        <p:spPr>
          <a:xfrm>
            <a:off x="768720" y="501937"/>
            <a:ext cx="985977" cy="43056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Authenticate Doctor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5AA0F52-BF93-4193-AE85-AB3DD2EA9471}"/>
              </a:ext>
            </a:extLst>
          </p:cNvPr>
          <p:cNvCxnSpPr>
            <a:cxnSpLocks/>
            <a:stCxn id="93" idx="3"/>
          </p:cNvCxnSpPr>
          <p:nvPr/>
        </p:nvCxnSpPr>
        <p:spPr>
          <a:xfrm>
            <a:off x="1754697" y="717221"/>
            <a:ext cx="284714" cy="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C66CBCE-940B-4493-BEDA-4568CA2428A8}"/>
              </a:ext>
            </a:extLst>
          </p:cNvPr>
          <p:cNvCxnSpPr>
            <a:cxnSpLocks/>
          </p:cNvCxnSpPr>
          <p:nvPr/>
        </p:nvCxnSpPr>
        <p:spPr>
          <a:xfrm flipH="1">
            <a:off x="4975781" y="1308413"/>
            <a:ext cx="6386" cy="25838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78D0C15-C8B2-4EBA-A370-46EA0EC2A74E}"/>
              </a:ext>
            </a:extLst>
          </p:cNvPr>
          <p:cNvCxnSpPr>
            <a:cxnSpLocks/>
          </p:cNvCxnSpPr>
          <p:nvPr/>
        </p:nvCxnSpPr>
        <p:spPr>
          <a:xfrm>
            <a:off x="5633128" y="706629"/>
            <a:ext cx="298414" cy="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8D782E7E-FDD6-404F-8E6D-EF3BD0EE9C1A}"/>
              </a:ext>
            </a:extLst>
          </p:cNvPr>
          <p:cNvSpPr/>
          <p:nvPr/>
        </p:nvSpPr>
        <p:spPr>
          <a:xfrm>
            <a:off x="4496337" y="1566802"/>
            <a:ext cx="985977" cy="43056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No Doctor found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A00F6F-CCA3-4F32-A855-84F5305083EF}"/>
              </a:ext>
            </a:extLst>
          </p:cNvPr>
          <p:cNvSpPr/>
          <p:nvPr/>
        </p:nvSpPr>
        <p:spPr>
          <a:xfrm>
            <a:off x="5931542" y="488035"/>
            <a:ext cx="985977" cy="43056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Display Doctors</a:t>
            </a:r>
          </a:p>
        </p:txBody>
      </p:sp>
      <p:sp>
        <p:nvSpPr>
          <p:cNvPr id="99" name="Cylinder 98">
            <a:extLst>
              <a:ext uri="{FF2B5EF4-FFF2-40B4-BE49-F238E27FC236}">
                <a16:creationId xmlns:a16="http://schemas.microsoft.com/office/drawing/2014/main" id="{7CC8EFFB-9CB5-4B6A-A9E6-7B8D03B15AEC}"/>
              </a:ext>
            </a:extLst>
          </p:cNvPr>
          <p:cNvSpPr/>
          <p:nvPr/>
        </p:nvSpPr>
        <p:spPr>
          <a:xfrm>
            <a:off x="3327948" y="353049"/>
            <a:ext cx="665825" cy="696897"/>
          </a:xfrm>
          <a:prstGeom prst="can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 Database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6BA9116-7A8E-4DBF-8829-99B838A4EA89}"/>
              </a:ext>
            </a:extLst>
          </p:cNvPr>
          <p:cNvSpPr txBox="1"/>
          <p:nvPr/>
        </p:nvSpPr>
        <p:spPr>
          <a:xfrm>
            <a:off x="5532269" y="536998"/>
            <a:ext cx="511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FF0000"/>
                </a:solidFill>
              </a:rPr>
              <a:t>Non Empty</a:t>
            </a:r>
          </a:p>
          <a:p>
            <a:endParaRPr lang="en-US" sz="800" b="1" dirty="0">
              <a:solidFill>
                <a:srgbClr val="FF0000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871C1CD-106D-40F9-B3EF-5C20CB8FEE38}"/>
              </a:ext>
            </a:extLst>
          </p:cNvPr>
          <p:cNvSpPr txBox="1"/>
          <p:nvPr/>
        </p:nvSpPr>
        <p:spPr>
          <a:xfrm>
            <a:off x="4965148" y="1308413"/>
            <a:ext cx="503622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00B050"/>
                </a:solidFill>
              </a:rPr>
              <a:t>Empty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CBFCAD6-9F5B-4C14-9738-654594465180}"/>
              </a:ext>
            </a:extLst>
          </p:cNvPr>
          <p:cNvSpPr/>
          <p:nvPr/>
        </p:nvSpPr>
        <p:spPr>
          <a:xfrm>
            <a:off x="2039411" y="532205"/>
            <a:ext cx="985977" cy="43056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Fetch all Doctor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2750F96-74B4-4B0F-BF1D-A79661160A84}"/>
              </a:ext>
            </a:extLst>
          </p:cNvPr>
          <p:cNvCxnSpPr>
            <a:cxnSpLocks/>
          </p:cNvCxnSpPr>
          <p:nvPr/>
        </p:nvCxnSpPr>
        <p:spPr>
          <a:xfrm>
            <a:off x="3029534" y="714743"/>
            <a:ext cx="298414" cy="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4A77286D-ABE9-4D80-96DF-79FD4DBED2A4}"/>
              </a:ext>
            </a:extLst>
          </p:cNvPr>
          <p:cNvCxnSpPr>
            <a:cxnSpLocks/>
          </p:cNvCxnSpPr>
          <p:nvPr/>
        </p:nvCxnSpPr>
        <p:spPr>
          <a:xfrm>
            <a:off x="6927708" y="676696"/>
            <a:ext cx="324647" cy="759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5" name="Flowchart: Decision 104">
            <a:extLst>
              <a:ext uri="{FF2B5EF4-FFF2-40B4-BE49-F238E27FC236}">
                <a16:creationId xmlns:a16="http://schemas.microsoft.com/office/drawing/2014/main" id="{9E400D26-0E11-4EAA-98C1-1C5C201061DB}"/>
              </a:ext>
            </a:extLst>
          </p:cNvPr>
          <p:cNvSpPr/>
          <p:nvPr/>
        </p:nvSpPr>
        <p:spPr>
          <a:xfrm>
            <a:off x="7234645" y="45101"/>
            <a:ext cx="1321108" cy="1278386"/>
          </a:xfrm>
          <a:prstGeom prst="flowChartDecision">
            <a:avLst/>
          </a:prstGeom>
          <a:solidFill>
            <a:srgbClr val="C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Check Doctor Enable Flag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7FFEF8D-26A6-453C-86D0-AECD926E38DD}"/>
              </a:ext>
            </a:extLst>
          </p:cNvPr>
          <p:cNvCxnSpPr>
            <a:cxnSpLocks/>
          </p:cNvCxnSpPr>
          <p:nvPr/>
        </p:nvCxnSpPr>
        <p:spPr>
          <a:xfrm>
            <a:off x="8512477" y="684294"/>
            <a:ext cx="324647" cy="759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42204330-7403-4377-9CB4-9F496D326BE3}"/>
              </a:ext>
            </a:extLst>
          </p:cNvPr>
          <p:cNvSpPr txBox="1"/>
          <p:nvPr/>
        </p:nvSpPr>
        <p:spPr>
          <a:xfrm>
            <a:off x="8441093" y="466285"/>
            <a:ext cx="503622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DD1B986-3142-416F-9C79-48E358044DE1}"/>
              </a:ext>
            </a:extLst>
          </p:cNvPr>
          <p:cNvSpPr/>
          <p:nvPr/>
        </p:nvSpPr>
        <p:spPr>
          <a:xfrm>
            <a:off x="8829898" y="476608"/>
            <a:ext cx="985977" cy="43056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Doctor Enabled Already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ED6BA8CB-A9CA-4283-95A5-0F2BD568DCF9}"/>
              </a:ext>
            </a:extLst>
          </p:cNvPr>
          <p:cNvCxnSpPr>
            <a:cxnSpLocks/>
          </p:cNvCxnSpPr>
          <p:nvPr/>
        </p:nvCxnSpPr>
        <p:spPr>
          <a:xfrm>
            <a:off x="7895199" y="1300135"/>
            <a:ext cx="0" cy="31547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DC159601-9E71-450C-877F-5A6618C33D7B}"/>
              </a:ext>
            </a:extLst>
          </p:cNvPr>
          <p:cNvSpPr txBox="1"/>
          <p:nvPr/>
        </p:nvSpPr>
        <p:spPr>
          <a:xfrm rot="5400000">
            <a:off x="7751110" y="1350152"/>
            <a:ext cx="503622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00B050"/>
                </a:solidFill>
              </a:rPr>
              <a:t>False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0D6E7D6-E2D0-404C-B24F-871EAC6C1EE9}"/>
              </a:ext>
            </a:extLst>
          </p:cNvPr>
          <p:cNvSpPr/>
          <p:nvPr/>
        </p:nvSpPr>
        <p:spPr>
          <a:xfrm>
            <a:off x="7402210" y="1606498"/>
            <a:ext cx="985977" cy="43056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Enable Doctor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178FA00D-84FB-4723-BD25-AB38F10F21B3}"/>
              </a:ext>
            </a:extLst>
          </p:cNvPr>
          <p:cNvCxnSpPr>
            <a:cxnSpLocks/>
          </p:cNvCxnSpPr>
          <p:nvPr/>
        </p:nvCxnSpPr>
        <p:spPr>
          <a:xfrm>
            <a:off x="8385366" y="1821781"/>
            <a:ext cx="324647" cy="759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3" name="Cylinder 112">
            <a:extLst>
              <a:ext uri="{FF2B5EF4-FFF2-40B4-BE49-F238E27FC236}">
                <a16:creationId xmlns:a16="http://schemas.microsoft.com/office/drawing/2014/main" id="{864D46A0-C09D-4CDF-A9A6-86B37E337688}"/>
              </a:ext>
            </a:extLst>
          </p:cNvPr>
          <p:cNvSpPr/>
          <p:nvPr/>
        </p:nvSpPr>
        <p:spPr>
          <a:xfrm>
            <a:off x="8705518" y="1525245"/>
            <a:ext cx="665825" cy="696897"/>
          </a:xfrm>
          <a:prstGeom prst="can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 Database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624FEFCA-04EC-4956-AED1-72BC5E1C947E}"/>
              </a:ext>
            </a:extLst>
          </p:cNvPr>
          <p:cNvSpPr/>
          <p:nvPr/>
        </p:nvSpPr>
        <p:spPr>
          <a:xfrm>
            <a:off x="11320518" y="1709685"/>
            <a:ext cx="985977" cy="43056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Doctor Enabled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3F98730F-9A75-49DE-87E7-DF8528390FFC}"/>
              </a:ext>
            </a:extLst>
          </p:cNvPr>
          <p:cNvCxnSpPr>
            <a:cxnSpLocks/>
          </p:cNvCxnSpPr>
          <p:nvPr/>
        </p:nvCxnSpPr>
        <p:spPr>
          <a:xfrm>
            <a:off x="9388411" y="1866095"/>
            <a:ext cx="324647" cy="759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6" name="Flowchart: Decision 115">
            <a:extLst>
              <a:ext uri="{FF2B5EF4-FFF2-40B4-BE49-F238E27FC236}">
                <a16:creationId xmlns:a16="http://schemas.microsoft.com/office/drawing/2014/main" id="{B60BD608-598E-4BBF-819F-1D54A71282BA}"/>
              </a:ext>
            </a:extLst>
          </p:cNvPr>
          <p:cNvSpPr/>
          <p:nvPr/>
        </p:nvSpPr>
        <p:spPr>
          <a:xfrm>
            <a:off x="9698573" y="1234500"/>
            <a:ext cx="1321108" cy="1278386"/>
          </a:xfrm>
          <a:prstGeom prst="flowChartDecision">
            <a:avLst/>
          </a:prstGeom>
          <a:solidFill>
            <a:srgbClr val="C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Check for Exception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CB8C8A15-7572-4A06-93BC-D9ECDCE2CA5E}"/>
              </a:ext>
            </a:extLst>
          </p:cNvPr>
          <p:cNvCxnSpPr>
            <a:cxnSpLocks/>
          </p:cNvCxnSpPr>
          <p:nvPr/>
        </p:nvCxnSpPr>
        <p:spPr>
          <a:xfrm>
            <a:off x="11009796" y="1873693"/>
            <a:ext cx="324647" cy="759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A2051EC-C1E4-4D5B-A67A-5E136C52A4E2}"/>
              </a:ext>
            </a:extLst>
          </p:cNvPr>
          <p:cNvCxnSpPr>
            <a:cxnSpLocks/>
          </p:cNvCxnSpPr>
          <p:nvPr/>
        </p:nvCxnSpPr>
        <p:spPr>
          <a:xfrm>
            <a:off x="10337654" y="2449488"/>
            <a:ext cx="0" cy="26059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522E4BD0-A1B3-482A-95E1-F61430B5EF3F}"/>
              </a:ext>
            </a:extLst>
          </p:cNvPr>
          <p:cNvSpPr/>
          <p:nvPr/>
        </p:nvSpPr>
        <p:spPr>
          <a:xfrm>
            <a:off x="9866138" y="2707516"/>
            <a:ext cx="985977" cy="43056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Soory</a:t>
            </a:r>
            <a:r>
              <a:rPr lang="en-US" sz="900" dirty="0"/>
              <a:t>! Something went wrong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3034450-FAA5-4D84-B788-CE59470E5D42}"/>
              </a:ext>
            </a:extLst>
          </p:cNvPr>
          <p:cNvSpPr txBox="1"/>
          <p:nvPr/>
        </p:nvSpPr>
        <p:spPr>
          <a:xfrm>
            <a:off x="9463973" y="4772543"/>
            <a:ext cx="5574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CBD4B8B-DA2A-4518-A1DA-03BC0653E1E5}"/>
              </a:ext>
            </a:extLst>
          </p:cNvPr>
          <p:cNvSpPr txBox="1"/>
          <p:nvPr/>
        </p:nvSpPr>
        <p:spPr>
          <a:xfrm>
            <a:off x="8849366" y="5577986"/>
            <a:ext cx="5920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00B050"/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765673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1077</TotalTime>
  <Words>880</Words>
  <Application>Microsoft Office PowerPoint</Application>
  <PresentationFormat>Widescreen</PresentationFormat>
  <Paragraphs>260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Trisha Chakraborty</dc:creator>
  <cp:lastModifiedBy>Trisha Chakraborty</cp:lastModifiedBy>
  <cp:revision>83</cp:revision>
  <dcterms:created xsi:type="dcterms:W3CDTF">2017-10-20T15:48:33Z</dcterms:created>
  <dcterms:modified xsi:type="dcterms:W3CDTF">2018-04-08T04:28:09Z</dcterms:modified>
</cp:coreProperties>
</file>