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1"/>
    <p:restoredTop sz="94628"/>
  </p:normalViewPr>
  <p:slideViewPr>
    <p:cSldViewPr snapToGrid="0" snapToObjects="1">
      <p:cViewPr>
        <p:scale>
          <a:sx n="139" d="100"/>
          <a:sy n="139" d="100"/>
        </p:scale>
        <p:origin x="8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4687-2F93-AF4B-BAD2-48F60C1DE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A89AE-493D-7F4B-8DCD-D2D6CEED4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28A4A-0389-F145-BAAC-ED9845686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2708-CC7B-9745-A314-61FB5AB0D4F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4080A-19BE-E647-958E-D97BFE47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E33A4-50BB-994D-84CE-780B2F01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E1EE-F619-4840-A690-5D2503ECC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3ECF-654A-1847-A26B-8A7F7ACB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7A774-B5E8-7B47-AB5A-2969C5720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3E766-3F31-8D4C-A6A7-C5AE2C84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2708-CC7B-9745-A314-61FB5AB0D4F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1621E-8A35-C047-9B02-9626D575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82A88-D86D-E94A-8E44-1F5B7767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E1EE-F619-4840-A690-5D2503ECC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CCE98F-869C-1045-AC9C-13A06C791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EF213-32C5-1F4F-9F3C-1172E6A5B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6A82-F9F8-9941-A219-DE0A129ED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2708-CC7B-9745-A314-61FB5AB0D4F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1805E-A33B-C44C-B2D4-DD79380E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0754-4304-2540-B7B2-E211F05D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E1EE-F619-4840-A690-5D2503ECC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9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DF04-7410-8248-B979-5FEDB5D0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A93D0-6B38-D24B-B00F-C9D37D58D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4FE5-C33B-8C4F-B3EB-D80F4043B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2708-CC7B-9745-A314-61FB5AB0D4F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D1E1F-5881-D84B-8846-74626EDD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640B2-F4C5-DF41-A80D-FA3758FA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E1EE-F619-4840-A690-5D2503ECC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1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DA71-D742-1240-8F98-2D074D30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ADF06-5D14-A64C-A2F7-0BBAEEF80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645A9-5C78-B449-8070-DBF9AA74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2708-CC7B-9745-A314-61FB5AB0D4F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6B21A-ADEB-1E4A-B28F-534094C2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964C4-EB2C-AD4C-ACF9-DFB8FD77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E1EE-F619-4840-A690-5D2503ECC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2986-127B-294C-95EA-4F158C95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42AB-1A00-2E43-BB8D-992B6C063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92725-473C-984A-90DF-9ED5E1C16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3C2E7-7ADA-FD47-992C-D4EDDAA4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2708-CC7B-9745-A314-61FB5AB0D4F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BD38B-A905-EA49-80A3-27CB77DF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D9155-DB43-E84B-8488-957B0B59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E1EE-F619-4840-A690-5D2503ECC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2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10E8-6CA0-B94C-932F-01A6078B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7B9B6-D859-0244-B566-A7D7F69EC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FBE2A-737F-AD48-A0F3-6FC06EEF7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741D-A713-4445-B2D4-6A2BCF5ED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F20F1-7324-0443-BD42-864C388F6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45DB6-C188-EB42-8878-65A6CC26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2708-CC7B-9745-A314-61FB5AB0D4F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DB60F-D5FE-7241-B59E-080394D4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DA947E-ACA5-7C47-A841-B53DE839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E1EE-F619-4840-A690-5D2503ECC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5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BD7E-0711-1A49-90A4-BF28EE81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1292-92B3-2D4C-8215-63A4BF61E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2708-CC7B-9745-A314-61FB5AB0D4F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57F66-8E07-C541-8151-7E1D1BCF2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29A76-E9EC-2E4E-9098-E85BA304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E1EE-F619-4840-A690-5D2503ECC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7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30D8C-9E46-CA4C-98BD-E14395E3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2708-CC7B-9745-A314-61FB5AB0D4F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35E57C-55DB-AF42-9B37-5EC19D82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C6E9E-3536-3646-832D-569ADB3E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E1EE-F619-4840-A690-5D2503ECC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8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3B40-A4B8-EB40-958B-976E74DC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C2DA0-E2C9-914F-A252-220562A7D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CB7BE-529D-7945-BBF6-99D859B4C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911A4-7CCB-1F4E-8C02-2836B17D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2708-CC7B-9745-A314-61FB5AB0D4F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14F43-641B-0841-A454-1A208254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C68A4-54C3-A140-9128-C06080A48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E1EE-F619-4840-A690-5D2503ECC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4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D1B6-A957-9945-96FC-7E674CF7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C4F33-B5F9-1845-9E19-42331C166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7D6FE-BF11-074C-8D00-C5003772A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A955B-D816-FA48-A006-8B389A88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A2708-CC7B-9745-A314-61FB5AB0D4F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622D4-231B-304A-88BE-FBC4427C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E3A61-2B2F-2149-8474-D443BF50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7E1EE-F619-4840-A690-5D2503ECC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4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1B398-1E23-A64F-96D2-C0DF6D76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52BFB-1FD1-AF46-97C7-47C23F8BE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B49A7-0E7D-F141-B02C-276B5C9BF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A2708-CC7B-9745-A314-61FB5AB0D4F9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EA9A7-4F68-CB43-A418-A77055402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12720-9762-EC47-976C-926C144B2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7E1EE-F619-4840-A690-5D2503ECC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3233-780B-AA49-AD16-D449F14F02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501 201909 A1 Relational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F7944-A09F-BA4D-8E05-D8DBCCA01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Nirav </a:t>
            </a:r>
            <a:r>
              <a:rPr lang="en-US" sz="3600" dirty="0" err="1"/>
              <a:t>Galani</a:t>
            </a:r>
            <a:r>
              <a:rPr lang="en-US" sz="3600" dirty="0"/>
              <a:t>, Karan </a:t>
            </a:r>
            <a:r>
              <a:rPr lang="en-US" sz="3600" dirty="0" err="1"/>
              <a:t>Tongay</a:t>
            </a:r>
            <a:r>
              <a:rPr lang="en-US" sz="3600" dirty="0"/>
              <a:t>, </a:t>
            </a:r>
            <a:r>
              <a:rPr lang="en-US" sz="3600" dirty="0" err="1"/>
              <a:t>Trishala</a:t>
            </a:r>
            <a:r>
              <a:rPr lang="en-US" sz="3600" dirty="0"/>
              <a:t> </a:t>
            </a:r>
            <a:r>
              <a:rPr lang="en-US" sz="3600" dirty="0" err="1"/>
              <a:t>Bhasin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6700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5C98-11CA-DE43-BEA2-70D3709D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2759-A1AB-A442-916A-B549BA3FE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 Diagram. </a:t>
            </a:r>
          </a:p>
          <a:p>
            <a:pPr lvl="1"/>
            <a:r>
              <a:rPr lang="en-US" dirty="0"/>
              <a:t>Some considerations -- table size, query complexity, data normalization</a:t>
            </a:r>
          </a:p>
          <a:p>
            <a:r>
              <a:rPr lang="en-US" dirty="0"/>
              <a:t>Pre-processing </a:t>
            </a:r>
          </a:p>
          <a:p>
            <a:pPr lvl="1"/>
            <a:r>
              <a:rPr lang="en-US" dirty="0"/>
              <a:t>1.75 seconds for 100k</a:t>
            </a:r>
          </a:p>
          <a:p>
            <a:pPr lvl="1"/>
            <a:r>
              <a:rPr lang="en-US" dirty="0"/>
              <a:t>7 min + for 20M</a:t>
            </a:r>
          </a:p>
          <a:p>
            <a:r>
              <a:rPr lang="en-US" dirty="0"/>
              <a:t>Data Model</a:t>
            </a:r>
          </a:p>
          <a:p>
            <a:r>
              <a:rPr lang="en-US" dirty="0"/>
              <a:t>Small dataset </a:t>
            </a:r>
            <a:r>
              <a:rPr lang="en-US" dirty="0">
                <a:sym typeface="Wingdings" pitchFamily="2" charset="2"/>
              </a:rPr>
              <a:t> 20M dataset</a:t>
            </a:r>
          </a:p>
          <a:p>
            <a:pPr lvl="1"/>
            <a:r>
              <a:rPr lang="en-US" dirty="0">
                <a:sym typeface="Wingdings" pitchFamily="2" charset="2"/>
              </a:rPr>
              <a:t>Say something about tables that we did </a:t>
            </a:r>
            <a:r>
              <a:rPr lang="en-US">
                <a:sym typeface="Wingdings" pitchFamily="2" charset="2"/>
              </a:rPr>
              <a:t>not consider. </a:t>
            </a:r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2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55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CSC 501 201909 A1 Relational Databases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501 201909 A1 Relational Databases</dc:title>
  <dc:creator>Microsoft Office User</dc:creator>
  <cp:lastModifiedBy>Microsoft Office User</cp:lastModifiedBy>
  <cp:revision>3</cp:revision>
  <dcterms:created xsi:type="dcterms:W3CDTF">2019-09-22T00:06:42Z</dcterms:created>
  <dcterms:modified xsi:type="dcterms:W3CDTF">2019-09-22T23:28:31Z</dcterms:modified>
</cp:coreProperties>
</file>