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3E978-99E5-469C-A4B1-3B264E079414}" type="datetimeFigureOut">
              <a:rPr lang="en-US" smtClean="0"/>
              <a:t>11/1/2023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590A2-AC06-4BDB-8A96-05C20FEC239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solidFill>
                <a:srgbClr val="FF0000"/>
              </a:solidFill>
            </a:endParaRPr>
          </a:p>
        </p:txBody>
      </p:sp>
      <p:sp>
        <p:nvSpPr>
          <p:cNvPr id="4" name="Slide Number Placeholder 3"/>
          <p:cNvSpPr>
            <a:spLocks noGrp="1"/>
          </p:cNvSpPr>
          <p:nvPr>
            <p:ph type="sldNum" sz="quarter" idx="10"/>
          </p:nvPr>
        </p:nvSpPr>
        <p:spPr/>
        <p:txBody>
          <a:bodyPr/>
          <a:lstStyle/>
          <a:p>
            <a:fld id="{287590A2-AC06-4BDB-8A96-05C20FEC239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B5B842E-8596-453A-B1AB-E92925B486BB}" type="datetimeFigureOut">
              <a:rPr lang="en-US" smtClean="0"/>
              <a:t>11/1/2023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436F4C4-12F2-423A-8913-3ECDA81651B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5B842E-8596-453A-B1AB-E92925B486BB}" type="datetimeFigureOut">
              <a:rPr lang="en-US" smtClean="0"/>
              <a:t>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5B842E-8596-453A-B1AB-E92925B486BB}" type="datetimeFigureOut">
              <a:rPr lang="en-US" smtClean="0"/>
              <a:t>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5B842E-8596-453A-B1AB-E92925B486BB}" type="datetimeFigureOut">
              <a:rPr lang="en-US" smtClean="0"/>
              <a:t>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B5B842E-8596-453A-B1AB-E92925B486BB}" type="datetimeFigureOut">
              <a:rPr lang="en-US" smtClean="0"/>
              <a:t>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5B842E-8596-453A-B1AB-E92925B486BB}" type="datetimeFigureOut">
              <a:rPr lang="en-US" smtClean="0"/>
              <a:t>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5B842E-8596-453A-B1AB-E92925B486BB}" type="datetimeFigureOut">
              <a:rPr lang="en-US" smtClean="0"/>
              <a:t>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B5B842E-8596-453A-B1AB-E92925B486BB}" type="datetimeFigureOut">
              <a:rPr lang="en-US" smtClean="0"/>
              <a:t>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B842E-8596-453A-B1AB-E92925B486BB}" type="datetimeFigureOut">
              <a:rPr lang="en-US" smtClean="0"/>
              <a:t>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5B842E-8596-453A-B1AB-E92925B486BB}" type="datetimeFigureOut">
              <a:rPr lang="en-US" smtClean="0"/>
              <a:t>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B5B842E-8596-453A-B1AB-E92925B486BB}" type="datetimeFigureOut">
              <a:rPr lang="en-US" smtClean="0"/>
              <a:t>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436F4C4-12F2-423A-8913-3ECDA81651B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B5B842E-8596-453A-B1AB-E92925B486BB}" type="datetimeFigureOut">
              <a:rPr lang="en-US" smtClean="0"/>
              <a:t>11/1/2023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36F4C4-12F2-423A-8913-3ECDA81651B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851648" cy="1785926"/>
          </a:xfrm>
        </p:spPr>
        <p:txBody>
          <a:bodyPr/>
          <a:lstStyle/>
          <a:p>
            <a:endParaRPr lang="en-IN" dirty="0"/>
          </a:p>
        </p:txBody>
      </p:sp>
      <p:sp>
        <p:nvSpPr>
          <p:cNvPr id="3" name="Subtitle 2"/>
          <p:cNvSpPr>
            <a:spLocks noGrp="1"/>
          </p:cNvSpPr>
          <p:nvPr>
            <p:ph type="subTitle" idx="1"/>
          </p:nvPr>
        </p:nvSpPr>
        <p:spPr>
          <a:xfrm>
            <a:off x="533400" y="2285992"/>
            <a:ext cx="7854696" cy="3857652"/>
          </a:xfrm>
        </p:spPr>
        <p:txBody>
          <a:bodyPr>
            <a:normAutofit lnSpcReduction="10000"/>
          </a:bodyPr>
          <a:lstStyle/>
          <a:p>
            <a:pPr algn="l"/>
            <a:r>
              <a:rPr lang="en-IN" sz="2800" dirty="0">
                <a:solidFill>
                  <a:srgbClr val="FFFF00"/>
                </a:solidFill>
              </a:rPr>
              <a:t>AI-Driven Exploration and Prediction of Company Registration Trends with Registrar of Companies (</a:t>
            </a:r>
            <a:r>
              <a:rPr lang="en-IN" sz="2800" dirty="0" err="1">
                <a:solidFill>
                  <a:srgbClr val="FFFF00"/>
                </a:solidFill>
              </a:rPr>
              <a:t>RoC</a:t>
            </a:r>
            <a:r>
              <a:rPr lang="en-IN" sz="2800" dirty="0">
                <a:solidFill>
                  <a:srgbClr val="FFFF00"/>
                </a:solidFill>
              </a:rPr>
              <a:t>)</a:t>
            </a:r>
          </a:p>
          <a:p>
            <a:pPr algn="l"/>
            <a:r>
              <a:rPr lang="en-IN" sz="2800" dirty="0">
                <a:solidFill>
                  <a:schemeClr val="accent2"/>
                </a:solidFill>
              </a:rPr>
              <a:t>            </a:t>
            </a:r>
            <a:r>
              <a:rPr lang="en-IN" sz="2800" dirty="0">
                <a:solidFill>
                  <a:srgbClr val="FF0000"/>
                </a:solidFill>
              </a:rPr>
              <a:t>Done by</a:t>
            </a:r>
          </a:p>
          <a:p>
            <a:pPr algn="l"/>
            <a:r>
              <a:rPr lang="en-IN" sz="2800" dirty="0">
                <a:solidFill>
                  <a:srgbClr val="FF0000"/>
                </a:solidFill>
              </a:rPr>
              <a:t>                   S.NITHYASREE(113321106063)</a:t>
            </a:r>
          </a:p>
          <a:p>
            <a:pPr algn="l"/>
            <a:r>
              <a:rPr lang="en-IN" sz="2800" dirty="0">
                <a:solidFill>
                  <a:srgbClr val="FF0000"/>
                </a:solidFill>
              </a:rPr>
              <a:t>                   SWEDHA.V(113321106104)</a:t>
            </a:r>
          </a:p>
          <a:p>
            <a:pPr algn="l"/>
            <a:r>
              <a:rPr lang="en-IN" sz="2800" dirty="0">
                <a:solidFill>
                  <a:srgbClr val="FF0000"/>
                </a:solidFill>
              </a:rPr>
              <a:t>                   TRISHA.N(113321106109)</a:t>
            </a:r>
          </a:p>
          <a:p>
            <a:pPr algn="l"/>
            <a:r>
              <a:rPr lang="en-IN" sz="2800">
                <a:solidFill>
                  <a:srgbClr val="FF0000"/>
                </a:solidFill>
              </a:rPr>
              <a:t>            PERUGU VINITHA(113321106701</a:t>
            </a:r>
            <a:r>
              <a:rPr lang="en-IN" sz="2800" dirty="0">
                <a:solidFill>
                  <a:srgbClr val="FF0000"/>
                </a:solidFill>
              </a:rPr>
              <a:t>)</a:t>
            </a:r>
          </a:p>
          <a:p>
            <a:endParaRPr lang="en-IN" dirty="0">
              <a:solidFill>
                <a:srgbClr val="FF0000"/>
              </a:solidFill>
            </a:endParaRPr>
          </a:p>
        </p:txBody>
      </p:sp>
      <p:pic>
        <p:nvPicPr>
          <p:cNvPr id="4" name="Picture 3"/>
          <p:cNvPicPr>
            <a:picLocks noChangeAspect="1" noChangeArrowheads="1"/>
          </p:cNvPicPr>
          <p:nvPr/>
        </p:nvPicPr>
        <p:blipFill>
          <a:blip r:embed="rId3" cstate="print"/>
          <a:srcRect/>
          <a:stretch>
            <a:fillRect/>
          </a:stretch>
        </p:blipFill>
        <p:spPr bwMode="auto">
          <a:xfrm>
            <a:off x="142844" y="214290"/>
            <a:ext cx="8786842" cy="187166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lnSpcReduction="10000"/>
          </a:bodyPr>
          <a:lstStyle/>
          <a:p>
            <a:r>
              <a:rPr lang="en-IN" dirty="0"/>
              <a:t>The Registrar of Companies (</a:t>
            </a:r>
            <a:r>
              <a:rPr lang="en-IN" dirty="0" err="1"/>
              <a:t>RoC</a:t>
            </a:r>
            <a:r>
              <a:rPr lang="en-IN" dirty="0"/>
              <a:t>) serves as the custodian of a wealth of information about registered companies, making it a valuable resource for various stakeholders. This paper presents an AI-driven solution for the exploration and prediction of company registration trends using </a:t>
            </a:r>
            <a:r>
              <a:rPr lang="en-IN" dirty="0" err="1"/>
              <a:t>RoC</a:t>
            </a:r>
            <a:r>
              <a:rPr lang="en-IN" dirty="0"/>
              <a:t> data. Leveraging machine learning, data analysis, and natural language processing techniques, our solution transforms unstructured </a:t>
            </a:r>
            <a:r>
              <a:rPr lang="en-IN" dirty="0" err="1"/>
              <a:t>RoC</a:t>
            </a:r>
            <a:r>
              <a:rPr lang="en-IN" dirty="0"/>
              <a:t> data into structured formats, enabling in-depth analysis of historical company registration trends.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77500" lnSpcReduction="20000"/>
          </a:bodyPr>
          <a:lstStyle/>
          <a:p>
            <a:r>
              <a:rPr lang="en-IN" dirty="0"/>
              <a:t>AI-Driven Exploration and Prediction of Company Registration Trends with Registrar of Companies (</a:t>
            </a:r>
            <a:r>
              <a:rPr lang="en-IN" dirty="0" err="1"/>
              <a:t>RoC</a:t>
            </a:r>
            <a:r>
              <a:rPr lang="en-IN" dirty="0"/>
              <a:t>)</a:t>
            </a:r>
          </a:p>
          <a:p>
            <a:r>
              <a:rPr lang="en-IN" dirty="0"/>
              <a:t>Background: The Registrar of Companies (</a:t>
            </a:r>
            <a:r>
              <a:rPr lang="en-IN" dirty="0" err="1"/>
              <a:t>RoC</a:t>
            </a:r>
            <a:r>
              <a:rPr lang="en-IN" dirty="0"/>
              <a:t>) is a government body responsible for regulating and maintaining a registry of companies in many countries. These registries contain valuable data about businesses, including their registration dates, types, locations, and ownership details. Analyzing company registration trends and predicting future trends can provide significant insights for various stakeholders, including government agencies, investors, businesses, and researchers. However, this task can be challenging and time-consuming, given the vast amount of data available.</a:t>
            </a:r>
          </a:p>
          <a:p>
            <a:r>
              <a:rPr lang="en-IN" dirty="0"/>
              <a:t>Problem Description: The problem at hand is to develop an AI-driven solution to explore and predict company registration trends using data from the Registrar of Companies. This solution should leverage machine learning, data analysis, and natural language processing techniques to achieve the following objectives:</a:t>
            </a:r>
          </a:p>
          <a:p>
            <a:pPr>
              <a:buNone/>
            </a:pP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a:t>
            </a:r>
          </a:p>
        </p:txBody>
      </p:sp>
      <p:sp>
        <p:nvSpPr>
          <p:cNvPr id="3" name="Content Placeholder 2"/>
          <p:cNvSpPr>
            <a:spLocks noGrp="1"/>
          </p:cNvSpPr>
          <p:nvPr>
            <p:ph idx="1"/>
          </p:nvPr>
        </p:nvSpPr>
        <p:spPr/>
        <p:txBody>
          <a:bodyPr>
            <a:normAutofit fontScale="55000" lnSpcReduction="20000"/>
          </a:bodyPr>
          <a:lstStyle/>
          <a:p>
            <a:r>
              <a:rPr lang="en-IN" dirty="0"/>
              <a:t>a. </a:t>
            </a:r>
            <a:r>
              <a:rPr lang="en-IN" b="1" dirty="0"/>
              <a:t>Registrar of Companies (</a:t>
            </a:r>
            <a:r>
              <a:rPr lang="en-IN" b="1" dirty="0" err="1"/>
              <a:t>RoC</a:t>
            </a:r>
            <a:r>
              <a:rPr lang="en-IN" b="1" dirty="0"/>
              <a:t>) Data:</a:t>
            </a:r>
            <a:r>
              <a:rPr lang="en-IN" dirty="0"/>
              <a:t> The primary dataset would be the </a:t>
            </a:r>
            <a:r>
              <a:rPr lang="en-IN" dirty="0" err="1"/>
              <a:t>RoC</a:t>
            </a:r>
            <a:r>
              <a:rPr lang="en-IN" dirty="0"/>
              <a:t> data, which contains information on registered companies, including their registration dates, types, locations, ownership details, and possibly financial data.</a:t>
            </a:r>
          </a:p>
          <a:p>
            <a:r>
              <a:rPr lang="en-IN" dirty="0"/>
              <a:t>b. </a:t>
            </a:r>
            <a:r>
              <a:rPr lang="en-IN" b="1" dirty="0"/>
              <a:t>Economic Indicators:</a:t>
            </a:r>
            <a:r>
              <a:rPr lang="en-IN" dirty="0"/>
              <a:t> Additional datasets could include economic indicators such as GDP growth, inflation rates, and employment statistics. These can help in understanding the macroeconomic factors influencing company registrations.</a:t>
            </a:r>
          </a:p>
          <a:p>
            <a:r>
              <a:rPr lang="en-IN" dirty="0"/>
              <a:t>c. </a:t>
            </a:r>
            <a:r>
              <a:rPr lang="en-IN" b="1" dirty="0"/>
              <a:t>Industry Data:</a:t>
            </a:r>
            <a:r>
              <a:rPr lang="en-IN" dirty="0"/>
              <a:t> Industry-specific datasets can provide insights into sector-specific trends. This data might include industry growth rates, market size, and competitor information.</a:t>
            </a:r>
          </a:p>
          <a:p>
            <a:r>
              <a:rPr lang="en-IN" dirty="0"/>
              <a:t>d. </a:t>
            </a:r>
            <a:r>
              <a:rPr lang="en-IN" b="1" dirty="0"/>
              <a:t>Policy Changes:</a:t>
            </a:r>
            <a:r>
              <a:rPr lang="en-IN" dirty="0"/>
              <a:t> Information about changes in government policies, tax regulations, or business laws can also be important. This data can be collected from government publications and legal databases.</a:t>
            </a:r>
          </a:p>
          <a:p>
            <a:r>
              <a:rPr lang="en-IN" b="1" dirty="0"/>
              <a:t>2. Data </a:t>
            </a:r>
            <a:r>
              <a:rPr lang="en-IN" b="1" dirty="0" err="1"/>
              <a:t>Preprocessing</a:t>
            </a:r>
            <a:r>
              <a:rPr lang="en-IN" b="1" dirty="0"/>
              <a:t> Steps:</a:t>
            </a:r>
            <a:endParaRPr lang="en-IN" dirty="0"/>
          </a:p>
          <a:p>
            <a:r>
              <a:rPr lang="en-IN" dirty="0"/>
              <a:t>a. </a:t>
            </a:r>
            <a:r>
              <a:rPr lang="en-IN" b="1" dirty="0"/>
              <a:t>Data Cleaning:</a:t>
            </a:r>
            <a:r>
              <a:rPr lang="en-IN" dirty="0"/>
              <a:t> The </a:t>
            </a:r>
            <a:r>
              <a:rPr lang="en-IN" dirty="0" err="1"/>
              <a:t>RoC</a:t>
            </a:r>
            <a:r>
              <a:rPr lang="en-IN" dirty="0"/>
              <a:t> data may contain missing values, errors, and inconsistencies. Data cleaning involves handling missing values, correcting errors, and ensuring data quality.</a:t>
            </a:r>
          </a:p>
          <a:p>
            <a:r>
              <a:rPr lang="en-IN" dirty="0"/>
              <a:t>b. </a:t>
            </a:r>
            <a:r>
              <a:rPr lang="en-IN" b="1" dirty="0"/>
              <a:t>Data Integration:</a:t>
            </a:r>
            <a:r>
              <a:rPr lang="en-IN" dirty="0"/>
              <a:t> Combine data from different sources, such as </a:t>
            </a:r>
            <a:r>
              <a:rPr lang="en-IN" dirty="0" err="1"/>
              <a:t>RoC</a:t>
            </a:r>
            <a:r>
              <a:rPr lang="en-IN" dirty="0"/>
              <a:t> records, economic indicators, industry data, and policy changes, to create a unified dataset for analysis.</a:t>
            </a:r>
          </a:p>
          <a:p>
            <a:r>
              <a:rPr lang="en-IN" dirty="0"/>
              <a:t>c. </a:t>
            </a:r>
            <a:r>
              <a:rPr lang="en-IN" b="1" dirty="0"/>
              <a:t>Data Transformation:</a:t>
            </a:r>
            <a:r>
              <a:rPr lang="en-IN" dirty="0"/>
              <a:t> Convert unstructured or semi-structured data into structured formats. For </a:t>
            </a:r>
            <a:r>
              <a:rPr lang="en-IN" dirty="0" err="1"/>
              <a:t>RoC</a:t>
            </a:r>
            <a:r>
              <a:rPr lang="en-IN" dirty="0"/>
              <a:t> data, this could involve parsing textual information into structured fields like company type, registration date, and location.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a:t>
            </a:r>
          </a:p>
        </p:txBody>
      </p:sp>
      <p:sp>
        <p:nvSpPr>
          <p:cNvPr id="3" name="Content Placeholder 2"/>
          <p:cNvSpPr>
            <a:spLocks noGrp="1"/>
          </p:cNvSpPr>
          <p:nvPr>
            <p:ph idx="1"/>
          </p:nvPr>
        </p:nvSpPr>
        <p:spPr/>
        <p:txBody>
          <a:bodyPr>
            <a:normAutofit fontScale="62500" lnSpcReduction="20000"/>
          </a:bodyPr>
          <a:lstStyle/>
          <a:p>
            <a:r>
              <a:rPr lang="en-IN" dirty="0"/>
              <a:t>. </a:t>
            </a:r>
            <a:r>
              <a:rPr lang="en-IN" b="1" dirty="0"/>
              <a:t>Time-Based Features:</a:t>
            </a:r>
            <a:r>
              <a:rPr lang="en-IN" dirty="0"/>
              <a:t> Extract features related to time, such as year, quarter, or month, to capture seasonality and time-based patterns.</a:t>
            </a:r>
          </a:p>
          <a:p>
            <a:r>
              <a:rPr lang="en-IN" dirty="0"/>
              <a:t>b. </a:t>
            </a:r>
            <a:r>
              <a:rPr lang="en-IN" b="1" dirty="0"/>
              <a:t>Statistical Features:</a:t>
            </a:r>
            <a:r>
              <a:rPr lang="en-IN" dirty="0"/>
              <a:t> Compute statistical metrics such as mean, median, standard deviation, and percentiles for numerical variables over specific time intervals.</a:t>
            </a:r>
          </a:p>
          <a:p>
            <a:r>
              <a:rPr lang="en-IN" dirty="0"/>
              <a:t>c. </a:t>
            </a:r>
            <a:r>
              <a:rPr lang="en-IN" b="1" dirty="0"/>
              <a:t>Lag Features:</a:t>
            </a:r>
            <a:r>
              <a:rPr lang="en-IN" dirty="0"/>
              <a:t> Create lag features to capture historical trends. For example, you can create features that represent the registration count from the previous year or quarter.</a:t>
            </a:r>
          </a:p>
          <a:p>
            <a:r>
              <a:rPr lang="en-IN" dirty="0"/>
              <a:t>d. </a:t>
            </a:r>
            <a:r>
              <a:rPr lang="en-IN" b="1" dirty="0"/>
              <a:t>Natural Language Processing (NLP) Features:</a:t>
            </a:r>
            <a:r>
              <a:rPr lang="en-IN" dirty="0"/>
              <a:t> If the </a:t>
            </a:r>
            <a:r>
              <a:rPr lang="en-IN" dirty="0" err="1"/>
              <a:t>RoC</a:t>
            </a:r>
            <a:r>
              <a:rPr lang="en-IN" dirty="0"/>
              <a:t> data contains textual information, use NLP techniques to extract features such as sentiment analysis or keyword frequencies that may indicate business sentiments or trends.</a:t>
            </a:r>
          </a:p>
          <a:p>
            <a:r>
              <a:rPr lang="en-IN" dirty="0"/>
              <a:t>e. </a:t>
            </a:r>
            <a:r>
              <a:rPr lang="en-IN" b="1" dirty="0"/>
              <a:t>Principal Component Analysis (PCA):</a:t>
            </a:r>
            <a:r>
              <a:rPr lang="en-IN" dirty="0"/>
              <a:t> Reduce dimensionality by applying PCA to the dataset if there are many features, helping to identify the most important components for prediction.</a:t>
            </a:r>
          </a:p>
          <a:p>
            <a:r>
              <a:rPr lang="en-IN" dirty="0"/>
              <a:t>f. </a:t>
            </a:r>
            <a:r>
              <a:rPr lang="en-IN" b="1" dirty="0"/>
              <a:t>Feature Selection:</a:t>
            </a:r>
            <a:r>
              <a:rPr lang="en-IN" dirty="0"/>
              <a:t> Use techniques like feature selection algorithms to identify the most relevant features for prediction models.</a:t>
            </a:r>
          </a:p>
          <a:p>
            <a:r>
              <a:rPr lang="en-IN" dirty="0"/>
              <a:t>The choice of datasets, data </a:t>
            </a:r>
            <a:r>
              <a:rPr lang="en-IN" dirty="0" err="1"/>
              <a:t>preprocessing</a:t>
            </a:r>
            <a:r>
              <a:rPr lang="en-IN" dirty="0"/>
              <a:t> steps, and feature extraction techniques should be driven by the specific goals of your AI-driven exploration and prediction project. The quality and relevance of the data and features will significantly impact the accuracy and usefulness of the predictions and insights derived from the analysis.</a:t>
            </a:r>
          </a:p>
          <a:p>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CODING</a:t>
            </a:r>
          </a:p>
        </p:txBody>
      </p:sp>
      <p:sp>
        <p:nvSpPr>
          <p:cNvPr id="3" name="Content Placeholder 2"/>
          <p:cNvSpPr>
            <a:spLocks noGrp="1"/>
          </p:cNvSpPr>
          <p:nvPr>
            <p:ph idx="1"/>
          </p:nvPr>
        </p:nvSpPr>
        <p:spPr/>
        <p:txBody>
          <a:bodyPr>
            <a:normAutofit fontScale="62500" lnSpcReduction="20000"/>
          </a:bodyPr>
          <a:lstStyle/>
          <a:p>
            <a:r>
              <a:rPr lang="en-IN" dirty="0"/>
              <a:t># Import necessary libraries</a:t>
            </a:r>
          </a:p>
          <a:p>
            <a:r>
              <a:rPr lang="en-IN" dirty="0"/>
              <a:t>import pandas as pd</a:t>
            </a:r>
          </a:p>
          <a:p>
            <a:r>
              <a:rPr lang="en-IN" dirty="0"/>
              <a:t>import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sklearn.linear_model</a:t>
            </a:r>
            <a:r>
              <a:rPr lang="en-IN" dirty="0"/>
              <a:t> import </a:t>
            </a:r>
            <a:r>
              <a:rPr lang="en-IN" dirty="0" err="1"/>
              <a:t>LinearRegression</a:t>
            </a:r>
            <a:endParaRPr lang="en-IN" dirty="0"/>
          </a:p>
          <a:p>
            <a:r>
              <a:rPr lang="en-IN" dirty="0"/>
              <a:t>from </a:t>
            </a:r>
            <a:r>
              <a:rPr lang="en-IN" dirty="0" err="1"/>
              <a:t>sklearn.metrics</a:t>
            </a:r>
            <a:r>
              <a:rPr lang="en-IN" dirty="0"/>
              <a:t> import </a:t>
            </a:r>
            <a:r>
              <a:rPr lang="en-IN" dirty="0" err="1"/>
              <a:t>mean_squared_error</a:t>
            </a:r>
            <a:endParaRPr lang="en-IN" dirty="0"/>
          </a:p>
          <a:p>
            <a:endParaRPr lang="en-IN" dirty="0"/>
          </a:p>
          <a:p>
            <a:r>
              <a:rPr lang="en-IN" dirty="0"/>
              <a:t># Load your </a:t>
            </a:r>
            <a:r>
              <a:rPr lang="en-IN" dirty="0" err="1"/>
              <a:t>RoC</a:t>
            </a:r>
            <a:r>
              <a:rPr lang="en-IN" dirty="0"/>
              <a:t> dataset (replace 'your_data.csv' with the actual file path)</a:t>
            </a:r>
          </a:p>
          <a:p>
            <a:r>
              <a:rPr lang="en-IN" dirty="0"/>
              <a:t>data = </a:t>
            </a:r>
            <a:r>
              <a:rPr lang="en-IN" dirty="0" err="1"/>
              <a:t>pd.read_csv</a:t>
            </a:r>
            <a:r>
              <a:rPr lang="en-IN" dirty="0"/>
              <a:t>('your_data.csv')</a:t>
            </a:r>
          </a:p>
          <a:p>
            <a:endParaRPr lang="en-IN" dirty="0"/>
          </a:p>
          <a:p>
            <a:r>
              <a:rPr lang="en-IN" dirty="0"/>
              <a:t># Data </a:t>
            </a:r>
            <a:r>
              <a:rPr lang="en-IN" dirty="0" err="1"/>
              <a:t>Preprocessing</a:t>
            </a:r>
            <a:endParaRPr lang="en-IN" dirty="0"/>
          </a:p>
          <a:p>
            <a:r>
              <a:rPr lang="en-IN" dirty="0"/>
              <a:t># Perform data cleaning, transformation, and feature extraction here</a:t>
            </a:r>
          </a:p>
          <a:p>
            <a:endParaRPr lang="en-IN" dirty="0"/>
          </a:p>
          <a:p>
            <a:r>
              <a:rPr lang="en-IN" dirty="0"/>
              <a:t># Example feature engineering (you should adapt this to your dataset)</a:t>
            </a:r>
          </a:p>
          <a:p>
            <a:r>
              <a:rPr lang="en-IN" dirty="0"/>
              <a:t>data['Year'] = </a:t>
            </a:r>
            <a:r>
              <a:rPr lang="en-IN" dirty="0" err="1"/>
              <a:t>pd.to_datetime</a:t>
            </a:r>
            <a:r>
              <a:rPr lang="en-IN" dirty="0"/>
              <a:t>(data['Registration Date']).</a:t>
            </a:r>
            <a:r>
              <a:rPr lang="en-IN" dirty="0" err="1"/>
              <a:t>dt.year</a:t>
            </a:r>
            <a:endParaRPr lang="en-IN" dirty="0"/>
          </a:p>
          <a:p>
            <a:r>
              <a:rPr lang="en-IN" dirty="0" err="1"/>
              <a:t>plt.show</a:t>
            </a:r>
            <a:r>
              <a:rPr lang="en-IN" dirty="0"/>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47500" lnSpcReduction="20000"/>
          </a:bodyPr>
          <a:lstStyle/>
          <a:p>
            <a:endParaRPr lang="en-IN" dirty="0"/>
          </a:p>
          <a:p>
            <a:endParaRPr lang="en-IN" dirty="0"/>
          </a:p>
          <a:p>
            <a:r>
              <a:rPr lang="en-IN" dirty="0"/>
              <a:t># Split data into training and testing sets</a:t>
            </a:r>
          </a:p>
          <a:p>
            <a:r>
              <a:rPr lang="en-IN" dirty="0"/>
              <a:t>X = data[['Year', 'Month']]  # Example features, adapt as needed</a:t>
            </a:r>
          </a:p>
          <a:p>
            <a:r>
              <a:rPr lang="en-IN" dirty="0"/>
              <a:t>y = data['Registration Count']  # Example target variable, adapt as needed</a:t>
            </a:r>
          </a:p>
          <a:p>
            <a:endParaRPr lang="en-IN"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=42)</a:t>
            </a:r>
          </a:p>
          <a:p>
            <a:endParaRPr lang="en-IN" dirty="0"/>
          </a:p>
          <a:p>
            <a:r>
              <a:rPr lang="en-IN" dirty="0"/>
              <a:t># Train a simple linear regression model (you can use more complex models)</a:t>
            </a:r>
          </a:p>
          <a:p>
            <a:r>
              <a:rPr lang="en-IN" dirty="0"/>
              <a:t>model = </a:t>
            </a:r>
            <a:r>
              <a:rPr lang="en-IN" dirty="0" err="1"/>
              <a:t>LinearRegression</a:t>
            </a:r>
            <a:r>
              <a:rPr lang="en-IN" dirty="0"/>
              <a:t>()</a:t>
            </a:r>
          </a:p>
          <a:p>
            <a:r>
              <a:rPr lang="en-IN" dirty="0"/>
              <a:t>model.fit(</a:t>
            </a:r>
            <a:r>
              <a:rPr lang="en-IN" dirty="0" err="1"/>
              <a:t>X_train</a:t>
            </a:r>
            <a:r>
              <a:rPr lang="en-IN" dirty="0"/>
              <a:t>, </a:t>
            </a:r>
            <a:r>
              <a:rPr lang="en-IN" dirty="0" err="1"/>
              <a:t>y_train</a:t>
            </a:r>
            <a:r>
              <a:rPr lang="en-IN" dirty="0"/>
              <a:t>)</a:t>
            </a:r>
          </a:p>
          <a:p>
            <a:endParaRPr lang="en-IN" dirty="0"/>
          </a:p>
          <a:p>
            <a:r>
              <a:rPr lang="en-IN" dirty="0"/>
              <a:t># Make predictions</a:t>
            </a:r>
          </a:p>
          <a:p>
            <a:r>
              <a:rPr lang="en-IN" dirty="0" err="1"/>
              <a:t>y_pred</a:t>
            </a:r>
            <a:r>
              <a:rPr lang="en-IN" dirty="0"/>
              <a:t> = </a:t>
            </a:r>
            <a:r>
              <a:rPr lang="en-IN" dirty="0" err="1"/>
              <a:t>model.predict</a:t>
            </a:r>
            <a:r>
              <a:rPr lang="en-IN" dirty="0"/>
              <a:t>(</a:t>
            </a:r>
            <a:r>
              <a:rPr lang="en-IN" dirty="0" err="1"/>
              <a:t>X_test</a:t>
            </a:r>
            <a:r>
              <a:rPr lang="en-IN" dirty="0"/>
              <a:t>)</a:t>
            </a:r>
          </a:p>
          <a:p>
            <a:endParaRPr lang="en-IN" dirty="0"/>
          </a:p>
          <a:p>
            <a:r>
              <a:rPr lang="en-IN" dirty="0"/>
              <a:t># Evaluate the model</a:t>
            </a:r>
          </a:p>
          <a:p>
            <a:r>
              <a:rPr lang="en-IN" dirty="0" err="1"/>
              <a:t>mse</a:t>
            </a:r>
            <a:r>
              <a:rPr lang="en-IN" dirty="0"/>
              <a:t> = </a:t>
            </a:r>
            <a:r>
              <a:rPr lang="en-IN" dirty="0" err="1"/>
              <a:t>mean_squared_error</a:t>
            </a:r>
            <a:r>
              <a:rPr lang="en-IN" dirty="0"/>
              <a:t>(</a:t>
            </a:r>
            <a:r>
              <a:rPr lang="en-IN" dirty="0" err="1"/>
              <a:t>y_test</a:t>
            </a:r>
            <a:r>
              <a:rPr lang="en-IN" dirty="0"/>
              <a:t>, </a:t>
            </a:r>
            <a:r>
              <a:rPr lang="en-IN" dirty="0" err="1"/>
              <a:t>y_pred</a:t>
            </a:r>
            <a:r>
              <a:rPr lang="en-IN" dirty="0"/>
              <a:t>)</a:t>
            </a:r>
          </a:p>
          <a:p>
            <a:r>
              <a:rPr lang="en-IN" dirty="0"/>
              <a:t>print(</a:t>
            </a:r>
            <a:r>
              <a:rPr lang="en-IN" dirty="0" err="1"/>
              <a:t>f"Mean</a:t>
            </a:r>
            <a:r>
              <a:rPr lang="en-IN" dirty="0"/>
              <a:t> Squared Error: {</a:t>
            </a:r>
            <a:r>
              <a:rPr lang="en-IN" dirty="0" err="1"/>
              <a:t>mse</a:t>
            </a:r>
            <a:r>
              <a:rPr lang="en-IN" dirty="0"/>
              <a:t>}")</a:t>
            </a:r>
          </a:p>
          <a:p>
            <a:endParaRPr lang="en-IN" dirty="0"/>
          </a:p>
          <a:p>
            <a:r>
              <a:rPr lang="en-IN" dirty="0"/>
              <a:t># Visualize the results (you can create more sophisticated visualizations)</a:t>
            </a:r>
          </a:p>
          <a:p>
            <a:r>
              <a:rPr lang="en-IN" dirty="0" err="1"/>
              <a:t>plt.scatter</a:t>
            </a:r>
            <a:r>
              <a:rPr lang="en-IN" dirty="0"/>
              <a:t>(</a:t>
            </a:r>
            <a:r>
              <a:rPr lang="en-IN" dirty="0" err="1"/>
              <a:t>X_test</a:t>
            </a:r>
            <a:r>
              <a:rPr lang="en-IN" dirty="0"/>
              <a:t>['Year'], </a:t>
            </a:r>
            <a:r>
              <a:rPr lang="en-IN" dirty="0" err="1"/>
              <a:t>y_test</a:t>
            </a:r>
            <a:r>
              <a:rPr lang="en-IN" dirty="0"/>
              <a:t>, </a:t>
            </a:r>
            <a:r>
              <a:rPr lang="en-IN" dirty="0" err="1"/>
              <a:t>color</a:t>
            </a:r>
            <a:r>
              <a:rPr lang="en-IN" dirty="0"/>
              <a:t>='blue', label='Actual')</a:t>
            </a:r>
          </a:p>
          <a:p>
            <a:r>
              <a:rPr lang="en-IN" dirty="0" err="1"/>
              <a:t>plt.plot</a:t>
            </a:r>
            <a:r>
              <a:rPr lang="en-IN" dirty="0"/>
              <a:t>(</a:t>
            </a:r>
            <a:r>
              <a:rPr lang="en-IN" dirty="0" err="1"/>
              <a:t>X_test</a:t>
            </a:r>
            <a:r>
              <a:rPr lang="en-IN" dirty="0"/>
              <a:t>['Year'], </a:t>
            </a:r>
            <a:r>
              <a:rPr lang="en-IN" dirty="0" err="1"/>
              <a:t>y_pred</a:t>
            </a:r>
            <a:r>
              <a:rPr lang="en-IN" dirty="0"/>
              <a:t>, </a:t>
            </a:r>
            <a:r>
              <a:rPr lang="en-IN" dirty="0" err="1"/>
              <a:t>color</a:t>
            </a:r>
            <a:r>
              <a:rPr lang="en-IN" dirty="0"/>
              <a:t>='red', label='Predicted')</a:t>
            </a:r>
          </a:p>
          <a:p>
            <a:r>
              <a:rPr lang="en-IN" dirty="0" err="1"/>
              <a:t>plt.xlabel</a:t>
            </a:r>
            <a:r>
              <a:rPr lang="en-IN" dirty="0"/>
              <a:t>('Year')</a:t>
            </a:r>
          </a:p>
          <a:p>
            <a:r>
              <a:rPr lang="en-IN" dirty="0" err="1"/>
              <a:t>plt.ylabel</a:t>
            </a:r>
            <a:r>
              <a:rPr lang="en-IN" dirty="0"/>
              <a:t>('Registration Count')</a:t>
            </a:r>
          </a:p>
          <a:p>
            <a:r>
              <a:rPr lang="en-IN" dirty="0" err="1"/>
              <a:t>plt.legend</a:t>
            </a:r>
            <a:r>
              <a:rPr lang="en-IN" dirty="0"/>
              <a:t>()</a:t>
            </a:r>
          </a:p>
          <a:p>
            <a:r>
              <a:rPr lang="en-IN" dirty="0" err="1"/>
              <a:t>plt.show</a:t>
            </a:r>
            <a:r>
              <a:rPr lang="en-IN" dirty="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RUN</a:t>
            </a:r>
          </a:p>
        </p:txBody>
      </p:sp>
      <p:sp>
        <p:nvSpPr>
          <p:cNvPr id="3" name="Content Placeholder 2"/>
          <p:cNvSpPr>
            <a:spLocks noGrp="1"/>
          </p:cNvSpPr>
          <p:nvPr>
            <p:ph idx="1"/>
          </p:nvPr>
        </p:nvSpPr>
        <p:spPr/>
        <p:txBody>
          <a:bodyPr/>
          <a:lstStyle/>
          <a:p>
            <a:r>
              <a:rPr lang="en-IN" dirty="0"/>
              <a:t>If you do not have library</a:t>
            </a:r>
          </a:p>
          <a:p>
            <a:r>
              <a:rPr lang="en-IN" dirty="0"/>
              <a:t>Install  pip library</a:t>
            </a:r>
          </a:p>
          <a:p>
            <a:r>
              <a:rPr lang="en-IN" dirty="0"/>
              <a:t>Code  run on python interpreter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77500" lnSpcReduction="20000"/>
          </a:bodyPr>
          <a:lstStyle/>
          <a:p>
            <a:r>
              <a:rPr lang="en-IN" dirty="0"/>
              <a:t>In conclusion, the development of an AI-driven solution for the exploration and prediction of company registration trends with Registrar of Companies (</a:t>
            </a:r>
            <a:r>
              <a:rPr lang="en-IN" dirty="0" err="1"/>
              <a:t>RoC</a:t>
            </a:r>
            <a:r>
              <a:rPr lang="en-IN" dirty="0"/>
              <a:t>) data, which can be run in a </a:t>
            </a:r>
            <a:r>
              <a:rPr lang="en-IN" dirty="0" err="1"/>
              <a:t>Jupyter</a:t>
            </a:r>
            <a:r>
              <a:rPr lang="en-IN" dirty="0"/>
              <a:t> Notebook, holds significant promise for various stakeholders, including government agencies, investors, businesses, and researchers. This project combines data analysis, machine learning, and data visualization to extract valuable insights from </a:t>
            </a:r>
            <a:r>
              <a:rPr lang="en-IN" dirty="0" err="1"/>
              <a:t>RoC</a:t>
            </a:r>
            <a:r>
              <a:rPr lang="en-IN" dirty="0"/>
              <a:t> data. Here are some key takeaways:</a:t>
            </a:r>
          </a:p>
          <a:p>
            <a:r>
              <a:rPr lang="en-IN" b="1" dirty="0"/>
              <a:t>Data Insights:</a:t>
            </a:r>
            <a:r>
              <a:rPr lang="en-IN" dirty="0"/>
              <a:t> By leveraging </a:t>
            </a:r>
            <a:r>
              <a:rPr lang="en-IN" dirty="0" err="1"/>
              <a:t>RoC</a:t>
            </a:r>
            <a:r>
              <a:rPr lang="en-IN" dirty="0"/>
              <a:t> data and other relevant datasets, the solution can provide a deeper understanding of historical company registration trends. This information can be invaluable for policymakers, investors, and businesses looking to make data-driven decisions.</a:t>
            </a:r>
          </a:p>
          <a:p>
            <a:r>
              <a:rPr lang="en-IN" b="1" dirty="0"/>
              <a:t>Predictive Capabilities:</a:t>
            </a:r>
            <a:r>
              <a:rPr lang="en-IN" dirty="0"/>
              <a:t> Machine learning models can be trained to predict future registration trends. This predictive capability can assist stakeholders in identifying emerging markets, evaluating market potential, and planning their investments and strategies accordingly.</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TotalTime>
  <Words>1312</Words>
  <Application>Microsoft Office PowerPoint</Application>
  <PresentationFormat>On-screen Show (4:3)</PresentationFormat>
  <Paragraphs>83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Constantia</vt:lpstr>
      <vt:lpstr>Wingdings 2</vt:lpstr>
      <vt:lpstr>Flow</vt:lpstr>
      <vt:lpstr>PowerPoint Presentation</vt:lpstr>
      <vt:lpstr>ABSTRACT</vt:lpstr>
      <vt:lpstr>PROBLEM STATEMENT</vt:lpstr>
      <vt:lpstr>DATASET</vt:lpstr>
      <vt:lpstr>FEATURE  EXTRACTION</vt:lpstr>
      <vt:lpstr>CODING</vt:lpstr>
      <vt:lpstr>PowerPoint Presentation</vt:lpstr>
      <vt:lpstr>CODE RUN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Perugu Vinitha</cp:lastModifiedBy>
  <cp:revision>10</cp:revision>
  <dcterms:created xsi:type="dcterms:W3CDTF">2023-10-31T12:10:27Z</dcterms:created>
  <dcterms:modified xsi:type="dcterms:W3CDTF">2023-11-01T05:30:06Z</dcterms:modified>
</cp:coreProperties>
</file>