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0"/>
  </p:notesMasterIdLst>
  <p:sldIdLst>
    <p:sldId id="257" r:id="rId2"/>
    <p:sldId id="264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6DC4A-6260-4026-8ED2-25C1E9AB349E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77D20-C80C-4A0E-B64D-0FA94954AF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77D20-C80C-4A0E-B64D-0FA94954AFD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D78D-E796-482E-8BE5-4889F19DD920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CE93-0DF8-4990-85A3-04D95E2D6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D78D-E796-482E-8BE5-4889F19DD920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CE93-0DF8-4990-85A3-04D95E2D6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D78D-E796-482E-8BE5-4889F19DD920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CE93-0DF8-4990-85A3-04D95E2D6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D78D-E796-482E-8BE5-4889F19DD920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CE93-0DF8-4990-85A3-04D95E2D6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D78D-E796-482E-8BE5-4889F19DD920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CE93-0DF8-4990-85A3-04D95E2D6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D78D-E796-482E-8BE5-4889F19DD920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CE93-0DF8-4990-85A3-04D95E2D6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D78D-E796-482E-8BE5-4889F19DD920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CE93-0DF8-4990-85A3-04D95E2D6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D78D-E796-482E-8BE5-4889F19DD920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CE93-0DF8-4990-85A3-04D95E2D6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D78D-E796-482E-8BE5-4889F19DD920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CE93-0DF8-4990-85A3-04D95E2D6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D78D-E796-482E-8BE5-4889F19DD920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CE93-0DF8-4990-85A3-04D95E2D6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D78D-E796-482E-8BE5-4889F19DD920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237CE93-0DF8-4990-85A3-04D95E2D6C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5DD78D-E796-482E-8BE5-4889F19DD920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237CE93-0DF8-4990-85A3-04D95E2D6C1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AI-Driven Exploration and Prediction of Company Registration Trends with Registrar of Companies (</a:t>
            </a:r>
            <a:r>
              <a:rPr lang="en-US" dirty="0" err="1" smtClean="0">
                <a:solidFill>
                  <a:schemeClr val="accent2"/>
                </a:solidFill>
              </a:rPr>
              <a:t>RoC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             DONE BY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                            S.NITHYASREE(113321106063)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                             SWEDHA.V(113321106104)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                              TRISHA.N(113321106109)</a:t>
            </a:r>
          </a:p>
          <a:p>
            <a:pPr>
              <a:buNone/>
            </a:pPr>
            <a:r>
              <a:rPr lang="en-US" smtClean="0">
                <a:solidFill>
                  <a:schemeClr val="accent2"/>
                </a:solidFill>
              </a:rPr>
              <a:t>                              PERUGU VINITHA(113321106701)   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8964488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0" y="1988840"/>
            <a:ext cx="9144000" cy="2838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772816"/>
            <a:ext cx="6077799" cy="1581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356992"/>
            <a:ext cx="6535737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47152" y="2096010"/>
            <a:ext cx="7849696" cy="4067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764704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16832"/>
            <a:ext cx="7772088" cy="2181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293096"/>
            <a:ext cx="8269263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INTELLEGIANCE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988840"/>
            <a:ext cx="3840798" cy="301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8788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Objectives for AI-Driven Exploration and Prediction of Company Registration Trends with Registrar of Companies (</a:t>
            </a:r>
            <a:r>
              <a:rPr lang="en-US" dirty="0" err="1" smtClean="0"/>
              <a:t>RoC</a:t>
            </a:r>
            <a:r>
              <a:rPr lang="en-US" dirty="0" smtClean="0"/>
              <a:t>):</a:t>
            </a:r>
          </a:p>
          <a:p>
            <a:r>
              <a:rPr lang="en-US" b="1" dirty="0" smtClean="0"/>
              <a:t>Data Acquisition and Integration:</a:t>
            </a:r>
            <a:endParaRPr lang="en-US" dirty="0" smtClean="0"/>
          </a:p>
          <a:p>
            <a:pPr lvl="1"/>
            <a:r>
              <a:rPr lang="en-US" dirty="0" smtClean="0"/>
              <a:t>Collect, consolidate, and maintain a comprehensive dataset from the Registrar of Companies, ensuring regular updates for accurate analysis.</a:t>
            </a:r>
          </a:p>
          <a:p>
            <a:r>
              <a:rPr lang="en-US" b="1" dirty="0" smtClean="0"/>
              <a:t>Data Quality Assurance:</a:t>
            </a:r>
            <a:endParaRPr lang="en-US" dirty="0" smtClean="0"/>
          </a:p>
          <a:p>
            <a:pPr lvl="1"/>
            <a:r>
              <a:rPr lang="en-US" dirty="0" smtClean="0"/>
              <a:t>Implement data cleaning and preprocessing techniques to improve data quality, resolving inconsistencies and missing values.</a:t>
            </a:r>
          </a:p>
          <a:p>
            <a:r>
              <a:rPr lang="en-US" b="1" dirty="0" smtClean="0"/>
              <a:t>Exploratory Data Analysis (EDA):</a:t>
            </a:r>
            <a:endParaRPr lang="en-US" dirty="0" smtClean="0"/>
          </a:p>
          <a:p>
            <a:pPr lvl="1"/>
            <a:r>
              <a:rPr lang="en-US" dirty="0" smtClean="0"/>
              <a:t>Perform an in-depth EDA to identify historical patterns, trends, and anomalies in company registration data.</a:t>
            </a:r>
          </a:p>
          <a:p>
            <a:r>
              <a:rPr lang="en-US" b="1" dirty="0" smtClean="0"/>
              <a:t>Feature Engineering:</a:t>
            </a:r>
            <a:endParaRPr lang="en-US" dirty="0" smtClean="0"/>
          </a:p>
          <a:p>
            <a:pPr lvl="1"/>
            <a:r>
              <a:rPr lang="en-US" dirty="0" smtClean="0"/>
              <a:t>Create relevant features, incorporating economic indicators, industry-specific variables,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8788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Predictive Modeling:</a:t>
            </a:r>
            <a:endParaRPr lang="en-US" dirty="0" smtClean="0"/>
          </a:p>
          <a:p>
            <a:pPr lvl="1"/>
            <a:r>
              <a:rPr lang="en-US" dirty="0" smtClean="0"/>
              <a:t>Develop and deploy AI models (e.g., time series forecasting, regression, classification) to predict future company registration trends accurately.</a:t>
            </a:r>
          </a:p>
          <a:p>
            <a:r>
              <a:rPr lang="en-US" b="1" dirty="0" smtClean="0"/>
              <a:t>Model Evaluation:</a:t>
            </a:r>
            <a:endParaRPr lang="en-US" dirty="0" smtClean="0"/>
          </a:p>
          <a:p>
            <a:pPr lvl="1"/>
            <a:r>
              <a:rPr lang="en-US" dirty="0" smtClean="0"/>
              <a:t>Assess model performance using appropriate metrics (e.g., accuracy, precision, recall, F1-score, Mean Absolute Error) and validate against historical data.</a:t>
            </a:r>
          </a:p>
          <a:p>
            <a:r>
              <a:rPr lang="en-US" b="1" dirty="0" smtClean="0"/>
              <a:t>Visualization and Reporting:</a:t>
            </a:r>
            <a:endParaRPr lang="en-US" dirty="0" smtClean="0"/>
          </a:p>
          <a:p>
            <a:pPr lvl="1"/>
            <a:r>
              <a:rPr lang="en-US" dirty="0" smtClean="0"/>
              <a:t>Generate interactive dashboards, visualizations, and reports to effectively communicate insights and trends to stakeholders.</a:t>
            </a:r>
          </a:p>
          <a:p>
            <a:r>
              <a:rPr lang="en-US" b="1" dirty="0" smtClean="0"/>
              <a:t>Ethical and Privacy Compliance:</a:t>
            </a:r>
            <a:endParaRPr lang="en-US" dirty="0" smtClean="0"/>
          </a:p>
          <a:p>
            <a:pPr lvl="1"/>
            <a:r>
              <a:rPr lang="en-US" dirty="0" smtClean="0"/>
              <a:t>Ensure strict adherence to data privacy regulations and ethical considerations when handling sensitive </a:t>
            </a:r>
            <a:r>
              <a:rPr lang="en-US" dirty="0" err="1" smtClean="0"/>
              <a:t>RoC</a:t>
            </a:r>
            <a:r>
              <a:rPr lang="en-US" dirty="0" smtClean="0"/>
              <a:t> data.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96</TotalTime>
  <Words>138</Words>
  <Application>Microsoft Office PowerPoint</Application>
  <PresentationFormat>On-screen Show (4:3)</PresentationFormat>
  <Paragraphs>29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 </vt:lpstr>
      <vt:lpstr>PROBLEM DEFINITION</vt:lpstr>
      <vt:lpstr>OBJECTIVES</vt:lpstr>
      <vt:lpstr>Slide 4</vt:lpstr>
      <vt:lpstr>INTRODUCTION</vt:lpstr>
      <vt:lpstr>ARTIFICIAL INTELLEGIANCE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ECELAB13</dc:creator>
  <cp:lastModifiedBy>ECELAB13</cp:lastModifiedBy>
  <cp:revision>10</cp:revision>
  <dcterms:created xsi:type="dcterms:W3CDTF">2023-09-30T06:27:36Z</dcterms:created>
  <dcterms:modified xsi:type="dcterms:W3CDTF">2023-09-30T08:09:17Z</dcterms:modified>
</cp:coreProperties>
</file>