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8BE13D-1A1D-4290-B8D4-EFE5C0FC74F1}"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E13D-1A1D-4290-B8D4-EFE5C0FC74F1}"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E13D-1A1D-4290-B8D4-EFE5C0FC74F1}"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E13D-1A1D-4290-B8D4-EFE5C0FC74F1}"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BE13D-1A1D-4290-B8D4-EFE5C0FC74F1}"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BE13D-1A1D-4290-B8D4-EFE5C0FC74F1}"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BE13D-1A1D-4290-B8D4-EFE5C0FC74F1}"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8BE13D-1A1D-4290-B8D4-EFE5C0FC74F1}"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BE13D-1A1D-4290-B8D4-EFE5C0FC74F1}"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E13D-1A1D-4290-B8D4-EFE5C0FC74F1}"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E13D-1A1D-4290-B8D4-EFE5C0FC74F1}"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F3036-401E-4784-A935-529AF0EAFE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BE13D-1A1D-4290-B8D4-EFE5C0FC74F1}" type="datetimeFigureOut">
              <a:rPr lang="en-US" smtClean="0"/>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F3036-401E-4784-A935-529AF0EAFE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solidFill>
                  <a:srgbClr val="FFFF00"/>
                </a:solidFill>
              </a:rPr>
              <a:t>AI-Driven Exploration and Prediction of Company Registration Trends with Registrar of Companies (</a:t>
            </a:r>
            <a:r>
              <a:rPr lang="en-IN" dirty="0" err="1" smtClean="0">
                <a:solidFill>
                  <a:srgbClr val="FFFF00"/>
                </a:solidFill>
              </a:rPr>
              <a:t>RoC</a:t>
            </a:r>
            <a:r>
              <a:rPr lang="en-IN" dirty="0" smtClean="0">
                <a:solidFill>
                  <a:srgbClr val="FFFF00"/>
                </a:solidFill>
              </a:rPr>
              <a:t>)</a:t>
            </a:r>
            <a:br>
              <a:rPr lang="en-IN" dirty="0" smtClean="0">
                <a:solidFill>
                  <a:srgbClr val="FFFF00"/>
                </a:solidFill>
              </a:rPr>
            </a:br>
            <a:r>
              <a:rPr lang="en-IN" dirty="0" smtClean="0">
                <a:solidFill>
                  <a:schemeClr val="accent2"/>
                </a:solidFill>
              </a:rPr>
              <a:t>            Done by</a:t>
            </a:r>
            <a:br>
              <a:rPr lang="en-IN" dirty="0" smtClean="0">
                <a:solidFill>
                  <a:schemeClr val="accent2"/>
                </a:solidFill>
              </a:rPr>
            </a:br>
            <a:endParaRPr lang="en-US" sz="1800" dirty="0"/>
          </a:p>
        </p:txBody>
      </p:sp>
      <p:sp>
        <p:nvSpPr>
          <p:cNvPr id="3" name="Subtitle 2"/>
          <p:cNvSpPr>
            <a:spLocks noGrp="1"/>
          </p:cNvSpPr>
          <p:nvPr>
            <p:ph type="subTitle" idx="1"/>
          </p:nvPr>
        </p:nvSpPr>
        <p:spPr/>
        <p:txBody>
          <a:bodyPr>
            <a:normAutofit fontScale="85000" lnSpcReduction="10000"/>
          </a:bodyPr>
          <a:lstStyle/>
          <a:p>
            <a:r>
              <a:rPr lang="en-IN" dirty="0" smtClean="0">
                <a:solidFill>
                  <a:schemeClr val="accent2"/>
                </a:solidFill>
              </a:rPr>
              <a:t>S.NITHYASREE(113321106063)</a:t>
            </a:r>
            <a:br>
              <a:rPr lang="en-IN" dirty="0" smtClean="0">
                <a:solidFill>
                  <a:schemeClr val="accent2"/>
                </a:solidFill>
              </a:rPr>
            </a:br>
            <a:r>
              <a:rPr lang="en-IN" dirty="0" smtClean="0">
                <a:solidFill>
                  <a:schemeClr val="accent2"/>
                </a:solidFill>
              </a:rPr>
              <a:t>                   SWEDHA.V(113321106104)</a:t>
            </a:r>
            <a:br>
              <a:rPr lang="en-IN" dirty="0" smtClean="0">
                <a:solidFill>
                  <a:schemeClr val="accent2"/>
                </a:solidFill>
              </a:rPr>
            </a:br>
            <a:r>
              <a:rPr lang="en-IN" dirty="0" smtClean="0">
                <a:solidFill>
                  <a:schemeClr val="accent2"/>
                </a:solidFill>
              </a:rPr>
              <a:t>                   TRISHA.N(113321106109)</a:t>
            </a:r>
            <a:br>
              <a:rPr lang="en-IN" dirty="0" smtClean="0">
                <a:solidFill>
                  <a:schemeClr val="accent2"/>
                </a:solidFill>
              </a:rPr>
            </a:br>
            <a:r>
              <a:rPr lang="en-IN" dirty="0" smtClean="0">
                <a:solidFill>
                  <a:schemeClr val="accent2"/>
                </a:solidFill>
              </a:rPr>
              <a:t>            PERUGUVINITHA(1133211060701</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51520" y="332656"/>
            <a:ext cx="8640960" cy="100811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Registrar of Companies (</a:t>
            </a:r>
            <a:r>
              <a:rPr lang="en-US" dirty="0" err="1"/>
              <a:t>RoC</a:t>
            </a:r>
            <a:r>
              <a:rPr lang="en-US" dirty="0"/>
              <a:t>) plays a pivotal role in the regulatory framework of a nation, overseeing the incorporation and registration of companies, ensuring transparency, and maintaining records of corporate entities. As the business landscape continually evolves, understanding and predicting company registration trends are of paramount importance for policymakers, business analysts, and entrepreneurs alike. With the advent of Artificial Intelligence (AI) and machine learning, we have gained the capability to leverage vast datasets and sophisticated algorithms to gain valuable insights into these trends.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62500" lnSpcReduction="20000"/>
          </a:bodyPr>
          <a:lstStyle/>
          <a:p>
            <a:r>
              <a:rPr lang="en-US" b="1" dirty="0"/>
              <a:t>Uncover Patterns and Trends</a:t>
            </a:r>
            <a:r>
              <a:rPr lang="en-US" dirty="0"/>
              <a:t>: AI-driven analysis allows for the identification of historical patterns and trends in company registrations. By examining data over time, we can gain insights into seasonality, shifts in business types, and geographic concentrations.</a:t>
            </a:r>
          </a:p>
          <a:p>
            <a:r>
              <a:rPr lang="en-US" b="1" dirty="0"/>
              <a:t>Data-Driven Decision Making</a:t>
            </a:r>
            <a:r>
              <a:rPr lang="en-US" dirty="0"/>
              <a:t>: Decision-makers in both the public and private sectors can use these insights to make informed, data-driven decisions. Government agencies can allocate resources effectively, businesses can tailor their strategies to market conditions, and investors can make more informed choices.</a:t>
            </a:r>
          </a:p>
          <a:p>
            <a:r>
              <a:rPr lang="en-US" b="1" dirty="0"/>
              <a:t>Risk Mitigation</a:t>
            </a:r>
            <a:r>
              <a:rPr lang="en-US" dirty="0"/>
              <a:t>: Predictive models can help identify potential areas of concern or risk, allowing for proactive regulatory action. This is particularly crucial in spotting anomalies or fraudulent activities.</a:t>
            </a:r>
          </a:p>
          <a:p>
            <a:r>
              <a:rPr lang="en-US" b="1" dirty="0"/>
              <a:t>Economic Forecasting</a:t>
            </a:r>
            <a:r>
              <a:rPr lang="en-US" dirty="0"/>
              <a:t>: The trends in company registrations are often indicative of broader economic trends. Accurate predictions can provide early indicators of economic health or potential downturns.</a:t>
            </a:r>
          </a:p>
          <a:p>
            <a:r>
              <a:rPr lang="en-US" b="1" dirty="0"/>
              <a:t>Efficiency and Resource Optimization</a:t>
            </a:r>
            <a:r>
              <a:rPr lang="en-US" dirty="0"/>
              <a:t>: By understanding registration trends, governments can streamline registration processes, reduce bottlenecks, and optimize the allocation of resources, ultimately reducing administrative burdens on businesses.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Autofit/>
          </a:bodyPr>
          <a:lstStyle/>
          <a:p>
            <a:r>
              <a:rPr lang="en-US" b="1" dirty="0"/>
              <a:t>Exploration and Prediction of Company Registration Trends with </a:t>
            </a:r>
            <a:r>
              <a:rPr lang="en-US" b="1" dirty="0" err="1"/>
              <a:t>RoC</a:t>
            </a:r>
            <a:r>
              <a:rPr lang="en-US" b="1" dirty="0"/>
              <a:t> Data</a:t>
            </a:r>
            <a:endParaRPr lang="en-US" dirty="0"/>
          </a:p>
          <a:p>
            <a:r>
              <a:rPr lang="en-US" b="1" dirty="0"/>
              <a:t>Data Collection</a:t>
            </a:r>
            <a:r>
              <a:rPr lang="en-US" dirty="0"/>
              <a:t>:</a:t>
            </a:r>
          </a:p>
          <a:p>
            <a:pPr lvl="1"/>
            <a:r>
              <a:rPr lang="en-US" dirty="0"/>
              <a:t>Obtain historical company registration data from the Registrar of Companies (</a:t>
            </a:r>
            <a:r>
              <a:rPr lang="en-US" dirty="0" err="1"/>
              <a:t>RoC</a:t>
            </a:r>
            <a:r>
              <a:rPr lang="en-US" dirty="0"/>
              <a:t>). This data might include company registration dates, types of companies, geographical locations, and other relevant information.</a:t>
            </a:r>
          </a:p>
          <a:p>
            <a:pPr lvl="1"/>
            <a:r>
              <a:rPr lang="en-US" dirty="0"/>
              <a:t>Ensure the data is in a structured format for analysis.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49275"/>
            <a:ext cx="8229600" cy="5576888"/>
          </a:xfrm>
        </p:spPr>
        <p:txBody>
          <a:bodyPr>
            <a:normAutofit fontScale="77500" lnSpcReduction="20000"/>
          </a:bodyPr>
          <a:lstStyle/>
          <a:p>
            <a:r>
              <a:rPr lang="en-US" b="1" dirty="0"/>
              <a:t>Data Preprocessing</a:t>
            </a:r>
            <a:r>
              <a:rPr lang="en-US" dirty="0"/>
              <a:t>:</a:t>
            </a:r>
          </a:p>
          <a:p>
            <a:pPr lvl="1"/>
            <a:r>
              <a:rPr lang="en-US" dirty="0"/>
              <a:t>Clean the data by handling missing values, removing duplicates, and addressing any inconsistencies.</a:t>
            </a:r>
          </a:p>
          <a:p>
            <a:pPr lvl="1"/>
            <a:r>
              <a:rPr lang="en-US" dirty="0"/>
              <a:t>Convert the data into a suitable format (e.g., Pandas </a:t>
            </a:r>
            <a:r>
              <a:rPr lang="en-US" dirty="0" err="1"/>
              <a:t>DataFrame</a:t>
            </a:r>
            <a:r>
              <a:rPr lang="en-US" dirty="0"/>
              <a:t>) for analysis.</a:t>
            </a:r>
          </a:p>
          <a:p>
            <a:r>
              <a:rPr lang="en-US" b="1" dirty="0"/>
              <a:t>Data Exploration</a:t>
            </a:r>
            <a:r>
              <a:rPr lang="en-US" dirty="0"/>
              <a:t>:</a:t>
            </a:r>
          </a:p>
          <a:p>
            <a:pPr lvl="1"/>
            <a:r>
              <a:rPr lang="en-US" dirty="0"/>
              <a:t>Utilize descriptive statistics and data visualization techniques to understand the dataset.</a:t>
            </a:r>
          </a:p>
          <a:p>
            <a:pPr lvl="1"/>
            <a:r>
              <a:rPr lang="en-US" dirty="0"/>
              <a:t>Create various visualizations (e.g., time series plots, bar charts, </a:t>
            </a:r>
            <a:r>
              <a:rPr lang="en-US" dirty="0" err="1"/>
              <a:t>heatmaps</a:t>
            </a:r>
            <a:r>
              <a:rPr lang="en-US" dirty="0"/>
              <a:t>) to gain insights into company registration trends over time.</a:t>
            </a:r>
          </a:p>
          <a:p>
            <a:r>
              <a:rPr lang="en-US" b="1" dirty="0"/>
              <a:t>Feature Engineering</a:t>
            </a:r>
            <a:r>
              <a:rPr lang="en-US" dirty="0"/>
              <a:t>:</a:t>
            </a:r>
          </a:p>
          <a:p>
            <a:pPr lvl="1"/>
            <a:r>
              <a:rPr lang="en-US" dirty="0"/>
              <a:t>Extract or create relevant features from the data that can be used for prediction. Examples include:</a:t>
            </a:r>
          </a:p>
          <a:p>
            <a:pPr lvl="2"/>
            <a:r>
              <a:rPr lang="en-US" dirty="0"/>
              <a:t>Extracting registration dates to obtain month and year.</a:t>
            </a:r>
          </a:p>
          <a:p>
            <a:pPr lvl="2"/>
            <a:r>
              <a:rPr lang="en-US" dirty="0"/>
              <a:t>Encoding categorical variables (e.g., company types) into numerical format.</a:t>
            </a:r>
          </a:p>
          <a:p>
            <a:pPr lvl="2"/>
            <a:r>
              <a:rPr lang="en-US" dirty="0"/>
              <a:t>Aggregating data to different time intervals (e.g., monthly or yearly).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Autofit/>
          </a:bodyPr>
          <a:lstStyle/>
          <a:p>
            <a:r>
              <a:rPr lang="en-US" sz="1200" dirty="0" smtClean="0"/>
              <a:t>import pandas as pd</a:t>
            </a:r>
          </a:p>
          <a:p>
            <a:r>
              <a:rPr lang="en-US" sz="1200" dirty="0" smtClean="0"/>
              <a:t>from </a:t>
            </a:r>
            <a:r>
              <a:rPr lang="en-US" sz="1200" dirty="0" err="1" smtClean="0"/>
              <a:t>sklearn.model_selection</a:t>
            </a:r>
            <a:r>
              <a:rPr lang="en-US" sz="1200" dirty="0" smtClean="0"/>
              <a:t> import </a:t>
            </a:r>
            <a:r>
              <a:rPr lang="en-US" sz="1200" dirty="0" err="1" smtClean="0"/>
              <a:t>train_test_split</a:t>
            </a:r>
            <a:endParaRPr lang="en-US" sz="1200" dirty="0" smtClean="0"/>
          </a:p>
          <a:p>
            <a:r>
              <a:rPr lang="en-US" sz="1200" dirty="0" smtClean="0"/>
              <a:t>from </a:t>
            </a:r>
            <a:r>
              <a:rPr lang="en-US" sz="1200" dirty="0" err="1" smtClean="0"/>
              <a:t>sklearn.linear_model</a:t>
            </a:r>
            <a:r>
              <a:rPr lang="en-US" sz="1200" dirty="0" smtClean="0"/>
              <a:t> import </a:t>
            </a:r>
            <a:r>
              <a:rPr lang="en-US" sz="1200" dirty="0" err="1" smtClean="0"/>
              <a:t>LinearRegression</a:t>
            </a:r>
            <a:endParaRPr lang="en-US" sz="1200" dirty="0" smtClean="0"/>
          </a:p>
          <a:p>
            <a:r>
              <a:rPr lang="en-US" sz="1200" dirty="0" smtClean="0"/>
              <a:t>from </a:t>
            </a:r>
            <a:r>
              <a:rPr lang="en-US" sz="1200" dirty="0" err="1" smtClean="0"/>
              <a:t>sklearn.metrics</a:t>
            </a:r>
            <a:r>
              <a:rPr lang="en-US" sz="1200" dirty="0" smtClean="0"/>
              <a:t> import </a:t>
            </a:r>
            <a:r>
              <a:rPr lang="en-US" sz="1200" dirty="0" err="1" smtClean="0"/>
              <a:t>mean_squared_error</a:t>
            </a:r>
            <a:endParaRPr lang="en-US" sz="1200" dirty="0" smtClean="0"/>
          </a:p>
          <a:p>
            <a:r>
              <a:rPr lang="en-US" sz="1200" dirty="0" smtClean="0"/>
              <a:t>import </a:t>
            </a:r>
            <a:r>
              <a:rPr lang="en-US" sz="1200" dirty="0" err="1" smtClean="0"/>
              <a:t>matplotlib.pyplot</a:t>
            </a:r>
            <a:r>
              <a:rPr lang="en-US" sz="1200" dirty="0" smtClean="0"/>
              <a:t> as </a:t>
            </a:r>
            <a:r>
              <a:rPr lang="en-US" sz="1200" dirty="0" err="1" smtClean="0"/>
              <a:t>plt</a:t>
            </a:r>
            <a:endParaRPr lang="en-US" sz="1200" dirty="0" smtClean="0"/>
          </a:p>
          <a:p>
            <a:endParaRPr lang="en-US" sz="1200" dirty="0" smtClean="0"/>
          </a:p>
          <a:p>
            <a:r>
              <a:rPr lang="en-US" sz="1200" dirty="0" smtClean="0"/>
              <a:t># Load your data into a </a:t>
            </a:r>
            <a:r>
              <a:rPr lang="en-US" sz="1200" dirty="0" err="1" smtClean="0"/>
              <a:t>DataFrame</a:t>
            </a:r>
            <a:endParaRPr lang="en-US" sz="1200" dirty="0" smtClean="0"/>
          </a:p>
          <a:p>
            <a:r>
              <a:rPr lang="en-US" sz="1200" dirty="0" smtClean="0"/>
              <a:t>data = </a:t>
            </a:r>
            <a:r>
              <a:rPr lang="en-US" sz="1200" dirty="0" err="1" smtClean="0"/>
              <a:t>pd.read_csv</a:t>
            </a:r>
            <a:r>
              <a:rPr lang="en-US" sz="1200" dirty="0" smtClean="0"/>
              <a:t>("company_registration_data.csv")</a:t>
            </a:r>
          </a:p>
          <a:p>
            <a:endParaRPr lang="en-US" sz="1200" dirty="0" smtClean="0"/>
          </a:p>
          <a:p>
            <a:r>
              <a:rPr lang="en-US" sz="1200" dirty="0" smtClean="0"/>
              <a:t># Perform data preprocessing and feature engineering as needed</a:t>
            </a:r>
          </a:p>
          <a:p>
            <a:endParaRPr lang="en-US" sz="1200" dirty="0" smtClean="0"/>
          </a:p>
          <a:p>
            <a:r>
              <a:rPr lang="en-US" sz="1200" dirty="0" smtClean="0"/>
              <a:t># Split the data into training and testing sets</a:t>
            </a:r>
          </a:p>
          <a:p>
            <a:r>
              <a:rPr lang="en-US" sz="1200" dirty="0" smtClean="0"/>
              <a:t>X = data[["feature1", "feature2", ...]]  # Use relevant features</a:t>
            </a:r>
          </a:p>
          <a:p>
            <a:r>
              <a:rPr lang="en-US" sz="1200" dirty="0" smtClean="0"/>
              <a:t>y = data["</a:t>
            </a:r>
            <a:r>
              <a:rPr lang="en-US" sz="1200" dirty="0" err="1" smtClean="0"/>
              <a:t>registration_trend</a:t>
            </a:r>
            <a:r>
              <a:rPr lang="en-US" sz="1200" dirty="0" smtClean="0"/>
              <a:t>"]</a:t>
            </a:r>
          </a:p>
          <a:p>
            <a:endParaRPr lang="en-US" sz="1200" dirty="0" smtClean="0"/>
          </a:p>
          <a:p>
            <a:r>
              <a:rPr lang="en-US" sz="1200" dirty="0" err="1" smtClean="0"/>
              <a:t>X_train</a:t>
            </a:r>
            <a:r>
              <a:rPr lang="en-US" sz="1200" dirty="0" smtClean="0"/>
              <a:t>, </a:t>
            </a:r>
            <a:r>
              <a:rPr lang="en-US" sz="1200" dirty="0" err="1" smtClean="0"/>
              <a:t>X_test</a:t>
            </a:r>
            <a:r>
              <a:rPr lang="en-US" sz="1200" dirty="0" smtClean="0"/>
              <a:t>, </a:t>
            </a:r>
            <a:r>
              <a:rPr lang="en-US" sz="1200" dirty="0" err="1" smtClean="0"/>
              <a:t>y_train</a:t>
            </a:r>
            <a:r>
              <a:rPr lang="en-US" sz="1200" dirty="0" smtClean="0"/>
              <a:t>, </a:t>
            </a:r>
            <a:r>
              <a:rPr lang="en-US" sz="1200" dirty="0" err="1" smtClean="0"/>
              <a:t>y_test</a:t>
            </a:r>
            <a:r>
              <a:rPr lang="en-US" sz="1200" dirty="0" smtClean="0"/>
              <a:t> = </a:t>
            </a:r>
            <a:r>
              <a:rPr lang="en-US" sz="1200" dirty="0" err="1" smtClean="0"/>
              <a:t>train_test_split</a:t>
            </a:r>
            <a:r>
              <a:rPr lang="en-US" sz="1200" dirty="0" smtClean="0"/>
              <a:t>(X, y, </a:t>
            </a:r>
            <a:r>
              <a:rPr lang="en-US" sz="1200" dirty="0" err="1" smtClean="0"/>
              <a:t>test_size</a:t>
            </a:r>
            <a:r>
              <a:rPr lang="en-US" sz="1200" dirty="0" smtClean="0"/>
              <a:t>=0.2, </a:t>
            </a:r>
            <a:r>
              <a:rPr lang="en-US" sz="1200" dirty="0" err="1" smtClean="0"/>
              <a:t>random_state</a:t>
            </a:r>
            <a:r>
              <a:rPr lang="en-US" sz="1200" dirty="0" smtClean="0"/>
              <a:t>=42)</a:t>
            </a:r>
          </a:p>
          <a:p>
            <a:endParaRPr lang="en-US" sz="1200" dirty="0" smtClean="0"/>
          </a:p>
          <a:p>
            <a:r>
              <a:rPr lang="en-US" sz="1200" dirty="0" smtClean="0"/>
              <a:t># Create and train a Linear Regression model</a:t>
            </a:r>
          </a:p>
          <a:p>
            <a:r>
              <a:rPr lang="en-US" sz="1200" dirty="0" smtClean="0"/>
              <a:t>model = </a:t>
            </a:r>
            <a:r>
              <a:rPr lang="en-US" sz="1200" dirty="0" err="1" smtClean="0"/>
              <a:t>LinearRegression</a:t>
            </a:r>
            <a:r>
              <a:rPr lang="en-US" sz="1200" dirty="0" smtClean="0"/>
              <a:t>()</a:t>
            </a:r>
          </a:p>
          <a:p>
            <a:r>
              <a:rPr lang="en-US" sz="1200" dirty="0" smtClean="0"/>
              <a:t>model.fit(</a:t>
            </a:r>
            <a:r>
              <a:rPr lang="en-US" sz="1200" dirty="0" err="1" smtClean="0"/>
              <a:t>X_train</a:t>
            </a:r>
            <a:r>
              <a:rPr lang="en-US" sz="1200" dirty="0" smtClean="0"/>
              <a:t>, </a:t>
            </a:r>
            <a:r>
              <a:rPr lang="en-US" sz="1200" dirty="0" err="1" smtClean="0"/>
              <a:t>y_train</a:t>
            </a:r>
            <a:r>
              <a:rPr lang="en-US" sz="1200" dirty="0" smtClean="0"/>
              <a:t>)</a:t>
            </a:r>
          </a:p>
          <a:p>
            <a:endParaRPr lang="en-US" sz="1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33375"/>
            <a:ext cx="8229600" cy="5792788"/>
          </a:xfrm>
        </p:spPr>
        <p:txBody>
          <a:bodyPr>
            <a:normAutofit fontScale="85000" lnSpcReduction="10000"/>
          </a:bodyPr>
          <a:lstStyle/>
          <a:p>
            <a:r>
              <a:rPr lang="en-US" dirty="0" smtClean="0"/>
              <a:t># Make predictions</a:t>
            </a:r>
          </a:p>
          <a:p>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endParaRPr lang="en-US" dirty="0" smtClean="0"/>
          </a:p>
          <a:p>
            <a:r>
              <a:rPr lang="en-US" dirty="0" smtClean="0"/>
              <a:t># Evaluate the model</a:t>
            </a:r>
          </a:p>
          <a:p>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a:t>
            </a:r>
          </a:p>
          <a:p>
            <a:r>
              <a:rPr lang="en-US" dirty="0" smtClean="0"/>
              <a:t>print(</a:t>
            </a:r>
            <a:r>
              <a:rPr lang="en-US" dirty="0" err="1" smtClean="0"/>
              <a:t>f"Mean</a:t>
            </a:r>
            <a:r>
              <a:rPr lang="en-US" dirty="0" smtClean="0"/>
              <a:t> Squared Error: {</a:t>
            </a:r>
            <a:r>
              <a:rPr lang="en-US" dirty="0" err="1" smtClean="0"/>
              <a:t>mse</a:t>
            </a:r>
            <a:r>
              <a:rPr lang="en-US" dirty="0" smtClean="0"/>
              <a:t>}")</a:t>
            </a:r>
          </a:p>
          <a:p>
            <a:endParaRPr lang="en-US" dirty="0" smtClean="0"/>
          </a:p>
          <a:p>
            <a:r>
              <a:rPr lang="en-US" dirty="0" smtClean="0"/>
              <a:t># Visualize the data and predictions</a:t>
            </a:r>
          </a:p>
          <a:p>
            <a:r>
              <a:rPr lang="en-US" dirty="0" err="1" smtClean="0"/>
              <a:t>plt.scatter</a:t>
            </a:r>
            <a:r>
              <a:rPr lang="en-US" dirty="0" smtClean="0"/>
              <a:t>(</a:t>
            </a:r>
            <a:r>
              <a:rPr lang="en-US" dirty="0" err="1" smtClean="0"/>
              <a:t>X_test</a:t>
            </a:r>
            <a:r>
              <a:rPr lang="en-US" dirty="0" smtClean="0"/>
              <a:t>, </a:t>
            </a:r>
            <a:r>
              <a:rPr lang="en-US" dirty="0" err="1" smtClean="0"/>
              <a:t>y_test</a:t>
            </a:r>
            <a:r>
              <a:rPr lang="en-US" dirty="0" smtClean="0"/>
              <a:t>, color='b', label='Actual')</a:t>
            </a:r>
          </a:p>
          <a:p>
            <a:r>
              <a:rPr lang="en-US" dirty="0" err="1" smtClean="0"/>
              <a:t>plt.plot</a:t>
            </a:r>
            <a:r>
              <a:rPr lang="en-US" dirty="0" smtClean="0"/>
              <a:t>(</a:t>
            </a:r>
            <a:r>
              <a:rPr lang="en-US" dirty="0" err="1" smtClean="0"/>
              <a:t>X_test</a:t>
            </a:r>
            <a:r>
              <a:rPr lang="en-US" dirty="0" smtClean="0"/>
              <a:t>, </a:t>
            </a:r>
            <a:r>
              <a:rPr lang="en-US" dirty="0" err="1" smtClean="0"/>
              <a:t>y_pred</a:t>
            </a:r>
            <a:r>
              <a:rPr lang="en-US" dirty="0" smtClean="0"/>
              <a:t>, color='r', label='Predicted')</a:t>
            </a:r>
          </a:p>
          <a:p>
            <a:r>
              <a:rPr lang="en-US" dirty="0" err="1" smtClean="0"/>
              <a:t>plt.legend</a:t>
            </a:r>
            <a:r>
              <a:rPr lang="en-US" dirty="0" smtClean="0"/>
              <a:t>()</a:t>
            </a:r>
          </a:p>
          <a:p>
            <a:r>
              <a:rPr lang="en-US" dirty="0" err="1" smtClean="0"/>
              <a:t>plt.show</a:t>
            </a:r>
            <a:r>
              <a:rPr lang="en-US" dirty="0" smtClean="0"/>
              <a:t>()</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a:t>
            </a:r>
            <a:r>
              <a:rPr lang="en-US" dirty="0"/>
              <a:t>the pursuit of understanding and predicting company registration trends with the Registrar of Companies (</a:t>
            </a:r>
            <a:r>
              <a:rPr lang="en-US" dirty="0" err="1"/>
              <a:t>RoC</a:t>
            </a:r>
            <a:r>
              <a:rPr lang="en-US" dirty="0"/>
              <a:t>), the application of Artificial Intelligence (AI) and machine learning has proven to be an invaluable asset. This AI-driven exploration has provided us with insights, tools, and methodologies that have the potential to shape the future of business regulation, policy-making, and strategic decision-making in both the public and private sectors.</a:t>
            </a:r>
          </a:p>
          <a:p>
            <a:r>
              <a:rPr lang="en-US" dirty="0"/>
              <a:t>The exploration began with the collection and preprocessing of historical </a:t>
            </a:r>
            <a:r>
              <a:rPr lang="en-US" dirty="0" err="1"/>
              <a:t>RoC</a:t>
            </a:r>
            <a:r>
              <a:rPr lang="en-US" dirty="0"/>
              <a:t> data, and we witnessed the power of data as it revealed trends, patterns, and anomalies in the world of company registrations. Through data exploration, we gained the ability to visualize how various factors such as time, location, and business types influence registration trends. These insights lay the foundation for informed decisions.</a:t>
            </a:r>
          </a:p>
          <a:p>
            <a:r>
              <a:rPr lang="en-US" dirty="0"/>
              <a:t>Feature engineering allowed us to transform raw data into meaningful input for our machine learning models. Categorical variables were encoded, temporal features were extracted, and the data was organized for predictive modeling.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832</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AI-Driven Exploration and Prediction of Company Registration Trends with Registrar of Companies (RoC)             Done by </vt:lpstr>
      <vt:lpstr>INTRODUCTION</vt:lpstr>
      <vt:lpstr>Slide 3</vt:lpstr>
      <vt:lpstr>ALGORITHM</vt:lpstr>
      <vt:lpstr>Slide 5</vt:lpstr>
      <vt:lpstr>PROGRAM</vt:lpstr>
      <vt:lpstr>Slide 7</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ECELAB14</dc:creator>
  <cp:lastModifiedBy>ECELAB14</cp:lastModifiedBy>
  <cp:revision>4</cp:revision>
  <dcterms:created xsi:type="dcterms:W3CDTF">2023-10-25T07:40:16Z</dcterms:created>
  <dcterms:modified xsi:type="dcterms:W3CDTF">2023-10-25T08:03:16Z</dcterms:modified>
</cp:coreProperties>
</file>