
<file path=[Content_Types].xml><?xml version="1.0" encoding="utf-8"?>
<Types xmlns="http://schemas.openxmlformats.org/package/2006/content-types">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230" r:id="rId1"/>
  </p:sldMasterIdLst>
  <p:notesMasterIdLst>
    <p:notesMasterId r:id="rId14"/>
  </p:notesMasterIdLst>
  <p:sldIdLst>
    <p:sldId id="483" r:id="rId2"/>
    <p:sldId id="484" r:id="rId3"/>
    <p:sldId id="470" r:id="rId4"/>
    <p:sldId id="486" r:id="rId5"/>
    <p:sldId id="478" r:id="rId6"/>
    <p:sldId id="481" r:id="rId7"/>
    <p:sldId id="480" r:id="rId8"/>
    <p:sldId id="482" r:id="rId9"/>
    <p:sldId id="476" r:id="rId10"/>
    <p:sldId id="485" r:id="rId11"/>
    <p:sldId id="473" r:id="rId12"/>
    <p:sldId id="468" r:id="rId13"/>
  </p:sldIdLst>
  <p:sldSz cx="12192000" cy="6858000"/>
  <p:notesSz cx="6954838" cy="9309100"/>
  <p:defaultTextStyle>
    <a:defPPr>
      <a:defRPr lang="en-US"/>
    </a:defPPr>
    <a:lvl1pPr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1pPr>
    <a:lvl2pPr marL="4572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2pPr>
    <a:lvl3pPr marL="9144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3pPr>
    <a:lvl4pPr marL="13716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4pPr>
    <a:lvl5pPr marL="1828800" algn="l" defTabSz="457200" rtl="0" eaLnBrk="0" fontAlgn="base" hangingPunct="0">
      <a:spcBef>
        <a:spcPct val="0"/>
      </a:spcBef>
      <a:spcAft>
        <a:spcPct val="0"/>
      </a:spcAft>
      <a:defRPr kern="1200">
        <a:solidFill>
          <a:schemeClr val="tx1"/>
        </a:solidFill>
        <a:latin typeface="Calibri" panose="020F050202020403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71180"/>
    <a:srgbClr val="FF3300"/>
    <a:srgbClr val="FAFAF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147" autoAdjust="0"/>
    <p:restoredTop sz="83712" autoAdjust="0"/>
  </p:normalViewPr>
  <p:slideViewPr>
    <p:cSldViewPr snapToGrid="0">
      <p:cViewPr varScale="1">
        <p:scale>
          <a:sx n="72" d="100"/>
          <a:sy n="72" d="100"/>
        </p:scale>
        <p:origin x="1332" y="43"/>
      </p:cViewPr>
      <p:guideLst>
        <p:guide orient="horz" pos="2160"/>
        <p:guide pos="3840"/>
      </p:guideLst>
    </p:cSldViewPr>
  </p:slideViewPr>
  <p:notesTextViewPr>
    <p:cViewPr>
      <p:scale>
        <a:sx n="1" d="1"/>
        <a:sy n="1" d="1"/>
      </p:scale>
      <p:origin x="0" y="0"/>
    </p:cViewPr>
  </p:notesTextViewPr>
  <p:sorterViewPr>
    <p:cViewPr>
      <p:scale>
        <a:sx n="100" d="100"/>
        <a:sy n="100" d="100"/>
      </p:scale>
      <p:origin x="0" y="-289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URESH GAAJULA" userId="6ced56f65b0ba6ca" providerId="LiveId" clId="{299560ED-CBF2-441F-AB27-7C8E9E8DFDA6}"/>
    <pc:docChg chg="undo custSel addSld modSld">
      <pc:chgData name="SURESH GAAJULA" userId="6ced56f65b0ba6ca" providerId="LiveId" clId="{299560ED-CBF2-441F-AB27-7C8E9E8DFDA6}" dt="2025-02-03T03:26:52.119" v="135" actId="20577"/>
      <pc:docMkLst>
        <pc:docMk/>
      </pc:docMkLst>
      <pc:sldChg chg="addSp delSp modSp mod">
        <pc:chgData name="SURESH GAAJULA" userId="6ced56f65b0ba6ca" providerId="LiveId" clId="{299560ED-CBF2-441F-AB27-7C8E9E8DFDA6}" dt="2025-02-03T03:11:15.464" v="107" actId="1076"/>
        <pc:sldMkLst>
          <pc:docMk/>
          <pc:sldMk cId="816428933" sldId="470"/>
        </pc:sldMkLst>
        <pc:spChg chg="mod">
          <ac:chgData name="SURESH GAAJULA" userId="6ced56f65b0ba6ca" providerId="LiveId" clId="{299560ED-CBF2-441F-AB27-7C8E9E8DFDA6}" dt="2025-02-03T03:11:15.464" v="107" actId="1076"/>
          <ac:spMkLst>
            <pc:docMk/>
            <pc:sldMk cId="816428933" sldId="470"/>
            <ac:spMk id="2" creationId="{00000000-0000-0000-0000-000000000000}"/>
          </ac:spMkLst>
        </pc:spChg>
        <pc:spChg chg="del mod">
          <ac:chgData name="SURESH GAAJULA" userId="6ced56f65b0ba6ca" providerId="LiveId" clId="{299560ED-CBF2-441F-AB27-7C8E9E8DFDA6}" dt="2025-02-03T03:08:58.046" v="89"/>
          <ac:spMkLst>
            <pc:docMk/>
            <pc:sldMk cId="816428933" sldId="470"/>
            <ac:spMk id="3" creationId="{00000000-0000-0000-0000-000000000000}"/>
          </ac:spMkLst>
        </pc:spChg>
        <pc:spChg chg="add mod">
          <ac:chgData name="SURESH GAAJULA" userId="6ced56f65b0ba6ca" providerId="LiveId" clId="{299560ED-CBF2-441F-AB27-7C8E9E8DFDA6}" dt="2025-02-03T03:11:05.162" v="106" actId="12"/>
          <ac:spMkLst>
            <pc:docMk/>
            <pc:sldMk cId="816428933" sldId="470"/>
            <ac:spMk id="5" creationId="{44E2CA96-35B9-E333-0B87-CC798FDF172D}"/>
          </ac:spMkLst>
        </pc:spChg>
      </pc:sldChg>
      <pc:sldChg chg="modSp mod modNotesTx">
        <pc:chgData name="SURESH GAAJULA" userId="6ced56f65b0ba6ca" providerId="LiveId" clId="{299560ED-CBF2-441F-AB27-7C8E9E8DFDA6}" dt="2025-02-03T03:26:52.119" v="135" actId="20577"/>
        <pc:sldMkLst>
          <pc:docMk/>
          <pc:sldMk cId="103887700" sldId="478"/>
        </pc:sldMkLst>
        <pc:spChg chg="mod">
          <ac:chgData name="SURESH GAAJULA" userId="6ced56f65b0ba6ca" providerId="LiveId" clId="{299560ED-CBF2-441F-AB27-7C8E9E8DFDA6}" dt="2025-02-03T03:26:46.625" v="132" actId="21"/>
          <ac:spMkLst>
            <pc:docMk/>
            <pc:sldMk cId="103887700" sldId="478"/>
            <ac:spMk id="3" creationId="{00000000-0000-0000-0000-000000000000}"/>
          </ac:spMkLst>
        </pc:spChg>
      </pc:sldChg>
      <pc:sldChg chg="modSp mod">
        <pc:chgData name="SURESH GAAJULA" userId="6ced56f65b0ba6ca" providerId="LiveId" clId="{299560ED-CBF2-441F-AB27-7C8E9E8DFDA6}" dt="2025-02-03T03:26:07.151" v="131" actId="20577"/>
        <pc:sldMkLst>
          <pc:docMk/>
          <pc:sldMk cId="3090239800" sldId="483"/>
        </pc:sldMkLst>
        <pc:spChg chg="mod">
          <ac:chgData name="SURESH GAAJULA" userId="6ced56f65b0ba6ca" providerId="LiveId" clId="{299560ED-CBF2-441F-AB27-7C8E9E8DFDA6}" dt="2025-02-03T03:04:17.564" v="87" actId="20577"/>
          <ac:spMkLst>
            <pc:docMk/>
            <pc:sldMk cId="3090239800" sldId="483"/>
            <ac:spMk id="8" creationId="{00000000-0000-0000-0000-000000000000}"/>
          </ac:spMkLst>
        </pc:spChg>
        <pc:spChg chg="mod">
          <ac:chgData name="SURESH GAAJULA" userId="6ced56f65b0ba6ca" providerId="LiveId" clId="{299560ED-CBF2-441F-AB27-7C8E9E8DFDA6}" dt="2025-02-03T03:02:42.230" v="59" actId="20577"/>
          <ac:spMkLst>
            <pc:docMk/>
            <pc:sldMk cId="3090239800" sldId="483"/>
            <ac:spMk id="90" creationId="{00000000-0000-0000-0000-000000000000}"/>
          </ac:spMkLst>
        </pc:spChg>
        <pc:graphicFrameChg chg="modGraphic">
          <ac:chgData name="SURESH GAAJULA" userId="6ced56f65b0ba6ca" providerId="LiveId" clId="{299560ED-CBF2-441F-AB27-7C8E9E8DFDA6}" dt="2025-02-03T03:26:07.151" v="131" actId="20577"/>
          <ac:graphicFrameMkLst>
            <pc:docMk/>
            <pc:sldMk cId="3090239800" sldId="483"/>
            <ac:graphicFrameMk id="10" creationId="{00000000-0000-0000-0000-000000000000}"/>
          </ac:graphicFrameMkLst>
        </pc:graphicFrameChg>
      </pc:sldChg>
      <pc:sldChg chg="modSp new mod">
        <pc:chgData name="SURESH GAAJULA" userId="6ced56f65b0ba6ca" providerId="LiveId" clId="{299560ED-CBF2-441F-AB27-7C8E9E8DFDA6}" dt="2025-02-03T03:12:14.592" v="119" actId="113"/>
        <pc:sldMkLst>
          <pc:docMk/>
          <pc:sldMk cId="769811706" sldId="486"/>
        </pc:sldMkLst>
        <pc:spChg chg="mod">
          <ac:chgData name="SURESH GAAJULA" userId="6ced56f65b0ba6ca" providerId="LiveId" clId="{299560ED-CBF2-441F-AB27-7C8E9E8DFDA6}" dt="2025-02-03T03:12:14.592" v="119" actId="113"/>
          <ac:spMkLst>
            <pc:docMk/>
            <pc:sldMk cId="769811706" sldId="486"/>
            <ac:spMk id="2" creationId="{E8ED08DD-E023-E5C1-A4B0-EFC54FCBD9C7}"/>
          </ac:spMkLst>
        </pc:spChg>
        <pc:spChg chg="mod">
          <ac:chgData name="SURESH GAAJULA" userId="6ced56f65b0ba6ca" providerId="LiveId" clId="{299560ED-CBF2-441F-AB27-7C8E9E8DFDA6}" dt="2025-02-03T03:12:04.450" v="110" actId="20577"/>
          <ac:spMkLst>
            <pc:docMk/>
            <pc:sldMk cId="769811706" sldId="486"/>
            <ac:spMk id="3" creationId="{59380D15-10A7-75DE-289E-B80E95A4C5F4}"/>
          </ac:spMkLst>
        </pc:spChg>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751524B-FB67-4894-A0C5-35151E149D68}" type="doc">
      <dgm:prSet loTypeId="urn:microsoft.com/office/officeart/2011/layout/InterconnectedBlockProcess" loCatId="process" qsTypeId="urn:microsoft.com/office/officeart/2005/8/quickstyle/simple1" qsCatId="simple" csTypeId="urn:microsoft.com/office/officeart/2005/8/colors/colorful1" csCatId="colorful" phldr="1"/>
      <dgm:spPr/>
      <dgm:t>
        <a:bodyPr/>
        <a:lstStyle/>
        <a:p>
          <a:endParaRPr lang="en-US"/>
        </a:p>
      </dgm:t>
    </dgm:pt>
    <dgm:pt modelId="{988D96B0-D16E-4763-B393-84178CF4FF50}">
      <dgm:prSet phldrT="[Text]"/>
      <dgm:spPr/>
      <dgm:t>
        <a:bodyPr/>
        <a:lstStyle/>
        <a:p>
          <a:r>
            <a:rPr lang="en-US" dirty="0">
              <a:latin typeface="Times New Roman" panose="02020603050405020304" pitchFamily="18" charset="0"/>
              <a:cs typeface="Times New Roman" panose="02020603050405020304" pitchFamily="18" charset="0"/>
            </a:rPr>
            <a:t>Review 0</a:t>
          </a:r>
        </a:p>
      </dgm:t>
    </dgm:pt>
    <dgm:pt modelId="{080A6B9D-C27D-4227-AC65-3C97878D78C4}" type="parTrans" cxnId="{8CB593F6-6C5D-4606-B959-3E27F9872EC1}">
      <dgm:prSet/>
      <dgm:spPr/>
      <dgm:t>
        <a:bodyPr/>
        <a:lstStyle/>
        <a:p>
          <a:endParaRPr lang="en-US"/>
        </a:p>
      </dgm:t>
    </dgm:pt>
    <dgm:pt modelId="{19B27CEC-4BAD-44A7-A9A7-B7A8B23ADCFD}" type="sibTrans" cxnId="{8CB593F6-6C5D-4606-B959-3E27F9872EC1}">
      <dgm:prSet/>
      <dgm:spPr/>
      <dgm:t>
        <a:bodyPr/>
        <a:lstStyle/>
        <a:p>
          <a:endParaRPr lang="en-US"/>
        </a:p>
      </dgm:t>
    </dgm:pt>
    <dgm:pt modelId="{D471E45F-B026-44AA-9616-57E786AE80AF}">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326A986D-69A4-4AC0-AD9B-462FFC9C3F18}" type="parTrans" cxnId="{AEE28BEF-3F73-41A5-9307-D42A450FCA17}">
      <dgm:prSet/>
      <dgm:spPr/>
      <dgm:t>
        <a:bodyPr/>
        <a:lstStyle/>
        <a:p>
          <a:endParaRPr lang="en-US"/>
        </a:p>
      </dgm:t>
    </dgm:pt>
    <dgm:pt modelId="{304E70AD-39C7-4C28-BF7B-6EE91BAE97B7}" type="sibTrans" cxnId="{AEE28BEF-3F73-41A5-9307-D42A450FCA17}">
      <dgm:prSet/>
      <dgm:spPr/>
      <dgm:t>
        <a:bodyPr/>
        <a:lstStyle/>
        <a:p>
          <a:endParaRPr lang="en-US"/>
        </a:p>
      </dgm:t>
    </dgm:pt>
    <dgm:pt modelId="{7B3055AA-BF7C-46D0-9A9E-60087B9F57B4}">
      <dgm:prSet phldrT="[Text]"/>
      <dgm:spPr/>
      <dgm:t>
        <a:bodyPr/>
        <a:lstStyle/>
        <a:p>
          <a:r>
            <a:rPr lang="en-US" dirty="0">
              <a:latin typeface="Times New Roman" panose="02020603050405020304" pitchFamily="18" charset="0"/>
              <a:cs typeface="Times New Roman" panose="02020603050405020304" pitchFamily="18" charset="0"/>
            </a:rPr>
            <a:t>Review 1</a:t>
          </a:r>
        </a:p>
      </dgm:t>
    </dgm:pt>
    <dgm:pt modelId="{F772EF41-D2BB-4368-8327-B4E332165F48}" type="parTrans" cxnId="{6C7D4BBB-EED6-4011-9FBC-87F683D5B245}">
      <dgm:prSet/>
      <dgm:spPr/>
      <dgm:t>
        <a:bodyPr/>
        <a:lstStyle/>
        <a:p>
          <a:endParaRPr lang="en-US"/>
        </a:p>
      </dgm:t>
    </dgm:pt>
    <dgm:pt modelId="{B81593E2-4CAC-4783-8D2D-E9DDD236A942}" type="sibTrans" cxnId="{6C7D4BBB-EED6-4011-9FBC-87F683D5B245}">
      <dgm:prSet/>
      <dgm:spPr/>
      <dgm:t>
        <a:bodyPr/>
        <a:lstStyle/>
        <a:p>
          <a:endParaRPr lang="en-US"/>
        </a:p>
      </dgm:t>
    </dgm:pt>
    <dgm:pt modelId="{9FED87C4-3F3B-4A18-9185-9F80CFEDEA2E}">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669F5586-1E47-4A85-AA72-0E435BABD665}" type="parTrans" cxnId="{27611794-B6EF-4593-A560-02BF7692DC5A}">
      <dgm:prSet/>
      <dgm:spPr/>
      <dgm:t>
        <a:bodyPr/>
        <a:lstStyle/>
        <a:p>
          <a:endParaRPr lang="en-US"/>
        </a:p>
      </dgm:t>
    </dgm:pt>
    <dgm:pt modelId="{AD0D1882-5210-4A49-9875-4AAC43595580}" type="sibTrans" cxnId="{27611794-B6EF-4593-A560-02BF7692DC5A}">
      <dgm:prSet/>
      <dgm:spPr/>
      <dgm:t>
        <a:bodyPr/>
        <a:lstStyle/>
        <a:p>
          <a:endParaRPr lang="en-US"/>
        </a:p>
      </dgm:t>
    </dgm:pt>
    <dgm:pt modelId="{A59EC69B-8F3F-425B-819F-E8C557946AEE}">
      <dgm:prSet phldrT="[Text]"/>
      <dgm:spPr/>
      <dgm:t>
        <a:bodyPr/>
        <a:lstStyle/>
        <a:p>
          <a:r>
            <a:rPr lang="en-US" dirty="0">
              <a:latin typeface="Times New Roman" panose="02020603050405020304" pitchFamily="18" charset="0"/>
              <a:cs typeface="Times New Roman" panose="02020603050405020304" pitchFamily="18" charset="0"/>
            </a:rPr>
            <a:t>Review 2</a:t>
          </a:r>
        </a:p>
      </dgm:t>
    </dgm:pt>
    <dgm:pt modelId="{0095C3CB-916F-4060-A8DA-DD282FB51587}" type="parTrans" cxnId="{D1BA1DD0-A52A-47BF-962D-9810C87E1576}">
      <dgm:prSet/>
      <dgm:spPr/>
      <dgm:t>
        <a:bodyPr/>
        <a:lstStyle/>
        <a:p>
          <a:endParaRPr lang="en-US"/>
        </a:p>
      </dgm:t>
    </dgm:pt>
    <dgm:pt modelId="{2868AD8D-4E38-46CE-A972-709857BF40AC}" type="sibTrans" cxnId="{D1BA1DD0-A52A-47BF-962D-9810C87E1576}">
      <dgm:prSet/>
      <dgm:spPr/>
      <dgm:t>
        <a:bodyPr/>
        <a:lstStyle/>
        <a:p>
          <a:endParaRPr lang="en-US"/>
        </a:p>
      </dgm:t>
    </dgm:pt>
    <dgm:pt modelId="{73DB572E-062D-41AD-8033-D361B8E583DB}">
      <dgm:prSet phldrT="[Text]" phldr="1"/>
      <dgm:spPr/>
      <dgm:t>
        <a:bodyPr/>
        <a:lstStyle/>
        <a:p>
          <a:endParaRPr lang="en-US" dirty="0">
            <a:latin typeface="Times New Roman" panose="02020603050405020304" pitchFamily="18" charset="0"/>
            <a:cs typeface="Times New Roman" panose="02020603050405020304" pitchFamily="18" charset="0"/>
          </a:endParaRPr>
        </a:p>
      </dgm:t>
    </dgm:pt>
    <dgm:pt modelId="{75D01B62-D132-48B8-9D06-D0A551A21107}" type="parTrans" cxnId="{AA17007A-110D-43AE-B6F2-DF2DF885F2E2}">
      <dgm:prSet/>
      <dgm:spPr/>
      <dgm:t>
        <a:bodyPr/>
        <a:lstStyle/>
        <a:p>
          <a:endParaRPr lang="en-US"/>
        </a:p>
      </dgm:t>
    </dgm:pt>
    <dgm:pt modelId="{98BDB650-3386-4D3D-8E80-609010499291}" type="sibTrans" cxnId="{AA17007A-110D-43AE-B6F2-DF2DF885F2E2}">
      <dgm:prSet/>
      <dgm:spPr/>
      <dgm:t>
        <a:bodyPr/>
        <a:lstStyle/>
        <a:p>
          <a:endParaRPr lang="en-US"/>
        </a:p>
      </dgm:t>
    </dgm:pt>
    <dgm:pt modelId="{5E92505A-51E0-4F78-B3C5-704ACF8710DE}">
      <dgm:prSet phldrT="[Text]"/>
      <dgm:spPr/>
      <dgm:t>
        <a:bodyPr/>
        <a:lstStyle/>
        <a:p>
          <a:r>
            <a:rPr lang="en-US" dirty="0">
              <a:latin typeface="Times New Roman" panose="02020603050405020304" pitchFamily="18" charset="0"/>
              <a:cs typeface="Times New Roman" panose="02020603050405020304" pitchFamily="18" charset="0"/>
            </a:rPr>
            <a:t>Review 3</a:t>
          </a:r>
        </a:p>
      </dgm:t>
    </dgm:pt>
    <dgm:pt modelId="{765B1266-7CE2-4F9C-AE38-D97DFBC1B151}" type="parTrans" cxnId="{DA8CD5E8-B2EE-41E4-8EC6-CFB41D688F68}">
      <dgm:prSet/>
      <dgm:spPr/>
      <dgm:t>
        <a:bodyPr/>
        <a:lstStyle/>
        <a:p>
          <a:endParaRPr lang="en-US"/>
        </a:p>
      </dgm:t>
    </dgm:pt>
    <dgm:pt modelId="{5E9E6A6F-635A-4791-A107-01E95B62EA08}" type="sibTrans" cxnId="{DA8CD5E8-B2EE-41E4-8EC6-CFB41D688F68}">
      <dgm:prSet/>
      <dgm:spPr/>
      <dgm:t>
        <a:bodyPr/>
        <a:lstStyle/>
        <a:p>
          <a:endParaRPr lang="en-US"/>
        </a:p>
      </dgm:t>
    </dgm:pt>
    <dgm:pt modelId="{A6BCDA7B-D633-438F-B44D-CB4D60E5C492}" type="pres">
      <dgm:prSet presAssocID="{5751524B-FB67-4894-A0C5-35151E149D68}" presName="Name0" presStyleCnt="0">
        <dgm:presLayoutVars>
          <dgm:chMax val="7"/>
          <dgm:chPref val="5"/>
          <dgm:dir/>
          <dgm:animOne val="branch"/>
          <dgm:animLvl val="lvl"/>
        </dgm:presLayoutVars>
      </dgm:prSet>
      <dgm:spPr/>
    </dgm:pt>
    <dgm:pt modelId="{EA3B7F60-AEEC-41A8-8A2C-D3679EFCD073}" type="pres">
      <dgm:prSet presAssocID="{5E92505A-51E0-4F78-B3C5-704ACF8710DE}" presName="ChildAccent4" presStyleCnt="0"/>
      <dgm:spPr/>
    </dgm:pt>
    <dgm:pt modelId="{FC0F1314-3294-4A8C-8DCE-EB53E236164C}" type="pres">
      <dgm:prSet presAssocID="{5E92505A-51E0-4F78-B3C5-704ACF8710DE}" presName="ChildAccent" presStyleLbl="alignImgPlace1" presStyleIdx="0" presStyleCnt="4"/>
      <dgm:spPr/>
    </dgm:pt>
    <dgm:pt modelId="{98225A61-A0EC-450A-BED8-EF2E47E8FD18}" type="pres">
      <dgm:prSet presAssocID="{5E92505A-51E0-4F78-B3C5-704ACF8710DE}" presName="Child4" presStyleLbl="revTx" presStyleIdx="0" presStyleCnt="0">
        <dgm:presLayoutVars>
          <dgm:chMax val="0"/>
          <dgm:chPref val="0"/>
          <dgm:bulletEnabled val="1"/>
        </dgm:presLayoutVars>
      </dgm:prSet>
      <dgm:spPr/>
    </dgm:pt>
    <dgm:pt modelId="{2AAD338D-3122-4454-9A67-16BE024D44E3}" type="pres">
      <dgm:prSet presAssocID="{5E92505A-51E0-4F78-B3C5-704ACF8710DE}" presName="Parent4" presStyleLbl="node1" presStyleIdx="0" presStyleCnt="4">
        <dgm:presLayoutVars>
          <dgm:chMax val="2"/>
          <dgm:chPref val="1"/>
          <dgm:bulletEnabled val="1"/>
        </dgm:presLayoutVars>
      </dgm:prSet>
      <dgm:spPr/>
    </dgm:pt>
    <dgm:pt modelId="{96AFCF47-32CA-4C44-9E3C-782007B7112E}" type="pres">
      <dgm:prSet presAssocID="{A59EC69B-8F3F-425B-819F-E8C557946AEE}" presName="ChildAccent3" presStyleCnt="0"/>
      <dgm:spPr/>
    </dgm:pt>
    <dgm:pt modelId="{2532504F-5FE1-4C97-B485-F05E8885EACC}" type="pres">
      <dgm:prSet presAssocID="{A59EC69B-8F3F-425B-819F-E8C557946AEE}" presName="ChildAccent" presStyleLbl="alignImgPlace1" presStyleIdx="1" presStyleCnt="4"/>
      <dgm:spPr/>
    </dgm:pt>
    <dgm:pt modelId="{0D08ED52-6744-4369-B780-916B09984775}" type="pres">
      <dgm:prSet presAssocID="{A59EC69B-8F3F-425B-819F-E8C557946AEE}" presName="Child3" presStyleLbl="revTx" presStyleIdx="0" presStyleCnt="0">
        <dgm:presLayoutVars>
          <dgm:chMax val="0"/>
          <dgm:chPref val="0"/>
          <dgm:bulletEnabled val="1"/>
        </dgm:presLayoutVars>
      </dgm:prSet>
      <dgm:spPr/>
    </dgm:pt>
    <dgm:pt modelId="{4C66D42D-7E6D-4563-AFDC-369C30B73F70}" type="pres">
      <dgm:prSet presAssocID="{A59EC69B-8F3F-425B-819F-E8C557946AEE}" presName="Parent3" presStyleLbl="node1" presStyleIdx="1" presStyleCnt="4">
        <dgm:presLayoutVars>
          <dgm:chMax val="2"/>
          <dgm:chPref val="1"/>
          <dgm:bulletEnabled val="1"/>
        </dgm:presLayoutVars>
      </dgm:prSet>
      <dgm:spPr/>
    </dgm:pt>
    <dgm:pt modelId="{C1269CE6-C767-48CC-AAFD-A238D1FFDABA}" type="pres">
      <dgm:prSet presAssocID="{7B3055AA-BF7C-46D0-9A9E-60087B9F57B4}" presName="ChildAccent2" presStyleCnt="0"/>
      <dgm:spPr/>
    </dgm:pt>
    <dgm:pt modelId="{06F8D57B-EDF4-4CF4-8700-DC2CA3E3028E}" type="pres">
      <dgm:prSet presAssocID="{7B3055AA-BF7C-46D0-9A9E-60087B9F57B4}" presName="ChildAccent" presStyleLbl="alignImgPlace1" presStyleIdx="2" presStyleCnt="4"/>
      <dgm:spPr/>
    </dgm:pt>
    <dgm:pt modelId="{6BCCFBA6-7A43-4631-AD7F-AFB10E1E6CD7}" type="pres">
      <dgm:prSet presAssocID="{7B3055AA-BF7C-46D0-9A9E-60087B9F57B4}" presName="Child2" presStyleLbl="revTx" presStyleIdx="0" presStyleCnt="0">
        <dgm:presLayoutVars>
          <dgm:chMax val="0"/>
          <dgm:chPref val="0"/>
          <dgm:bulletEnabled val="1"/>
        </dgm:presLayoutVars>
      </dgm:prSet>
      <dgm:spPr/>
    </dgm:pt>
    <dgm:pt modelId="{00BB3360-A9BB-4051-A4B1-1216F82F642C}" type="pres">
      <dgm:prSet presAssocID="{7B3055AA-BF7C-46D0-9A9E-60087B9F57B4}" presName="Parent2" presStyleLbl="node1" presStyleIdx="2" presStyleCnt="4">
        <dgm:presLayoutVars>
          <dgm:chMax val="2"/>
          <dgm:chPref val="1"/>
          <dgm:bulletEnabled val="1"/>
        </dgm:presLayoutVars>
      </dgm:prSet>
      <dgm:spPr/>
    </dgm:pt>
    <dgm:pt modelId="{7305DF14-0FF5-45E4-8B19-015814092DBD}" type="pres">
      <dgm:prSet presAssocID="{988D96B0-D16E-4763-B393-84178CF4FF50}" presName="ChildAccent1" presStyleCnt="0"/>
      <dgm:spPr/>
    </dgm:pt>
    <dgm:pt modelId="{A134CDD1-D85F-44EF-8BEE-9F99A855C1E6}" type="pres">
      <dgm:prSet presAssocID="{988D96B0-D16E-4763-B393-84178CF4FF50}" presName="ChildAccent" presStyleLbl="alignImgPlace1" presStyleIdx="3" presStyleCnt="4"/>
      <dgm:spPr/>
    </dgm:pt>
    <dgm:pt modelId="{1C91D7E3-8940-4A33-9182-677DD5415901}" type="pres">
      <dgm:prSet presAssocID="{988D96B0-D16E-4763-B393-84178CF4FF50}" presName="Child1" presStyleLbl="revTx" presStyleIdx="0" presStyleCnt="0">
        <dgm:presLayoutVars>
          <dgm:chMax val="0"/>
          <dgm:chPref val="0"/>
          <dgm:bulletEnabled val="1"/>
        </dgm:presLayoutVars>
      </dgm:prSet>
      <dgm:spPr/>
    </dgm:pt>
    <dgm:pt modelId="{65257024-FAC0-4522-B139-1CC85B547BE8}" type="pres">
      <dgm:prSet presAssocID="{988D96B0-D16E-4763-B393-84178CF4FF50}" presName="Parent1" presStyleLbl="node1" presStyleIdx="3" presStyleCnt="4">
        <dgm:presLayoutVars>
          <dgm:chMax val="2"/>
          <dgm:chPref val="1"/>
          <dgm:bulletEnabled val="1"/>
        </dgm:presLayoutVars>
      </dgm:prSet>
      <dgm:spPr/>
    </dgm:pt>
  </dgm:ptLst>
  <dgm:cxnLst>
    <dgm:cxn modelId="{2C934C00-3DCA-4C23-8911-F378A90D516E}" type="presOf" srcId="{5E92505A-51E0-4F78-B3C5-704ACF8710DE}" destId="{2AAD338D-3122-4454-9A67-16BE024D44E3}" srcOrd="0" destOrd="0" presId="urn:microsoft.com/office/officeart/2011/layout/InterconnectedBlockProcess"/>
    <dgm:cxn modelId="{45270D25-428B-4D13-96B6-70A52338AE53}" type="presOf" srcId="{988D96B0-D16E-4763-B393-84178CF4FF50}" destId="{65257024-FAC0-4522-B139-1CC85B547BE8}" srcOrd="0" destOrd="0" presId="urn:microsoft.com/office/officeart/2011/layout/InterconnectedBlockProcess"/>
    <dgm:cxn modelId="{EE32DD29-1088-4A6B-ABC7-885A718C60CA}" type="presOf" srcId="{D471E45F-B026-44AA-9616-57E786AE80AF}" destId="{A134CDD1-D85F-44EF-8BEE-9F99A855C1E6}" srcOrd="0" destOrd="0" presId="urn:microsoft.com/office/officeart/2011/layout/InterconnectedBlockProcess"/>
    <dgm:cxn modelId="{5088B72B-A58C-4D5F-B56F-2A1C0C405D92}" type="presOf" srcId="{7B3055AA-BF7C-46D0-9A9E-60087B9F57B4}" destId="{00BB3360-A9BB-4051-A4B1-1216F82F642C}" srcOrd="0" destOrd="0" presId="urn:microsoft.com/office/officeart/2011/layout/InterconnectedBlockProcess"/>
    <dgm:cxn modelId="{E3292D60-84FF-4CC1-B475-12D7D4F90772}" type="presOf" srcId="{D471E45F-B026-44AA-9616-57E786AE80AF}" destId="{1C91D7E3-8940-4A33-9182-677DD5415901}" srcOrd="1" destOrd="0" presId="urn:microsoft.com/office/officeart/2011/layout/InterconnectedBlockProcess"/>
    <dgm:cxn modelId="{AA17007A-110D-43AE-B6F2-DF2DF885F2E2}" srcId="{A59EC69B-8F3F-425B-819F-E8C557946AEE}" destId="{73DB572E-062D-41AD-8033-D361B8E583DB}" srcOrd="0" destOrd="0" parTransId="{75D01B62-D132-48B8-9D06-D0A551A21107}" sibTransId="{98BDB650-3386-4D3D-8E80-609010499291}"/>
    <dgm:cxn modelId="{ED6BF78A-381A-40F3-A9EB-F252D63F0707}" type="presOf" srcId="{73DB572E-062D-41AD-8033-D361B8E583DB}" destId="{2532504F-5FE1-4C97-B485-F05E8885EACC}" srcOrd="0" destOrd="0" presId="urn:microsoft.com/office/officeart/2011/layout/InterconnectedBlockProcess"/>
    <dgm:cxn modelId="{02D0CD8C-C59F-405A-AAC8-89AA97D36D41}" type="presOf" srcId="{9FED87C4-3F3B-4A18-9185-9F80CFEDEA2E}" destId="{6BCCFBA6-7A43-4631-AD7F-AFB10E1E6CD7}" srcOrd="1" destOrd="0" presId="urn:microsoft.com/office/officeart/2011/layout/InterconnectedBlockProcess"/>
    <dgm:cxn modelId="{27611794-B6EF-4593-A560-02BF7692DC5A}" srcId="{7B3055AA-BF7C-46D0-9A9E-60087B9F57B4}" destId="{9FED87C4-3F3B-4A18-9185-9F80CFEDEA2E}" srcOrd="0" destOrd="0" parTransId="{669F5586-1E47-4A85-AA72-0E435BABD665}" sibTransId="{AD0D1882-5210-4A49-9875-4AAC43595580}"/>
    <dgm:cxn modelId="{F68F949A-245C-4136-B9D7-9229F30FDEC9}" type="presOf" srcId="{A59EC69B-8F3F-425B-819F-E8C557946AEE}" destId="{4C66D42D-7E6D-4563-AFDC-369C30B73F70}" srcOrd="0" destOrd="0" presId="urn:microsoft.com/office/officeart/2011/layout/InterconnectedBlockProcess"/>
    <dgm:cxn modelId="{6C7D4BBB-EED6-4011-9FBC-87F683D5B245}" srcId="{5751524B-FB67-4894-A0C5-35151E149D68}" destId="{7B3055AA-BF7C-46D0-9A9E-60087B9F57B4}" srcOrd="1" destOrd="0" parTransId="{F772EF41-D2BB-4368-8327-B4E332165F48}" sibTransId="{B81593E2-4CAC-4783-8D2D-E9DDD236A942}"/>
    <dgm:cxn modelId="{A89E8CCE-DC9D-4BC1-984D-FEF289B82C65}" type="presOf" srcId="{5751524B-FB67-4894-A0C5-35151E149D68}" destId="{A6BCDA7B-D633-438F-B44D-CB4D60E5C492}" srcOrd="0" destOrd="0" presId="urn:microsoft.com/office/officeart/2011/layout/InterconnectedBlockProcess"/>
    <dgm:cxn modelId="{D1BA1DD0-A52A-47BF-962D-9810C87E1576}" srcId="{5751524B-FB67-4894-A0C5-35151E149D68}" destId="{A59EC69B-8F3F-425B-819F-E8C557946AEE}" srcOrd="2" destOrd="0" parTransId="{0095C3CB-916F-4060-A8DA-DD282FB51587}" sibTransId="{2868AD8D-4E38-46CE-A972-709857BF40AC}"/>
    <dgm:cxn modelId="{DA8CD5E8-B2EE-41E4-8EC6-CFB41D688F68}" srcId="{5751524B-FB67-4894-A0C5-35151E149D68}" destId="{5E92505A-51E0-4F78-B3C5-704ACF8710DE}" srcOrd="3" destOrd="0" parTransId="{765B1266-7CE2-4F9C-AE38-D97DFBC1B151}" sibTransId="{5E9E6A6F-635A-4791-A107-01E95B62EA08}"/>
    <dgm:cxn modelId="{1CF0C9EC-03B3-43C7-AC62-87DAFD9D1635}" type="presOf" srcId="{9FED87C4-3F3B-4A18-9185-9F80CFEDEA2E}" destId="{06F8D57B-EDF4-4CF4-8700-DC2CA3E3028E}" srcOrd="0" destOrd="0" presId="urn:microsoft.com/office/officeart/2011/layout/InterconnectedBlockProcess"/>
    <dgm:cxn modelId="{AEE28BEF-3F73-41A5-9307-D42A450FCA17}" srcId="{988D96B0-D16E-4763-B393-84178CF4FF50}" destId="{D471E45F-B026-44AA-9616-57E786AE80AF}" srcOrd="0" destOrd="0" parTransId="{326A986D-69A4-4AC0-AD9B-462FFC9C3F18}" sibTransId="{304E70AD-39C7-4C28-BF7B-6EE91BAE97B7}"/>
    <dgm:cxn modelId="{8CB593F6-6C5D-4606-B959-3E27F9872EC1}" srcId="{5751524B-FB67-4894-A0C5-35151E149D68}" destId="{988D96B0-D16E-4763-B393-84178CF4FF50}" srcOrd="0" destOrd="0" parTransId="{080A6B9D-C27D-4227-AC65-3C97878D78C4}" sibTransId="{19B27CEC-4BAD-44A7-A9A7-B7A8B23ADCFD}"/>
    <dgm:cxn modelId="{7968BEFA-737C-4540-8116-892FA4A56765}" type="presOf" srcId="{73DB572E-062D-41AD-8033-D361B8E583DB}" destId="{0D08ED52-6744-4369-B780-916B09984775}" srcOrd="1" destOrd="0" presId="urn:microsoft.com/office/officeart/2011/layout/InterconnectedBlockProcess"/>
    <dgm:cxn modelId="{6CA9A5D7-C24A-4CF2-BE1F-6E21DB839128}" type="presParOf" srcId="{A6BCDA7B-D633-438F-B44D-CB4D60E5C492}" destId="{EA3B7F60-AEEC-41A8-8A2C-D3679EFCD073}" srcOrd="0" destOrd="0" presId="urn:microsoft.com/office/officeart/2011/layout/InterconnectedBlockProcess"/>
    <dgm:cxn modelId="{BBB5CABF-20C5-47F6-80F7-7C69D2F2EB05}" type="presParOf" srcId="{EA3B7F60-AEEC-41A8-8A2C-D3679EFCD073}" destId="{FC0F1314-3294-4A8C-8DCE-EB53E236164C}" srcOrd="0" destOrd="0" presId="urn:microsoft.com/office/officeart/2011/layout/InterconnectedBlockProcess"/>
    <dgm:cxn modelId="{75E25B52-D460-4F8E-9628-E5733C416215}" type="presParOf" srcId="{A6BCDA7B-D633-438F-B44D-CB4D60E5C492}" destId="{98225A61-A0EC-450A-BED8-EF2E47E8FD18}" srcOrd="1" destOrd="0" presId="urn:microsoft.com/office/officeart/2011/layout/InterconnectedBlockProcess"/>
    <dgm:cxn modelId="{181DD3DA-835B-424D-BA41-90E54820644A}" type="presParOf" srcId="{A6BCDA7B-D633-438F-B44D-CB4D60E5C492}" destId="{2AAD338D-3122-4454-9A67-16BE024D44E3}" srcOrd="2" destOrd="0" presId="urn:microsoft.com/office/officeart/2011/layout/InterconnectedBlockProcess"/>
    <dgm:cxn modelId="{8763BB5B-6F4C-4D47-85B1-62610FE5B298}" type="presParOf" srcId="{A6BCDA7B-D633-438F-B44D-CB4D60E5C492}" destId="{96AFCF47-32CA-4C44-9E3C-782007B7112E}" srcOrd="3" destOrd="0" presId="urn:microsoft.com/office/officeart/2011/layout/InterconnectedBlockProcess"/>
    <dgm:cxn modelId="{DEC84310-B2F7-4E69-8F89-299DFF887707}" type="presParOf" srcId="{96AFCF47-32CA-4C44-9E3C-782007B7112E}" destId="{2532504F-5FE1-4C97-B485-F05E8885EACC}" srcOrd="0" destOrd="0" presId="urn:microsoft.com/office/officeart/2011/layout/InterconnectedBlockProcess"/>
    <dgm:cxn modelId="{411A5A8E-BF9A-4918-B1BF-97B5D2E1CE75}" type="presParOf" srcId="{A6BCDA7B-D633-438F-B44D-CB4D60E5C492}" destId="{0D08ED52-6744-4369-B780-916B09984775}" srcOrd="4" destOrd="0" presId="urn:microsoft.com/office/officeart/2011/layout/InterconnectedBlockProcess"/>
    <dgm:cxn modelId="{F96AEFC3-668C-485E-AC28-DE7FA02228A9}" type="presParOf" srcId="{A6BCDA7B-D633-438F-B44D-CB4D60E5C492}" destId="{4C66D42D-7E6D-4563-AFDC-369C30B73F70}" srcOrd="5" destOrd="0" presId="urn:microsoft.com/office/officeart/2011/layout/InterconnectedBlockProcess"/>
    <dgm:cxn modelId="{7911F644-0138-4A4E-B810-F025BD63CD8F}" type="presParOf" srcId="{A6BCDA7B-D633-438F-B44D-CB4D60E5C492}" destId="{C1269CE6-C767-48CC-AAFD-A238D1FFDABA}" srcOrd="6" destOrd="0" presId="urn:microsoft.com/office/officeart/2011/layout/InterconnectedBlockProcess"/>
    <dgm:cxn modelId="{5AA2FD48-021E-4A53-964C-DD52EA8D7653}" type="presParOf" srcId="{C1269CE6-C767-48CC-AAFD-A238D1FFDABA}" destId="{06F8D57B-EDF4-4CF4-8700-DC2CA3E3028E}" srcOrd="0" destOrd="0" presId="urn:microsoft.com/office/officeart/2011/layout/InterconnectedBlockProcess"/>
    <dgm:cxn modelId="{ABEDFE72-13B5-44DF-B596-B4EEFE4E8FE3}" type="presParOf" srcId="{A6BCDA7B-D633-438F-B44D-CB4D60E5C492}" destId="{6BCCFBA6-7A43-4631-AD7F-AFB10E1E6CD7}" srcOrd="7" destOrd="0" presId="urn:microsoft.com/office/officeart/2011/layout/InterconnectedBlockProcess"/>
    <dgm:cxn modelId="{214D504B-4CBF-4B7C-A0E7-B63D10D9DDB1}" type="presParOf" srcId="{A6BCDA7B-D633-438F-B44D-CB4D60E5C492}" destId="{00BB3360-A9BB-4051-A4B1-1216F82F642C}" srcOrd="8" destOrd="0" presId="urn:microsoft.com/office/officeart/2011/layout/InterconnectedBlockProcess"/>
    <dgm:cxn modelId="{07B34F88-773E-4FE4-8638-A7CCDA760808}" type="presParOf" srcId="{A6BCDA7B-D633-438F-B44D-CB4D60E5C492}" destId="{7305DF14-0FF5-45E4-8B19-015814092DBD}" srcOrd="9" destOrd="0" presId="urn:microsoft.com/office/officeart/2011/layout/InterconnectedBlockProcess"/>
    <dgm:cxn modelId="{362691DD-4B1E-4FC2-8550-02C45B3B7FBC}" type="presParOf" srcId="{7305DF14-0FF5-45E4-8B19-015814092DBD}" destId="{A134CDD1-D85F-44EF-8BEE-9F99A855C1E6}" srcOrd="0" destOrd="0" presId="urn:microsoft.com/office/officeart/2011/layout/InterconnectedBlockProcess"/>
    <dgm:cxn modelId="{63B69D61-D405-4261-BFDE-C503872760F8}" type="presParOf" srcId="{A6BCDA7B-D633-438F-B44D-CB4D60E5C492}" destId="{1C91D7E3-8940-4A33-9182-677DD5415901}" srcOrd="10" destOrd="0" presId="urn:microsoft.com/office/officeart/2011/layout/InterconnectedBlockProcess"/>
    <dgm:cxn modelId="{C9F769F8-3C09-4DEC-B20E-9972D58EEAFC}" type="presParOf" srcId="{A6BCDA7B-D633-438F-B44D-CB4D60E5C492}" destId="{65257024-FAC0-4522-B139-1CC85B547BE8}" srcOrd="11" destOrd="0" presId="urn:microsoft.com/office/officeart/2011/layout/InterconnectedBlock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0F1314-3294-4A8C-8DCE-EB53E236164C}">
      <dsp:nvSpPr>
        <dsp:cNvPr id="0" name=""/>
        <dsp:cNvSpPr/>
      </dsp:nvSpPr>
      <dsp:spPr>
        <a:xfrm>
          <a:off x="6639818" y="767810"/>
          <a:ext cx="1382018" cy="3290384"/>
        </a:xfrm>
        <a:prstGeom prst="wedgeRectCallout">
          <a:avLst>
            <a:gd name="adj1" fmla="val 0"/>
            <a:gd name="adj2" fmla="val 0"/>
          </a:avLst>
        </a:prstGeom>
        <a:solidFill>
          <a:schemeClr val="accent1">
            <a:tint val="5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AAD338D-3122-4454-9A67-16BE024D44E3}">
      <dsp:nvSpPr>
        <dsp:cNvPr id="0" name=""/>
        <dsp:cNvSpPr/>
      </dsp:nvSpPr>
      <dsp:spPr>
        <a:xfrm>
          <a:off x="6639818" y="0"/>
          <a:ext cx="1382018" cy="767810"/>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3</a:t>
          </a:r>
        </a:p>
      </dsp:txBody>
      <dsp:txXfrm>
        <a:off x="6639818" y="0"/>
        <a:ext cx="1382018" cy="767810"/>
      </dsp:txXfrm>
    </dsp:sp>
    <dsp:sp modelId="{2532504F-5FE1-4C97-B485-F05E8885EACC}">
      <dsp:nvSpPr>
        <dsp:cNvPr id="0" name=""/>
        <dsp:cNvSpPr/>
      </dsp:nvSpPr>
      <dsp:spPr>
        <a:xfrm>
          <a:off x="5257800" y="767810"/>
          <a:ext cx="1382018" cy="3071241"/>
        </a:xfrm>
        <a:prstGeom prst="wedgeRectCallout">
          <a:avLst>
            <a:gd name="adj1" fmla="val 62500"/>
            <a:gd name="adj2" fmla="val 20830"/>
          </a:avLst>
        </a:prstGeom>
        <a:solidFill>
          <a:schemeClr val="accent1">
            <a:tint val="50000"/>
            <a:hueOff val="-4019912"/>
            <a:satOff val="8042"/>
            <a:lumOff val="340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0" tIns="69850" rIns="69850" bIns="69850" numCol="1" spcCol="1270" anchor="t" anchorCtr="0">
          <a:noAutofit/>
        </a:bodyPr>
        <a:lstStyle/>
        <a:p>
          <a:pPr marL="0" lvl="0" indent="0" algn="r" defTabSz="977900">
            <a:lnSpc>
              <a:spcPct val="90000"/>
            </a:lnSpc>
            <a:spcBef>
              <a:spcPct val="0"/>
            </a:spcBef>
            <a:spcAft>
              <a:spcPct val="35000"/>
            </a:spcAft>
            <a:buNone/>
          </a:pPr>
          <a:endParaRPr lang="en-US" sz="2200" kern="1200" dirty="0">
            <a:latin typeface="Times New Roman" panose="02020603050405020304" pitchFamily="18" charset="0"/>
            <a:cs typeface="Times New Roman" panose="02020603050405020304" pitchFamily="18" charset="0"/>
          </a:endParaRPr>
        </a:p>
      </dsp:txBody>
      <dsp:txXfrm>
        <a:off x="5433039" y="767810"/>
        <a:ext cx="1206778" cy="3071241"/>
      </dsp:txXfrm>
    </dsp:sp>
    <dsp:sp modelId="{4C66D42D-7E6D-4563-AFDC-369C30B73F70}">
      <dsp:nvSpPr>
        <dsp:cNvPr id="0" name=""/>
        <dsp:cNvSpPr/>
      </dsp:nvSpPr>
      <dsp:spPr>
        <a:xfrm>
          <a:off x="5257800" y="111600"/>
          <a:ext cx="1382018" cy="658239"/>
        </a:xfrm>
        <a:prstGeom prst="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2</a:t>
          </a:r>
        </a:p>
      </dsp:txBody>
      <dsp:txXfrm>
        <a:off x="5257800" y="111600"/>
        <a:ext cx="1382018" cy="658239"/>
      </dsp:txXfrm>
    </dsp:sp>
    <dsp:sp modelId="{06F8D57B-EDF4-4CF4-8700-DC2CA3E3028E}">
      <dsp:nvSpPr>
        <dsp:cNvPr id="0" name=""/>
        <dsp:cNvSpPr/>
      </dsp:nvSpPr>
      <dsp:spPr>
        <a:xfrm>
          <a:off x="3875781" y="767810"/>
          <a:ext cx="1382018" cy="2851693"/>
        </a:xfrm>
        <a:prstGeom prst="wedgeRectCallout">
          <a:avLst>
            <a:gd name="adj1" fmla="val 62500"/>
            <a:gd name="adj2" fmla="val 20830"/>
          </a:avLst>
        </a:prstGeom>
        <a:solidFill>
          <a:schemeClr val="accent1">
            <a:tint val="50000"/>
            <a:hueOff val="-8039823"/>
            <a:satOff val="16083"/>
            <a:lumOff val="681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0" tIns="69850" rIns="69850" bIns="69850" numCol="1" spcCol="1270" anchor="t" anchorCtr="0">
          <a:noAutofit/>
        </a:bodyPr>
        <a:lstStyle/>
        <a:p>
          <a:pPr marL="0" lvl="0" indent="0" algn="r" defTabSz="977900">
            <a:lnSpc>
              <a:spcPct val="90000"/>
            </a:lnSpc>
            <a:spcBef>
              <a:spcPct val="0"/>
            </a:spcBef>
            <a:spcAft>
              <a:spcPct val="35000"/>
            </a:spcAft>
            <a:buNone/>
          </a:pPr>
          <a:endParaRPr lang="en-US" sz="2200" kern="1200" dirty="0">
            <a:latin typeface="Times New Roman" panose="02020603050405020304" pitchFamily="18" charset="0"/>
            <a:cs typeface="Times New Roman" panose="02020603050405020304" pitchFamily="18" charset="0"/>
          </a:endParaRPr>
        </a:p>
      </dsp:txBody>
      <dsp:txXfrm>
        <a:off x="4051021" y="767810"/>
        <a:ext cx="1206778" cy="2851693"/>
      </dsp:txXfrm>
    </dsp:sp>
    <dsp:sp modelId="{00BB3360-A9BB-4051-A4B1-1216F82F642C}">
      <dsp:nvSpPr>
        <dsp:cNvPr id="0" name=""/>
        <dsp:cNvSpPr/>
      </dsp:nvSpPr>
      <dsp:spPr>
        <a:xfrm>
          <a:off x="3875781" y="219548"/>
          <a:ext cx="1382018" cy="548262"/>
        </a:xfrm>
        <a:prstGeom prst="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1</a:t>
          </a:r>
        </a:p>
      </dsp:txBody>
      <dsp:txXfrm>
        <a:off x="3875781" y="219548"/>
        <a:ext cx="1382018" cy="548262"/>
      </dsp:txXfrm>
    </dsp:sp>
    <dsp:sp modelId="{A134CDD1-D85F-44EF-8BEE-9F99A855C1E6}">
      <dsp:nvSpPr>
        <dsp:cNvPr id="0" name=""/>
        <dsp:cNvSpPr/>
      </dsp:nvSpPr>
      <dsp:spPr>
        <a:xfrm>
          <a:off x="2493763" y="767810"/>
          <a:ext cx="1382018" cy="2632145"/>
        </a:xfrm>
        <a:prstGeom prst="wedgeRectCallout">
          <a:avLst>
            <a:gd name="adj1" fmla="val 62500"/>
            <a:gd name="adj2" fmla="val 20830"/>
          </a:avLst>
        </a:prstGeom>
        <a:solidFill>
          <a:schemeClr val="accent1">
            <a:tint val="50000"/>
            <a:hueOff val="-12059734"/>
            <a:satOff val="24125"/>
            <a:lumOff val="1022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9850" tIns="69850" rIns="69850" bIns="69850" numCol="1" spcCol="1270" anchor="t" anchorCtr="0">
          <a:noAutofit/>
        </a:bodyPr>
        <a:lstStyle/>
        <a:p>
          <a:pPr marL="0" lvl="0" indent="0" algn="r" defTabSz="977900">
            <a:lnSpc>
              <a:spcPct val="90000"/>
            </a:lnSpc>
            <a:spcBef>
              <a:spcPct val="0"/>
            </a:spcBef>
            <a:spcAft>
              <a:spcPct val="35000"/>
            </a:spcAft>
            <a:buNone/>
          </a:pPr>
          <a:endParaRPr lang="en-US" sz="2200" kern="1200" dirty="0">
            <a:latin typeface="Times New Roman" panose="02020603050405020304" pitchFamily="18" charset="0"/>
            <a:cs typeface="Times New Roman" panose="02020603050405020304" pitchFamily="18" charset="0"/>
          </a:endParaRPr>
        </a:p>
      </dsp:txBody>
      <dsp:txXfrm>
        <a:off x="2669003" y="767810"/>
        <a:ext cx="1206778" cy="2632145"/>
      </dsp:txXfrm>
    </dsp:sp>
    <dsp:sp modelId="{65257024-FAC0-4522-B139-1CC85B547BE8}">
      <dsp:nvSpPr>
        <dsp:cNvPr id="0" name=""/>
        <dsp:cNvSpPr/>
      </dsp:nvSpPr>
      <dsp:spPr>
        <a:xfrm>
          <a:off x="2493763" y="329119"/>
          <a:ext cx="1382018" cy="438690"/>
        </a:xfrm>
        <a:prstGeom prst="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9850" tIns="69850" rIns="69850" bIns="69850" numCol="1" spcCol="1270" anchor="ctr" anchorCtr="0">
          <a:noAutofit/>
        </a:bodyPr>
        <a:lstStyle/>
        <a:p>
          <a:pPr marL="0" lvl="0" indent="0" algn="ctr" defTabSz="977900">
            <a:lnSpc>
              <a:spcPct val="90000"/>
            </a:lnSpc>
            <a:spcBef>
              <a:spcPct val="0"/>
            </a:spcBef>
            <a:spcAft>
              <a:spcPct val="35000"/>
            </a:spcAft>
            <a:buNone/>
          </a:pPr>
          <a:r>
            <a:rPr lang="en-US" sz="2200" kern="1200" dirty="0">
              <a:latin typeface="Times New Roman" panose="02020603050405020304" pitchFamily="18" charset="0"/>
              <a:cs typeface="Times New Roman" panose="02020603050405020304" pitchFamily="18" charset="0"/>
            </a:rPr>
            <a:t>Review 0</a:t>
          </a:r>
        </a:p>
      </dsp:txBody>
      <dsp:txXfrm>
        <a:off x="2493763" y="329119"/>
        <a:ext cx="1382018" cy="438690"/>
      </dsp:txXfrm>
    </dsp:sp>
  </dsp:spTree>
</dsp:drawing>
</file>

<file path=ppt/diagrams/layout1.xml><?xml version="1.0" encoding="utf-8"?>
<dgm:layoutDef xmlns:dgm="http://schemas.openxmlformats.org/drawingml/2006/diagram" xmlns:a="http://schemas.openxmlformats.org/drawingml/2006/main" uniqueId="urn:microsoft.com/office/officeart/2011/layout/InterconnectedBlockProcess">
  <dgm:title val="Interconnected Block Process"/>
  <dgm:desc val="Use to show sequential steps in a process. Works best with small amounts of Level 1 text and medium amounts of Level 2 text."/>
  <dgm:catLst>
    <dgm:cat type="process" pri="5500"/>
    <dgm:cat type="officeonline" pri="3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 modelId="40">
          <dgm:prSet phldr="1"/>
        </dgm:pt>
        <dgm:pt modelId="4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 modelId="70" srcId="0" destId="40" srcOrd="2" destOrd="0"/>
        <dgm:cxn modelId="42" srcId="40" destId="41" srcOrd="0" destOrd="0"/>
      </dgm:cxnLst>
      <dgm:bg/>
      <dgm:whole/>
    </dgm:dataModel>
  </dgm:clrData>
  <dgm:layoutNode name="Name0">
    <dgm:varLst>
      <dgm:chMax val="7"/>
      <dgm:chPref val="5"/>
      <dgm:dir/>
      <dgm:animOne val="branch"/>
      <dgm:animLvl val="lvl"/>
    </dgm:varLst>
    <dgm:shape xmlns:r="http://schemas.openxmlformats.org/officeDocument/2006/relationships" r:blip="">
      <dgm:adjLst/>
    </dgm:shape>
    <dgm:choose name="Name1">
      <dgm:if name="Name2" func="var" arg="dir" op="equ" val="norm">
        <dgm:choose name="Name3">
          <dgm:if name="Name4"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127"/>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5"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Accent1" refType="w" fact="0"/>
              <dgm:constr type="t" for="ch" forName="ChildAccent1" refType="h" fact="0.1613"/>
              <dgm:constr type="w" for="ch" forName="ChildAccent1" refType="w" fact="0.5"/>
              <dgm:constr type="h" for="ch" forName="ChildAccent1" refType="h" fact="0.7742"/>
              <dgm:constr type="l" for="ch" forName="Child1" refType="w" fact="0.0635"/>
              <dgm:constr type="t" for="ch" forName="Child1" refType="h" fact="0.1613"/>
              <dgm:constr type="w" for="ch" forName="Child1" refType="w" fact="0.4365"/>
              <dgm:constr type="h" for="ch" forName="Child1" refType="h" fact="0.7742"/>
              <dgm:constr type="l" for="ch" forName="Parent1" refType="w" fact="0"/>
              <dgm:constr type="t" for="ch" forName="Parent1" refType="h" fact="0.0323"/>
              <dgm:constr type="w" for="ch" forName="Parent1" refType="w" fact="0.5"/>
              <dgm:constr type="h" for="ch" forName="Parent1" refType="h" fact="0.129"/>
              <dgm:constr type="l" for="ch" forName="ChildAccent2" refType="w" fact="0.5"/>
              <dgm:constr type="t" for="ch" forName="ChildAccent2" refType="h" fact="0.1613"/>
              <dgm:constr type="w" for="ch" forName="ChildAccent2" refType="w" fact="0.5"/>
              <dgm:constr type="h" for="ch" forName="ChildAccent2" refType="h" fact="0.8387"/>
              <dgm:constr type="l" for="ch" forName="Child2" refType="w" fact="0.5635"/>
              <dgm:constr type="t" for="ch" forName="Child2" refType="h" fact="0.1613"/>
              <dgm:constr type="w" for="ch" forName="Child2" refType="w" fact="0.4365"/>
              <dgm:constr type="h" for="ch" forName="Child2" refType="h" fact="0.8387"/>
              <dgm:constr type="l" for="ch" forName="Parent2" refType="w" fact="0.5"/>
              <dgm:constr type="t" for="ch" forName="Parent2" refType="h" fact="0"/>
              <dgm:constr type="w" for="ch" forName="Parent2" refType="w" fact="0.5"/>
              <dgm:constr type="h" for="ch" forName="Parent2" refType="h" fact="0.1613"/>
            </dgm:constrLst>
          </dgm:if>
          <dgm:if name="Name6"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Accent1" refType="w" fact="0"/>
              <dgm:constr type="t" for="ch" forName="ChildAccent1" refType="h" fact="0.1757"/>
              <dgm:constr type="w" for="ch" forName="ChildAccent1" refType="w" fact="0.3333"/>
              <dgm:constr type="h" for="ch" forName="ChildAccent1" refType="h" fact="0.7066"/>
              <dgm:constr type="l" for="ch" forName="Child1" refType="w" fact="0.0423"/>
              <dgm:constr type="t" for="ch" forName="Child1" refType="h" fact="0.1757"/>
              <dgm:constr type="w" for="ch" forName="Child1" refType="w" fact="0.291"/>
              <dgm:constr type="h" for="ch" forName="Child1" refType="h" fact="0.7066"/>
              <dgm:constr type="l" for="ch" forName="Parent1" refType="w" fact="0"/>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Child2" refType="w" fact="0.3756"/>
              <dgm:constr type="t" for="ch" forName="Child2" refType="h" fact="0.1757"/>
              <dgm:constr type="w" for="ch" forName="Child2" refType="w" fact="0.291"/>
              <dgm:constr type="h" for="ch" forName="Child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6667"/>
              <dgm:constr type="t" for="ch" forName="ChildAccent3" refType="h" fact="0.1757"/>
              <dgm:constr type="w" for="ch" forName="ChildAccent3" refType="w" fact="0.3333"/>
              <dgm:constr type="h" for="ch" forName="ChildAccent3" refType="h" fact="0.8243"/>
              <dgm:constr type="l" for="ch" forName="Child3" refType="w" fact="0.709"/>
              <dgm:constr type="t" for="ch" forName="Child3" refType="h" fact="0.1757"/>
              <dgm:constr type="w" for="ch" forName="Child3" refType="w" fact="0.291"/>
              <dgm:constr type="h" for="ch" forName="Child3" refType="h" fact="0.8243"/>
              <dgm:constr type="l" for="ch" forName="Parent3" refType="w" fact="0.6667"/>
              <dgm:constr type="t" for="ch" forName="Parent3" refType="h" fact="0"/>
              <dgm:constr type="w" for="ch" forName="Parent3" refType="w" fact="0.3333"/>
              <dgm:constr type="h" for="ch" forName="Parent3" refType="h" fact="0.176"/>
            </dgm:constrLst>
          </dgm:if>
          <dgm:if name="Name7"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Accent1" refType="w" fact="0"/>
              <dgm:constr type="t" for="ch" forName="ChildAccent1" refType="h" fact="0.1892"/>
              <dgm:constr type="w" for="ch" forName="ChildAccent1" refType="w" fact="0.25"/>
              <dgm:constr type="h" for="ch" forName="ChildAccent1" refType="h" fact="0.6486"/>
              <dgm:constr type="l" for="ch" forName="Child1" refType="w" fact="0.0317"/>
              <dgm:constr type="t" for="ch" forName="Child1" refType="h" fact="0.1892"/>
              <dgm:constr type="w" for="ch" forName="Child1" refType="w" fact="0.2183"/>
              <dgm:constr type="h" for="ch" forName="Child1" refType="h" fact="0.6486"/>
              <dgm:constr type="l" for="ch" forName="Parent1" refType="w" fact="0"/>
              <dgm:constr type="t" for="ch" forName="Parent1" refType="h" fact="0.0811"/>
              <dgm:constr type="w" for="ch" forName="Parent1" refType="w" fact="0.25"/>
              <dgm:constr type="h" for="ch" forName="Parent1" refType="h" fact="0.1081"/>
              <dgm:constr type="l" for="ch" forName="ChildAccent2" refType="w" fact="0.25"/>
              <dgm:constr type="t" for="ch" forName="ChildAccent2" refType="h" fact="0.1892"/>
              <dgm:constr type="w" for="ch" forName="ChildAccent2" refType="w" fact="0.25"/>
              <dgm:constr type="h" for="ch" forName="ChildAccent2" refType="h" fact="0.7027"/>
              <dgm:constr type="l" for="ch" forName="Child2" refType="w" fact="0.2817"/>
              <dgm:constr type="t" for="ch" forName="Child2" refType="h" fact="0.1892"/>
              <dgm:constr type="w" for="ch" forName="Child2" refType="w" fact="0.2183"/>
              <dgm:constr type="h" for="ch" forName="Child2" refType="h" fact="0.7027"/>
              <dgm:constr type="l" for="ch" forName="Parent2" refType="w" fact="0.25"/>
              <dgm:constr type="t" for="ch" forName="Parent2" refType="h" fact="0.0541"/>
              <dgm:constr type="w" for="ch" forName="Parent2" refType="w" fact="0.25"/>
              <dgm:constr type="h" for="ch" forName="Parent2" refType="h" fact="0.1351"/>
              <dgm:constr type="l" for="ch" forName="ChildAccent3" refType="w" fact="0.5"/>
              <dgm:constr type="t" for="ch" forName="ChildAccent3" refType="h" fact="0.1892"/>
              <dgm:constr type="w" for="ch" forName="ChildAccent3" refType="w" fact="0.25"/>
              <dgm:constr type="h" for="ch" forName="ChildAccent3" refType="h" fact="0.7568"/>
              <dgm:constr type="l" for="ch" forName="Child3" refType="w" fact="0.5317"/>
              <dgm:constr type="t" for="ch" forName="Child3" refType="h" fact="0.1892"/>
              <dgm:constr type="w" for="ch" forName="Child3" refType="w" fact="0.2183"/>
              <dgm:constr type="h" for="ch" forName="Child3" refType="h" fact="0.7568"/>
              <dgm:constr type="l" for="ch" forName="Parent3" refType="w" fact="0.5"/>
              <dgm:constr type="t" for="ch" forName="Parent3" refType="h" fact="0.0275"/>
              <dgm:constr type="w" for="ch" forName="Parent3" refType="w" fact="0.25"/>
              <dgm:constr type="h" for="ch" forName="Parent3" refType="h" fact="0.1622"/>
              <dgm:constr type="l" for="ch" forName="ChildAccent4" refType="w" fact="0.75"/>
              <dgm:constr type="t" for="ch" forName="ChildAccent4" refType="h" fact="0.1892"/>
              <dgm:constr type="w" for="ch" forName="ChildAccent4" refType="w" fact="0.25"/>
              <dgm:constr type="h" for="ch" forName="ChildAccent4" refType="h" fact="0.8108"/>
              <dgm:constr type="l" for="ch" forName="Child4" refType="w" fact="0.7817"/>
              <dgm:constr type="t" for="ch" forName="Child4" refType="h" fact="0.1892"/>
              <dgm:constr type="w" for="ch" forName="Child4" refType="w" fact="0.2183"/>
              <dgm:constr type="h" for="ch" forName="Child4" refType="h" fact="0.8108"/>
              <dgm:constr type="l" for="ch" forName="Parent4" refType="w" fact="0.75"/>
              <dgm:constr type="t" for="ch" forName="Parent4" refType="h" fact="0"/>
              <dgm:constr type="w" for="ch" forName="Parent4" refType="w" fact="0.25"/>
              <dgm:constr type="h" for="ch" forName="Parent4" refType="h" fact="0.1892"/>
            </dgm:constrLst>
          </dgm:if>
          <dgm:if name="Name8"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Accent1" refType="w" fact="0"/>
              <dgm:constr type="t" for="ch" forName="ChildAccent1" refType="h" fact="0.2"/>
              <dgm:constr type="w" for="ch" forName="ChildAccent1" refType="w" fact="0.2001"/>
              <dgm:constr type="h" for="ch" forName="ChildAccent1" refType="h" fact="0.6"/>
              <dgm:constr type="l" for="ch" forName="Child1" refType="w" fact="0.0254"/>
              <dgm:constr type="t" for="ch" forName="Child1" refType="h" fact="0.2"/>
              <dgm:constr type="w" for="ch" forName="Child1" refType="w" fact="0.1747"/>
              <dgm:constr type="h" for="ch" forName="Child1" refType="h" fact="0.6"/>
              <dgm:constr type="l" for="ch" forName="Parent1" refType="w" fact="0"/>
              <dgm:constr type="t" for="ch" forName="Parent1" refType="h" fact="0.1"/>
              <dgm:constr type="w" for="ch" forName="Parent1" refType="w" fact="0.2001"/>
              <dgm:constr type="h" for="ch" forName="Parent1" refType="h" fact="0.1"/>
              <dgm:constr type="l" for="ch" forName="ChildAccent2" refType="w" fact="0.2001"/>
              <dgm:constr type="t" for="ch" forName="ChildAccent2" refType="h" fact="0.2"/>
              <dgm:constr type="w" for="ch" forName="ChildAccent2" refType="w" fact="0.2001"/>
              <dgm:constr type="h" for="ch" forName="ChildAccent2" refType="h" fact="0.65"/>
              <dgm:constr type="l" for="ch" forName="Child2" refType="w" fact="0.2255"/>
              <dgm:constr type="t" for="ch" forName="Child2" refType="h" fact="0.2"/>
              <dgm:constr type="w" for="ch" forName="Child2" refType="w" fact="0.1747"/>
              <dgm:constr type="h" for="ch" forName="Child2" refType="h" fact="0.65"/>
              <dgm:constr type="l" for="ch" forName="Parent2" refType="w" fact="0.2001"/>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Child3" refType="w" fact="0.4256"/>
              <dgm:constr type="t" for="ch" forName="Child3" refType="h" fact="0.2"/>
              <dgm:constr type="w" for="ch" forName="Child3" refType="w" fact="0.1747"/>
              <dgm:constr type="h" for="ch" forName="Child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6003"/>
              <dgm:constr type="t" for="ch" forName="ChildAccent4" refType="h" fact="0.2"/>
              <dgm:constr type="w" for="ch" forName="ChildAccent4" refType="w" fact="0.2001"/>
              <dgm:constr type="h" for="ch" forName="ChildAccent4" refType="h" fact="0.75"/>
              <dgm:constr type="l" for="ch" forName="Child4" refType="w" fact="0.6257"/>
              <dgm:constr type="t" for="ch" forName="Child4" refType="h" fact="0.2"/>
              <dgm:constr type="w" for="ch" forName="Child4" refType="w" fact="0.1747"/>
              <dgm:constr type="h" for="ch" forName="Child4" refType="h" fact="0.75"/>
              <dgm:constr type="l" for="ch" forName="Parent4" refType="w" fact="0.6003"/>
              <dgm:constr type="t" for="ch" forName="Parent4" refType="h" fact="0.025"/>
              <dgm:constr type="w" for="ch" forName="Parent4" refType="w" fact="0.2001"/>
              <dgm:constr type="h" for="ch" forName="Parent4" refType="h" fact="0.175"/>
              <dgm:constr type="l" for="ch" forName="ChildAccent5" refType="w" fact="0.7999"/>
              <dgm:constr type="t" for="ch" forName="ChildAccent5" refType="h" fact="0.2"/>
              <dgm:constr type="w" for="ch" forName="ChildAccent5" refType="w" fact="0.2001"/>
              <dgm:constr type="h" for="ch" forName="ChildAccent5" refType="h" fact="0.8"/>
              <dgm:constr type="l" for="ch" forName="Child5" refType="w" fact="0.8253"/>
              <dgm:constr type="t" for="ch" forName="Child5" refType="h" fact="0.2"/>
              <dgm:constr type="w" for="ch" forName="Child5" refType="w" fact="0.1747"/>
              <dgm:constr type="h" for="ch" forName="Child5" refType="h" fact="0.8"/>
              <dgm:constr type="l" for="ch" forName="Parent5" refType="w" fact="0.7999"/>
              <dgm:constr type="t" for="ch" forName="Parent5" refType="h" fact="0"/>
              <dgm:constr type="w" for="ch" forName="Parent5" refType="w" fact="0.2001"/>
              <dgm:constr type="h" for="ch" forName="Parent5" refType="h" fact="0.2"/>
            </dgm:constrLst>
          </dgm:if>
          <dgm:if name="Name9"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Accent1" refType="w" fact="0"/>
              <dgm:constr type="t" for="ch" forName="ChildAccent1" refType="h" fact="0.2087"/>
              <dgm:constr type="w" for="ch" forName="ChildAccent1" refType="w" fact="0.167"/>
              <dgm:constr type="h" for="ch" forName="ChildAccent1" refType="h" fact="0.5586"/>
              <dgm:constr type="l" for="ch" forName="Child1" refType="w" fact="0.0212"/>
              <dgm:constr type="t" for="ch" forName="Child1" refType="h" fact="0.2087"/>
              <dgm:constr type="w" for="ch" forName="Child1" refType="w" fact="0.1458"/>
              <dgm:constr type="h" for="ch" forName="Child1" refType="h" fact="0.5586"/>
              <dgm:constr type="l" for="ch" forName="Parent1" refType="w" fact="0"/>
              <dgm:constr type="t" for="ch" forName="Parent1" refType="h" fact="0.1156"/>
              <dgm:constr type="w" for="ch" forName="Parent1" refType="w" fact="0.167"/>
              <dgm:constr type="h" for="ch" forName="Parent1" refType="h" fact="0.0931"/>
              <dgm:constr type="l" for="ch" forName="ChildAccent2" refType="w" fact="0.167"/>
              <dgm:constr type="t" for="ch" forName="ChildAccent2" refType="h" fact="0.2087"/>
              <dgm:constr type="w" for="ch" forName="ChildAccent2" refType="w" fact="0.167"/>
              <dgm:constr type="h" for="ch" forName="ChildAccent2" refType="h" fact="0.6051"/>
              <dgm:constr type="l" for="ch" forName="Child2" refType="w" fact="0.1888"/>
              <dgm:constr type="t" for="ch" forName="Child2" refType="h" fact="0.2087"/>
              <dgm:constr type="w" for="ch" forName="Child2" refType="w" fact="0.1458"/>
              <dgm:constr type="h" for="ch" forName="Child2" refType="h" fact="0.6051"/>
              <dgm:constr type="l" for="ch" forName="Parent2" refType="w" fact="0.167"/>
              <dgm:constr type="t" for="ch" forName="Parent2" refType="h" fact="0.0923"/>
              <dgm:constr type="w" for="ch" forName="Parent2" refType="w" fact="0.167"/>
              <dgm:constr type="h" for="ch" forName="Parent2" refType="h" fact="0.1164"/>
              <dgm:constr type="l" for="ch" forName="ChildAccent3" refType="w" fact="0.3339"/>
              <dgm:constr type="t" for="ch" forName="ChildAccent3" refType="h" fact="0.2087"/>
              <dgm:constr type="w" for="ch" forName="ChildAccent3" refType="w" fact="0.167"/>
              <dgm:constr type="h" for="ch" forName="ChildAccent3" refType="h" fact="0.6517"/>
              <dgm:constr type="l" for="ch" forName="Child3" refType="w" fact="0.3551"/>
              <dgm:constr type="t" for="ch" forName="Child3" refType="h" fact="0.2087"/>
              <dgm:constr type="w" for="ch" forName="Child3" refType="w" fact="0.1458"/>
              <dgm:constr type="h" for="ch" forName="Child3" refType="h" fact="0.6517"/>
              <dgm:constr type="l" for="ch" forName="Parent3" refType="w" fact="0.3339"/>
              <dgm:constr type="t" for="ch" forName="Parent3" refType="h" fact="0.0698"/>
              <dgm:constr type="w" for="ch" forName="Parent3" refType="w" fact="0.167"/>
              <dgm:constr type="h" for="ch" forName="Parent3" refType="h" fact="0.1396"/>
              <dgm:constr type="l" for="ch" forName="ChildAccent4" refType="w" fact="0.5009"/>
              <dgm:constr type="t" for="ch" forName="ChildAccent4" refType="h" fact="0.2087"/>
              <dgm:constr type="w" for="ch" forName="ChildAccent4" refType="w" fact="0.167"/>
              <dgm:constr type="h" for="ch" forName="ChildAccent4" refType="h" fact="0.6982"/>
              <dgm:constr type="l" for="ch" forName="Child4" refType="w" fact="0.5221"/>
              <dgm:constr type="t" for="ch" forName="Child4" refType="h" fact="0.2087"/>
              <dgm:constr type="w" for="ch" forName="Child4" refType="w" fact="0.1458"/>
              <dgm:constr type="h" for="ch" forName="Child4" refType="h" fact="0.6982"/>
              <dgm:constr type="l" for="ch" forName="Parent4" refType="w" fact="0.501"/>
              <dgm:constr type="t" for="ch" forName="Parent4" refType="h" fact="0.0458"/>
              <dgm:constr type="w" for="ch" forName="Parent4" refType="w" fact="0.167"/>
              <dgm:constr type="h" for="ch" forName="Parent4" refType="h" fact="0.1629"/>
              <dgm:constr type="l" for="ch" forName="ChildAccent5" refType="w" fact="0.6674"/>
              <dgm:constr type="t" for="ch" forName="ChildAccent5" refType="h" fact="0.2087"/>
              <dgm:constr type="w" for="ch" forName="ChildAccent5" refType="w" fact="0.167"/>
              <dgm:constr type="h" for="ch" forName="ChildAccent5" refType="h" fact="0.7448"/>
              <dgm:constr type="l" for="ch" forName="Child5" refType="w" fact="0.6886"/>
              <dgm:constr type="t" for="ch" forName="Child5" refType="h" fact="0.2087"/>
              <dgm:constr type="w" for="ch" forName="Child5" refType="w" fact="0.1458"/>
              <dgm:constr type="h" for="ch" forName="Child5" refType="h" fact="0.7448"/>
              <dgm:constr type="l" for="ch" forName="Parent5" refType="w" fact="0.668"/>
              <dgm:constr type="t" for="ch" forName="Parent5" refType="h" fact="0.0225"/>
              <dgm:constr type="w" for="ch" forName="Parent5" refType="w" fact="0.167"/>
              <dgm:constr type="h" for="ch" forName="Parent5" refType="h" fact="0.1862"/>
              <dgm:constr type="l" for="ch" forName="ChildAccent6" refType="w" fact="0.833"/>
              <dgm:constr type="t" for="ch" forName="ChildAccent6" refType="h" fact="0.2087"/>
              <dgm:constr type="w" for="ch" forName="ChildAccent6" refType="w" fact="0.167"/>
              <dgm:constr type="h" for="ch" forName="ChildAccent6" refType="h" fact="0.7913"/>
              <dgm:constr type="l" for="ch" forName="Child6" refType="w" fact="0.8542"/>
              <dgm:constr type="t" for="ch" forName="Child6" refType="h" fact="0.2087"/>
              <dgm:constr type="w" for="ch" forName="Child6" refType="w" fact="0.1458"/>
              <dgm:constr type="h" for="ch" forName="Child6" refType="h" fact="0.7913"/>
              <dgm:constr type="l" for="ch" forName="Parent6" refType="w" fact="0.835"/>
              <dgm:constr type="t" for="ch" forName="Parent6" refType="h" fact="0"/>
              <dgm:constr type="w" for="ch" forName="Parent6" refType="w" fact="0.165"/>
              <dgm:constr type="h" for="ch" forName="Parent6" refType="h" fact="0.2095"/>
            </dgm:constrLst>
          </dgm:if>
          <dgm:else name="Name10">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Accent1" refType="w" fact="0"/>
              <dgm:constr type="t" for="ch" forName="ChildAccent1" refType="h" fact="0.2168"/>
              <dgm:constr type="w" for="ch" forName="ChildAccent1" refType="w" fact="0.1432"/>
              <dgm:constr type="h" for="ch" forName="ChildAccent1" refType="h" fact="0.5221"/>
              <dgm:constr type="l" for="ch" forName="Child1" refType="w" fact="0.0182"/>
              <dgm:constr type="t" for="ch" forName="Child1" refType="h" fact="0.2168"/>
              <dgm:constr type="w" for="ch" forName="Child1" refType="w" fact="0.125"/>
              <dgm:constr type="h" for="ch" forName="Child1" refType="h" fact="0.5221"/>
              <dgm:constr type="l" for="ch" forName="Parent1" refType="w" fact="0"/>
              <dgm:constr type="t" for="ch" forName="Parent1" refType="h" fact="0.1298"/>
              <dgm:constr type="w" for="ch" forName="Parent1" refType="w" fact="0.1432"/>
              <dgm:constr type="h" for="ch" forName="Parent1" refType="h" fact="0.087"/>
              <dgm:constr type="l" for="ch" forName="ChildAccent2" refType="w" fact="0.1432"/>
              <dgm:constr type="t" for="ch" forName="ChildAccent2" refType="h" fact="0.2168"/>
              <dgm:constr type="w" for="ch" forName="ChildAccent2" refType="w" fact="0.1432"/>
              <dgm:constr type="h" for="ch" forName="ChildAccent2" refType="h" fact="0.5656"/>
              <dgm:constr type="l" for="ch" forName="Child2" refType="w" fact="0.1614"/>
              <dgm:constr type="t" for="ch" forName="Child2" refType="h" fact="0.2168"/>
              <dgm:constr type="w" for="ch" forName="Child2" refType="w" fact="0.125"/>
              <dgm:constr type="h" for="ch" forName="Child2" refType="h" fact="0.5656"/>
              <dgm:constr type="l" for="ch" forName="Parent2" refType="w" fact="0.1432"/>
              <dgm:constr type="t" for="ch" forName="Parent2" refType="h" fact="0.108"/>
              <dgm:constr type="w" for="ch" forName="Parent2" refType="w" fact="0.1432"/>
              <dgm:constr type="h" for="ch" forName="Parent2" refType="h" fact="0.1088"/>
              <dgm:constr type="l" for="ch" forName="ChildAccent3" refType="w" fact="0.2865"/>
              <dgm:constr type="t" for="ch" forName="ChildAccent3" refType="h" fact="0.2168"/>
              <dgm:constr type="w" for="ch" forName="ChildAccent3" refType="w" fact="0.1432"/>
              <dgm:constr type="h" for="ch" forName="ChildAccent3" refType="h" fact="0.6091"/>
              <dgm:constr type="l" for="ch" forName="Child3" refType="w" fact="0.3047"/>
              <dgm:constr type="t" for="ch" forName="Child3" refType="h" fact="0.2168"/>
              <dgm:constr type="w" for="ch" forName="Child3" refType="w" fact="0.125"/>
              <dgm:constr type="h" for="ch" forName="Child3" refType="h" fact="0.6091"/>
              <dgm:constr type="l" for="ch" forName="Parent3" refType="w" fact="0.2865"/>
              <dgm:constr type="t" for="ch" forName="Parent3" refType="h" fact="0.087"/>
              <dgm:constr type="w" for="ch" forName="Parent3" refType="w" fact="0.143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Child4" refType="w" fact="0.4479"/>
              <dgm:constr type="t" for="ch" forName="Child4" refType="h" fact="0.2168"/>
              <dgm:constr type="w" for="ch" forName="Child4" refType="w" fact="0.125"/>
              <dgm:constr type="h" for="ch" forName="Child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5726"/>
              <dgm:constr type="t" for="ch" forName="ChildAccent5" refType="h" fact="0.2168"/>
              <dgm:constr type="w" for="ch" forName="ChildAccent5" refType="w" fact="0.1432"/>
              <dgm:constr type="h" for="ch" forName="ChildAccent5" refType="h" fact="0.6962"/>
              <dgm:constr type="l" for="ch" forName="Child5" refType="w" fact="0.5908"/>
              <dgm:constr type="t" for="ch" forName="Child5" refType="h" fact="0.2168"/>
              <dgm:constr type="w" for="ch" forName="Child5" refType="w" fact="0.125"/>
              <dgm:constr type="h" for="ch" forName="Child5" refType="h" fact="0.6962"/>
              <dgm:constr type="l" for="ch" forName="Parent5" refType="w" fact="0.5726"/>
              <dgm:constr type="t" for="ch" forName="Parent5" refType="h" fact="0.0428"/>
              <dgm:constr type="w" for="ch" forName="Parent5" refType="w" fact="0.1432"/>
              <dgm:constr type="h" for="ch" forName="Parent5" refType="h" fact="0.174"/>
              <dgm:constr type="l" for="ch" forName="ChildAccent6" refType="w" fact="0.7147"/>
              <dgm:constr type="t" for="ch" forName="ChildAccent6" refType="h" fact="0.2168"/>
              <dgm:constr type="w" for="ch" forName="ChildAccent6" refType="w" fact="0.1432"/>
              <dgm:constr type="h" for="ch" forName="ChildAccent6" refType="h" fact="0.7397"/>
              <dgm:constr type="l" for="ch" forName="Child6" refType="w" fact="0.7329"/>
              <dgm:constr type="t" for="ch" forName="Child6" refType="h" fact="0.2168"/>
              <dgm:constr type="w" for="ch" forName="Child6" refType="w" fact="0.125"/>
              <dgm:constr type="h" for="ch" forName="Child6" refType="h" fact="0.7397"/>
              <dgm:constr type="l" for="ch" forName="Parent6" refType="w" fact="0.716"/>
              <dgm:constr type="t" for="ch" forName="Parent6" refType="h" fact="0.0217"/>
              <dgm:constr type="w" for="ch" forName="Parent6" refType="w" fact="0.1424"/>
              <dgm:constr type="h" for="ch" forName="Parent6" refType="h" fact="0.1958"/>
              <dgm:constr type="l" for="ch" forName="ChildAccent7" refType="w" fact="0.8568"/>
              <dgm:constr type="t" for="ch" forName="ChildAccent7" refType="h" fact="0.2168"/>
              <dgm:constr type="w" for="ch" forName="ChildAccent7" refType="w" fact="0.1432"/>
              <dgm:constr type="h" for="ch" forName="ChildAccent7" refType="h" fact="0.7832"/>
              <dgm:constr type="l" for="ch" forName="Child7" refType="w" fact="0.875"/>
              <dgm:constr type="t" for="ch" forName="Child7" refType="h" fact="0.2168"/>
              <dgm:constr type="w" for="ch" forName="Child7" refType="w" fact="0.125"/>
              <dgm:constr type="h" for="ch" forName="Child7" refType="h" fact="0.7832"/>
              <dgm:constr type="l" for="ch" forName="Parent7" refType="w" fact="0.8577"/>
              <dgm:constr type="t" for="ch" forName="Parent7" refType="h" fact="0"/>
              <dgm:constr type="w" for="ch" forName="Parent7" refType="w" fact="0.1423"/>
              <dgm:constr type="h" for="ch" forName="Parent7" refType="h" fact="0.2175"/>
            </dgm:constrLst>
          </dgm:else>
        </dgm:choose>
      </dgm:if>
      <dgm:else name="Name11">
        <dgm:choose name="Name12">
          <dgm:if name="Name13" axis="ch" ptType="node" func="cnt" op="equ" val="1">
            <dgm:alg type="composite">
              <dgm:param type="ar" val="0.45"/>
            </dgm:alg>
            <dgm:constrLst>
              <dgm:constr type="primFontSz" for="des" forName="Child1" val="65"/>
              <dgm:constr type="primFontSz" for="des" forName="Parent1" val="65"/>
              <dgm:constr type="primFontSz" for="des" forName="Child1" refType="primFontSz" refFor="des" refForName="Parent1" op="lte"/>
              <dgm:constr type="l" for="ch" forName="ChildAccent1" refType="w" fact="0"/>
              <dgm:constr type="t" for="ch" forName="ChildAccent1" refType="h" fact="0.1429"/>
              <dgm:constr type="w" for="ch" forName="ChildAccent1" refType="w"/>
              <dgm:constr type="h" for="ch" forName="ChildAccent1" refType="h" fact="0.8571"/>
              <dgm:constr type="l" for="ch" forName="Child1" refType="w" fact="0"/>
              <dgm:constr type="t" for="ch" forName="Child1" refType="h" fact="0.1429"/>
              <dgm:constr type="w" for="ch" forName="Child1" refType="w" fact="0.873"/>
              <dgm:constr type="h" for="ch" forName="Child1" refType="h" fact="0.8571"/>
              <dgm:constr type="l" for="ch" forName="Parent1" refType="w" fact="0"/>
              <dgm:constr type="t" for="ch" forName="Parent1" refType="h" fact="0"/>
              <dgm:constr type="w" for="ch" forName="Parent1" refType="w"/>
              <dgm:constr type="h" for="ch" forName="Parent1" refType="h" fact="0.1429"/>
            </dgm:constrLst>
          </dgm:if>
          <dgm:if name="Name14" axis="ch" ptType="node" func="cnt" op="equ" val="2">
            <dgm:alg type="composite">
              <dgm:param type="ar" val="0.8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Parent2" refType="primFontSz" refFor="des" refForName="Parent1" op="equ"/>
              <dgm:constr type="primFontSz" for="des" forName="Child2" refType="primFontSz" refFor="des" refForName="Child1" op="equ"/>
              <dgm:constr type="l" for="ch" forName="Child2" refType="w" fact="0"/>
              <dgm:constr type="t" for="ch" forName="Child2" refType="h" fact="0.1613"/>
              <dgm:constr type="w" for="ch" forName="Child2" refType="w" fact="0.4365"/>
              <dgm:constr type="h" for="ch" forName="Child2" refType="h" fact="0.8387"/>
              <dgm:constr type="l" for="ch" forName="Child1" refType="w" fact="0.5"/>
              <dgm:constr type="t" for="ch" forName="Child1" refType="h" fact="0.1613"/>
              <dgm:constr type="w" for="ch" forName="Child1" refType="w" fact="0.4365"/>
              <dgm:constr type="h" for="ch" forName="Child1" refType="h" fact="0.7742"/>
              <dgm:constr type="l" for="ch" forName="ChildAccent1" refType="w" fact="0.5"/>
              <dgm:constr type="t" for="ch" forName="ChildAccent1" refType="h" fact="0.1613"/>
              <dgm:constr type="w" for="ch" forName="ChildAccent1" refType="w" fact="0.5"/>
              <dgm:constr type="h" for="ch" forName="ChildAccent1" refType="h" fact="0.7742"/>
              <dgm:constr type="l" for="ch" forName="Parent1" refType="w" fact="0.5"/>
              <dgm:constr type="t" for="ch" forName="Parent1" refType="h" fact="0.0323"/>
              <dgm:constr type="w" for="ch" forName="Parent1" refType="w" fact="0.5"/>
              <dgm:constr type="h" for="ch" forName="Parent1" refType="h" fact="0.129"/>
              <dgm:constr type="l" for="ch" forName="ChildAccent2" refType="w" fact="0"/>
              <dgm:constr type="t" for="ch" forName="ChildAccent2" refType="h" fact="0.1613"/>
              <dgm:constr type="w" for="ch" forName="ChildAccent2" refType="w" fact="0.5"/>
              <dgm:constr type="h" for="ch" forName="ChildAccent2" refType="h" fact="0.8387"/>
              <dgm:constr type="l" for="ch" forName="Parent2" refType="w" fact="0"/>
              <dgm:constr type="t" for="ch" forName="Parent2" refType="h" fact="0"/>
              <dgm:constr type="w" for="ch" forName="Parent2" refType="w" fact="0.5"/>
              <dgm:constr type="h" for="ch" forName="Parent2" refType="h" fact="0.1613"/>
            </dgm:constrLst>
          </dgm:if>
          <dgm:if name="Name15" axis="ch" ptType="node" func="cnt" op="equ" val="3">
            <dgm:alg type="composite">
              <dgm:param type="ar" val="1.1129"/>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Parent2" refType="primFontSz" refFor="des" refForName="Parent1" op="equ"/>
              <dgm:constr type="primFontSz" for="des" forName="Parent3" refType="primFontSz" refFor="des" refForName="Parent1" op="equ"/>
              <dgm:constr type="primFontSz" for="des" forName="Child2" refType="primFontSz" refFor="des" refForName="Child1" op="equ"/>
              <dgm:constr type="primFontSz" for="des" forName="Child3" refType="primFontSz" refFor="des" refForName="Child1" op="equ"/>
              <dgm:constr type="l" for="ch" forName="Child3" refType="w" fact="0"/>
              <dgm:constr type="t" for="ch" forName="Child3" refType="h" fact="0.1757"/>
              <dgm:constr type="w" for="ch" forName="Child3" refType="w" fact="0.291"/>
              <dgm:constr type="h" for="ch" forName="Child3" refType="h" fact="0.8243"/>
              <dgm:constr type="l" for="ch" forName="Child2" refType="w" fact="0.3333"/>
              <dgm:constr type="t" for="ch" forName="Child2" refType="h" fact="0.1757"/>
              <dgm:constr type="w" for="ch" forName="Child2" refType="w" fact="0.291"/>
              <dgm:constr type="h" for="ch" forName="Child2" refType="h" fact="0.7655"/>
              <dgm:constr type="l" for="ch" forName="Child1" refType="w" fact="0.6667"/>
              <dgm:constr type="t" for="ch" forName="Child1" refType="h" fact="0.1757"/>
              <dgm:constr type="w" for="ch" forName="Child1" refType="w" fact="0.291"/>
              <dgm:constr type="h" for="ch" forName="Child1" refType="h" fact="0.7066"/>
              <dgm:constr type="l" for="ch" forName="ChildAccent1" refType="w" fact="0.6667"/>
              <dgm:constr type="t" for="ch" forName="ChildAccent1" refType="h" fact="0.1757"/>
              <dgm:constr type="w" for="ch" forName="ChildAccent1" refType="w" fact="0.3333"/>
              <dgm:constr type="h" for="ch" forName="ChildAccent1" refType="h" fact="0.7066"/>
              <dgm:constr type="l" for="ch" forName="Parent1" refType="w" fact="0.6667"/>
              <dgm:constr type="t" for="ch" forName="Parent1" refType="h" fact="0.0579"/>
              <dgm:constr type="w" for="ch" forName="Parent1" refType="w" fact="0.3333"/>
              <dgm:constr type="h" for="ch" forName="Parent1" refType="h" fact="0.1178"/>
              <dgm:constr type="l" for="ch" forName="ChildAccent2" refType="w" fact="0.3333"/>
              <dgm:constr type="t" for="ch" forName="ChildAccent2" refType="h" fact="0.1757"/>
              <dgm:constr type="w" for="ch" forName="ChildAccent2" refType="w" fact="0.3333"/>
              <dgm:constr type="h" for="ch" forName="ChildAccent2" refType="h" fact="0.7655"/>
              <dgm:constr type="l" for="ch" forName="Parent2" refType="w" fact="0.3333"/>
              <dgm:constr type="t" for="ch" forName="Parent2" refType="h" fact="0.0285"/>
              <dgm:constr type="w" for="ch" forName="Parent2" refType="w" fact="0.3333"/>
              <dgm:constr type="h" for="ch" forName="Parent2" refType="h" fact="0.1472"/>
              <dgm:constr type="l" for="ch" forName="ChildAccent3" refType="w" fact="0"/>
              <dgm:constr type="t" for="ch" forName="ChildAccent3" refType="h" fact="0.1757"/>
              <dgm:constr type="w" for="ch" forName="ChildAccent3" refType="w" fact="0.3333"/>
              <dgm:constr type="h" for="ch" forName="ChildAccent3" refType="h" fact="0.8243"/>
              <dgm:constr type="l" for="ch" forName="Parent3" refType="w" fact="0"/>
              <dgm:constr type="t" for="ch" forName="Parent3" refType="h" fact="0"/>
              <dgm:constr type="w" for="ch" forName="Parent3" refType="w" fact="0.3333"/>
              <dgm:constr type="h" for="ch" forName="Parent3" refType="h" fact="0.176"/>
            </dgm:constrLst>
          </dgm:if>
          <dgm:if name="Name16" axis="ch" ptType="node" func="cnt" op="equ" val="4">
            <dgm:alg type="composite">
              <dgm:param type="ar" val="1.362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Child4" refType="w" fact="0"/>
              <dgm:constr type="t" for="ch" forName="Child4" refType="h" fact="0.1892"/>
              <dgm:constr type="w" for="ch" forName="Child4" refType="w" fact="0.2183"/>
              <dgm:constr type="h" for="ch" forName="Child4" refType="h" fact="0.8108"/>
              <dgm:constr type="l" for="ch" forName="Child3" refType="w" fact="0.25"/>
              <dgm:constr type="t" for="ch" forName="Child3" refType="h" fact="0.1892"/>
              <dgm:constr type="w" for="ch" forName="Child3" refType="w" fact="0.2183"/>
              <dgm:constr type="h" for="ch" forName="Child3" refType="h" fact="0.7568"/>
              <dgm:constr type="l" for="ch" forName="Child2" refType="w" fact="0.5"/>
              <dgm:constr type="t" for="ch" forName="Child2" refType="h" fact="0.1892"/>
              <dgm:constr type="w" for="ch" forName="Child2" refType="w" fact="0.2183"/>
              <dgm:constr type="h" for="ch" forName="Child2" refType="h" fact="0.7027"/>
              <dgm:constr type="l" for="ch" forName="Child1" refType="w" fact="0.75"/>
              <dgm:constr type="t" for="ch" forName="Child1" refType="h" fact="0.1892"/>
              <dgm:constr type="w" for="ch" forName="Child1" refType="w" fact="0.2183"/>
              <dgm:constr type="h" for="ch" forName="Child1" refType="h" fact="0.6486"/>
              <dgm:constr type="l" for="ch" forName="ChildAccent1" refType="w" fact="0.75"/>
              <dgm:constr type="t" for="ch" forName="ChildAccent1" refType="h" fact="0.1892"/>
              <dgm:constr type="w" for="ch" forName="ChildAccent1" refType="w" fact="0.25"/>
              <dgm:constr type="h" for="ch" forName="ChildAccent1" refType="h" fact="0.6486"/>
              <dgm:constr type="l" for="ch" forName="Parent1" refType="w" fact="0.75"/>
              <dgm:constr type="t" for="ch" forName="Parent1" refType="h" fact="0.0811"/>
              <dgm:constr type="w" for="ch" forName="Parent1" refType="w" fact="0.25"/>
              <dgm:constr type="h" for="ch" forName="Parent1" refType="h" fact="0.1081"/>
              <dgm:constr type="l" for="ch" forName="ChildAccent2" refType="w" fact="0.5"/>
              <dgm:constr type="t" for="ch" forName="ChildAccent2" refType="h" fact="0.1892"/>
              <dgm:constr type="w" for="ch" forName="ChildAccent2" refType="w" fact="0.25"/>
              <dgm:constr type="h" for="ch" forName="ChildAccent2" refType="h" fact="0.7027"/>
              <dgm:constr type="l" for="ch" forName="Parent2" refType="w" fact="0.5"/>
              <dgm:constr type="t" for="ch" forName="Parent2" refType="h" fact="0.0541"/>
              <dgm:constr type="w" for="ch" forName="Parent2" refType="w" fact="0.25"/>
              <dgm:constr type="h" for="ch" forName="Parent2" refType="h" fact="0.1351"/>
              <dgm:constr type="l" for="ch" forName="ChildAccent3" refType="w" fact="0.25"/>
              <dgm:constr type="t" for="ch" forName="ChildAccent3" refType="h" fact="0.1892"/>
              <dgm:constr type="w" for="ch" forName="ChildAccent3" refType="w" fact="0.25"/>
              <dgm:constr type="h" for="ch" forName="ChildAccent3" refType="h" fact="0.7568"/>
              <dgm:constr type="l" for="ch" forName="Parent3" refType="w" fact="0.25"/>
              <dgm:constr type="t" for="ch" forName="Parent3" refType="h" fact="0.0279"/>
              <dgm:constr type="w" for="ch" forName="Parent3" refType="w" fact="0.25"/>
              <dgm:constr type="h" for="ch" forName="Parent3" refType="h" fact="0.161"/>
              <dgm:constr type="l" for="ch" forName="ChildAccent4" refType="w" fact="0"/>
              <dgm:constr type="t" for="ch" forName="ChildAccent4" refType="h" fact="0.1892"/>
              <dgm:constr type="w" for="ch" forName="ChildAccent4" refType="w" fact="0.25"/>
              <dgm:constr type="h" for="ch" forName="ChildAccent4" refType="h" fact="0.8108"/>
              <dgm:constr type="l" for="ch" forName="Parent4" refType="w" fact="0"/>
              <dgm:constr type="t" for="ch" forName="Parent4" refType="h" fact="0"/>
              <dgm:constr type="w" for="ch" forName="Parent4" refType="w" fact="0.25"/>
              <dgm:constr type="h" for="ch" forName="Parent4" refType="h" fact="0.1892"/>
            </dgm:constrLst>
          </dgm:if>
          <dgm:if name="Name17" axis="ch" ptType="node" func="cnt" op="equ" val="5">
            <dgm:alg type="composite">
              <dgm:param type="ar" val="1.5742"/>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Child5" refType="w" fact="0"/>
              <dgm:constr type="t" for="ch" forName="Child5" refType="h" fact="0.2"/>
              <dgm:constr type="w" for="ch" forName="Child5" refType="w" fact="0.1747"/>
              <dgm:constr type="h" for="ch" forName="Child5" refType="h" fact="0.8"/>
              <dgm:constr type="l" for="ch" forName="Child4" refType="w" fact="0.2001"/>
              <dgm:constr type="t" for="ch" forName="Child4" refType="h" fact="0.2"/>
              <dgm:constr type="w" for="ch" forName="Child4" refType="w" fact="0.1747"/>
              <dgm:constr type="h" for="ch" forName="Child4" refType="h" fact="0.75"/>
              <dgm:constr type="l" for="ch" forName="Child3" refType="w" fact="0.4002"/>
              <dgm:constr type="t" for="ch" forName="Child3" refType="h" fact="0.2"/>
              <dgm:constr type="w" for="ch" forName="Child3" refType="w" fact="0.1747"/>
              <dgm:constr type="h" for="ch" forName="Child3" refType="h" fact="0.7"/>
              <dgm:constr type="l" for="ch" forName="Child2" refType="w" fact="0.6003"/>
              <dgm:constr type="t" for="ch" forName="Child2" refType="h" fact="0.2"/>
              <dgm:constr type="w" for="ch" forName="Child2" refType="w" fact="0.1747"/>
              <dgm:constr type="h" for="ch" forName="Child2" refType="h" fact="0.65"/>
              <dgm:constr type="l" for="ch" forName="Child1" refType="w" fact="0.7999"/>
              <dgm:constr type="t" for="ch" forName="Child1" refType="h" fact="0.2"/>
              <dgm:constr type="w" for="ch" forName="Child1" refType="w" fact="0.1747"/>
              <dgm:constr type="h" for="ch" forName="Child1" refType="h" fact="0.6"/>
              <dgm:constr type="l" for="ch" forName="ChildAccent1" refType="w" fact="0.7999"/>
              <dgm:constr type="t" for="ch" forName="ChildAccent1" refType="h" fact="0.2"/>
              <dgm:constr type="w" for="ch" forName="ChildAccent1" refType="w" fact="0.2001"/>
              <dgm:constr type="h" for="ch" forName="ChildAccent1" refType="h" fact="0.6"/>
              <dgm:constr type="l" for="ch" forName="Parent1" refType="w" fact="0.7999"/>
              <dgm:constr type="t" for="ch" forName="Parent1" refType="h" fact="0.1"/>
              <dgm:constr type="w" for="ch" forName="Parent1" refType="w" fact="0.2001"/>
              <dgm:constr type="h" for="ch" forName="Parent1" refType="h" fact="0.1"/>
              <dgm:constr type="l" for="ch" forName="ChildAccent2" refType="w" fact="0.6003"/>
              <dgm:constr type="t" for="ch" forName="ChildAccent2" refType="h" fact="0.2"/>
              <dgm:constr type="w" for="ch" forName="ChildAccent2" refType="w" fact="0.2001"/>
              <dgm:constr type="h" for="ch" forName="ChildAccent2" refType="h" fact="0.65"/>
              <dgm:constr type="l" for="ch" forName="Parent2" refType="w" fact="0.6003"/>
              <dgm:constr type="t" for="ch" forName="Parent2" refType="h" fact="0.075"/>
              <dgm:constr type="w" for="ch" forName="Parent2" refType="w" fact="0.2001"/>
              <dgm:constr type="h" for="ch" forName="Parent2" refType="h" fact="0.125"/>
              <dgm:constr type="l" for="ch" forName="ChildAccent3" refType="w" fact="0.4002"/>
              <dgm:constr type="t" for="ch" forName="ChildAccent3" refType="h" fact="0.2"/>
              <dgm:constr type="w" for="ch" forName="ChildAccent3" refType="w" fact="0.2001"/>
              <dgm:constr type="h" for="ch" forName="ChildAccent3" refType="h" fact="0.7"/>
              <dgm:constr type="l" for="ch" forName="Parent3" refType="w" fact="0.4002"/>
              <dgm:constr type="t" for="ch" forName="Parent3" refType="h" fact="0.0508"/>
              <dgm:constr type="w" for="ch" forName="Parent3" refType="w" fact="0.2001"/>
              <dgm:constr type="h" for="ch" forName="Parent3" refType="h" fact="0.15"/>
              <dgm:constr type="l" for="ch" forName="ChildAccent4" refType="w" fact="0.2001"/>
              <dgm:constr type="t" for="ch" forName="ChildAccent4" refType="h" fact="0.2"/>
              <dgm:constr type="w" for="ch" forName="ChildAccent4" refType="w" fact="0.2001"/>
              <dgm:constr type="h" for="ch" forName="ChildAccent4" refType="h" fact="0.75"/>
              <dgm:constr type="l" for="ch" forName="Parent4" refType="w" fact="0.2001"/>
              <dgm:constr type="t" for="ch" forName="Parent4" refType="h" fact="0.025"/>
              <dgm:constr type="w" for="ch" forName="Parent4" refType="w" fact="0.2001"/>
              <dgm:constr type="h" for="ch" forName="Parent4" refType="h" fact="0.175"/>
              <dgm:constr type="l" for="ch" forName="ChildAccent5" refType="w" fact="0"/>
              <dgm:constr type="t" for="ch" forName="ChildAccent5" refType="h" fact="0.2"/>
              <dgm:constr type="w" for="ch" forName="ChildAccent5" refType="w" fact="0.2001"/>
              <dgm:constr type="h" for="ch" forName="ChildAccent5" refType="h" fact="0.8"/>
              <dgm:constr type="l" for="ch" forName="Parent5" refType="w" fact="0"/>
              <dgm:constr type="t" for="ch" forName="Parent5" refType="h" fact="0"/>
              <dgm:constr type="w" for="ch" forName="Parent5" refType="w" fact="0.2001"/>
              <dgm:constr type="h" for="ch" forName="Parent5" refType="h" fact="0.2"/>
            </dgm:constrLst>
          </dgm:if>
          <dgm:if name="Name18" axis="ch" ptType="node" func="cnt" op="equ" val="6">
            <dgm:alg type="composite">
              <dgm:param type="ar" val="1.7564"/>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l" for="ch" forName="Child6" refType="w" fact="0"/>
              <dgm:constr type="t" for="ch" forName="Child6" refType="h" fact="0.2087"/>
              <dgm:constr type="w" for="ch" forName="Child6" refType="w" fact="0.1458"/>
              <dgm:constr type="h" for="ch" forName="Child6" refType="h" fact="0.7913"/>
              <dgm:constr type="l" for="ch" forName="Child5" refType="w" fact="0.167"/>
              <dgm:constr type="t" for="ch" forName="Child5" refType="h" fact="0.2087"/>
              <dgm:constr type="w" for="ch" forName="Child5" refType="w" fact="0.1458"/>
              <dgm:constr type="h" for="ch" forName="Child5" refType="h" fact="0.7448"/>
              <dgm:constr type="l" for="ch" forName="Child4" refType="w" fact="0.3339"/>
              <dgm:constr type="t" for="ch" forName="Child4" refType="h" fact="0.2087"/>
              <dgm:constr type="w" for="ch" forName="Child4" refType="w" fact="0.1458"/>
              <dgm:constr type="h" for="ch" forName="Child4" refType="h" fact="0.6982"/>
              <dgm:constr type="l" for="ch" forName="Child3" refType="w" fact="0.5009"/>
              <dgm:constr type="t" for="ch" forName="Child3" refType="h" fact="0.2087"/>
              <dgm:constr type="w" for="ch" forName="Child3" refType="w" fact="0.1458"/>
              <dgm:constr type="h" for="ch" forName="Child3" refType="h" fact="0.6517"/>
              <dgm:constr type="l" for="ch" forName="Child2" refType="w" fact="0.6674"/>
              <dgm:constr type="t" for="ch" forName="Child2" refType="h" fact="0.2087"/>
              <dgm:constr type="w" for="ch" forName="Child2" refType="w" fact="0.1458"/>
              <dgm:constr type="h" for="ch" forName="Child2" refType="h" fact="0.6051"/>
              <dgm:constr type="l" for="ch" forName="Child1" refType="w" fact="0.833"/>
              <dgm:constr type="t" for="ch" forName="Child1" refType="h" fact="0.2087"/>
              <dgm:constr type="w" for="ch" forName="Child1" refType="w" fact="0.1458"/>
              <dgm:constr type="h" for="ch" forName="Child1" refType="h" fact="0.5586"/>
              <dgm:constr type="l" for="ch" forName="ChildAccent1" refType="w" fact="0.833"/>
              <dgm:constr type="t" for="ch" forName="ChildAccent1" refType="h" fact="0.2087"/>
              <dgm:constr type="w" for="ch" forName="ChildAccent1" refType="w" fact="0.167"/>
              <dgm:constr type="h" for="ch" forName="ChildAccent1" refType="h" fact="0.5586"/>
              <dgm:constr type="l" for="ch" forName="Parent1" refType="w" fact="0.833"/>
              <dgm:constr type="t" for="ch" forName="Parent1" refType="h" fact="0.1156"/>
              <dgm:constr type="w" for="ch" forName="Parent1" refType="w" fact="0.167"/>
              <dgm:constr type="h" for="ch" forName="Parent1" refType="h" fact="0.0931"/>
              <dgm:constr type="l" for="ch" forName="ChildAccent2" refType="w" fact="0.6674"/>
              <dgm:constr type="t" for="ch" forName="ChildAccent2" refType="h" fact="0.2087"/>
              <dgm:constr type="w" for="ch" forName="ChildAccent2" refType="w" fact="0.167"/>
              <dgm:constr type="h" for="ch" forName="ChildAccent2" refType="h" fact="0.6051"/>
              <dgm:constr type="l" for="ch" forName="Parent2" refType="w" fact="0.6674"/>
              <dgm:constr type="t" for="ch" forName="Parent2" refType="h" fact="0.0923"/>
              <dgm:constr type="w" for="ch" forName="Parent2" refType="w" fact="0.165"/>
              <dgm:constr type="h" for="ch" forName="Parent2" refType="h" fact="0.1164"/>
              <dgm:constr type="l" for="ch" forName="ChildAccent3" refType="w" fact="0.5009"/>
              <dgm:constr type="t" for="ch" forName="ChildAccent3" refType="h" fact="0.2087"/>
              <dgm:constr type="w" for="ch" forName="ChildAccent3" refType="w" fact="0.167"/>
              <dgm:constr type="h" for="ch" forName="ChildAccent3" refType="h" fact="0.6517"/>
              <dgm:constr type="l" for="ch" forName="Parent3" refType="w" fact="0.5009"/>
              <dgm:constr type="t" for="ch" forName="Parent3" refType="h" fact="0.0698"/>
              <dgm:constr type="w" for="ch" forName="Parent3" refType="w" fact="0.166"/>
              <dgm:constr type="h" for="ch" forName="Parent3" refType="h" fact="0.1396"/>
              <dgm:constr type="l" for="ch" forName="ChildAccent4" refType="w" fact="0.3339"/>
              <dgm:constr type="t" for="ch" forName="ChildAccent4" refType="h" fact="0.2087"/>
              <dgm:constr type="w" for="ch" forName="ChildAccent4" refType="w" fact="0.167"/>
              <dgm:constr type="h" for="ch" forName="ChildAccent4" refType="h" fact="0.6982"/>
              <dgm:constr type="l" for="ch" forName="Parent4" refType="w" fact="0.3339"/>
              <dgm:constr type="t" for="ch" forName="Parent4" refType="h" fact="0.0458"/>
              <dgm:constr type="w" for="ch" forName="Parent4" refType="w" fact="0.167"/>
              <dgm:constr type="h" for="ch" forName="Parent4" refType="h" fact="0.1629"/>
              <dgm:constr type="l" for="ch" forName="ChildAccent5" refType="w" fact="0.167"/>
              <dgm:constr type="t" for="ch" forName="ChildAccent5" refType="h" fact="0.2087"/>
              <dgm:constr type="w" for="ch" forName="ChildAccent5" refType="w" fact="0.167"/>
              <dgm:constr type="h" for="ch" forName="ChildAccent5" refType="h" fact="0.7448"/>
              <dgm:constr type="l" for="ch" forName="Parent5" refType="w" fact="0.167"/>
              <dgm:constr type="t" for="ch" forName="Parent5" refType="h" fact="0.0225"/>
              <dgm:constr type="w" for="ch" forName="Parent5" refType="w" fact="0.167"/>
              <dgm:constr type="h" for="ch" forName="Parent5" refType="h" fact="0.1862"/>
              <dgm:constr type="l" for="ch" forName="ChildAccent6" refType="w" fact="0"/>
              <dgm:constr type="t" for="ch" forName="ChildAccent6" refType="h" fact="0.2087"/>
              <dgm:constr type="w" for="ch" forName="ChildAccent6" refType="w" fact="0.167"/>
              <dgm:constr type="h" for="ch" forName="ChildAccent6" refType="h" fact="0.7913"/>
              <dgm:constr type="l" for="ch" forName="Parent6" refType="w" fact="0"/>
              <dgm:constr type="t" for="ch" forName="Parent6" refType="h" fact="0"/>
              <dgm:constr type="w" for="ch" forName="Parent6" refType="w" fact="0.167"/>
              <dgm:constr type="h" for="ch" forName="Parent6" refType="h" fact="0.2095"/>
            </dgm:constrLst>
          </dgm:if>
          <dgm:else name="Name19">
            <dgm:alg type="composite">
              <dgm:param type="ar" val="1.9137"/>
            </dgm:alg>
            <dgm:constrLst>
              <dgm:constr type="primFontSz" for="des" forName="Child1" val="65"/>
              <dgm:constr type="primFontSz" for="des" forName="Parent1" val="65"/>
              <dgm:constr type="primFontSz" for="des" forName="Child1" refType="primFontSz" refFor="des" refForName="Parent1" op="lte"/>
              <dgm:constr type="primFontSz" for="des" forName="Child2" refType="primFontSz" refFor="des" refForName="Parent1" op="lte"/>
              <dgm:constr type="primFontSz" for="des" forName="Child3" refType="primFontSz" refFor="des" refForName="Parent1" op="lte"/>
              <dgm:constr type="primFontSz" for="des" forName="Child4" refType="primFontSz" refFor="des" refForName="Parent1" op="lte"/>
              <dgm:constr type="primFontSz" for="des" forName="Child5" refType="primFontSz" refFor="des" refForName="Parent1" op="lte"/>
              <dgm:constr type="primFontSz" for="des" forName="Child6" refType="primFontSz" refFor="des" refForName="Parent1" op="lte"/>
              <dgm:constr type="primFontSz" for="des" forName="Child7" refType="primFontSz" refFor="des" refForName="Parent1" op="lte"/>
              <dgm:constr type="primFontSz" for="des" forName="Child1" refType="primFontSz" refFor="des" refForName="Parent2" op="lte"/>
              <dgm:constr type="primFontSz" for="des" forName="Child2" refType="primFontSz" refFor="des" refForName="Parent2" op="lte"/>
              <dgm:constr type="primFontSz" for="des" forName="Child3" refType="primFontSz" refFor="des" refForName="Parent2" op="lte"/>
              <dgm:constr type="primFontSz" for="des" forName="Child4" refType="primFontSz" refFor="des" refForName="Parent2" op="lte"/>
              <dgm:constr type="primFontSz" for="des" forName="Child5" refType="primFontSz" refFor="des" refForName="Parent2" op="lte"/>
              <dgm:constr type="primFontSz" for="des" forName="Child6" refType="primFontSz" refFor="des" refForName="Parent2" op="lte"/>
              <dgm:constr type="primFontSz" for="des" forName="Child7" refType="primFontSz" refFor="des" refForName="Parent2" op="lte"/>
              <dgm:constr type="primFontSz" for="des" forName="Child1" refType="primFontSz" refFor="des" refForName="Parent3" op="lte"/>
              <dgm:constr type="primFontSz" for="des" forName="Child2" refType="primFontSz" refFor="des" refForName="Parent3" op="lte"/>
              <dgm:constr type="primFontSz" for="des" forName="Child3" refType="primFontSz" refFor="des" refForName="Parent3" op="lte"/>
              <dgm:constr type="primFontSz" for="des" forName="Child4" refType="primFontSz" refFor="des" refForName="Parent3" op="lte"/>
              <dgm:constr type="primFontSz" for="des" forName="Child5" refType="primFontSz" refFor="des" refForName="Parent3" op="lte"/>
              <dgm:constr type="primFontSz" for="des" forName="Child6" refType="primFontSz" refFor="des" refForName="Parent3" op="lte"/>
              <dgm:constr type="primFontSz" for="des" forName="Child7" refType="primFontSz" refFor="des" refForName="Parent3" op="lte"/>
              <dgm:constr type="primFontSz" for="des" forName="Child1" refType="primFontSz" refFor="des" refForName="Parent4" op="lte"/>
              <dgm:constr type="primFontSz" for="des" forName="Child2" refType="primFontSz" refFor="des" refForName="Parent4" op="lte"/>
              <dgm:constr type="primFontSz" for="des" forName="Child3" refType="primFontSz" refFor="des" refForName="Parent4" op="lte"/>
              <dgm:constr type="primFontSz" for="des" forName="Child4" refType="primFontSz" refFor="des" refForName="Parent4" op="lte"/>
              <dgm:constr type="primFontSz" for="des" forName="Child5" refType="primFontSz" refFor="des" refForName="Parent4" op="lte"/>
              <dgm:constr type="primFontSz" for="des" forName="Child6" refType="primFontSz" refFor="des" refForName="Parent4" op="lte"/>
              <dgm:constr type="primFontSz" for="des" forName="Child7" refType="primFontSz" refFor="des" refForName="Parent4" op="lte"/>
              <dgm:constr type="primFontSz" for="des" forName="Child1" refType="primFontSz" refFor="des" refForName="Parent5" op="lte"/>
              <dgm:constr type="primFontSz" for="des" forName="Child2" refType="primFontSz" refFor="des" refForName="Parent5" op="lte"/>
              <dgm:constr type="primFontSz" for="des" forName="Child3" refType="primFontSz" refFor="des" refForName="Parent5" op="lte"/>
              <dgm:constr type="primFontSz" for="des" forName="Child4" refType="primFontSz" refFor="des" refForName="Parent5" op="lte"/>
              <dgm:constr type="primFontSz" for="des" forName="Child5" refType="primFontSz" refFor="des" refForName="Parent5" op="lte"/>
              <dgm:constr type="primFontSz" for="des" forName="Child6" refType="primFontSz" refFor="des" refForName="Parent5" op="lte"/>
              <dgm:constr type="primFontSz" for="des" forName="Child7" refType="primFontSz" refFor="des" refForName="Parent5" op="lte"/>
              <dgm:constr type="primFontSz" for="des" forName="Child1" refType="primFontSz" refFor="des" refForName="Parent6" op="lte"/>
              <dgm:constr type="primFontSz" for="des" forName="Child2" refType="primFontSz" refFor="des" refForName="Parent6" op="lte"/>
              <dgm:constr type="primFontSz" for="des" forName="Child3" refType="primFontSz" refFor="des" refForName="Parent6" op="lte"/>
              <dgm:constr type="primFontSz" for="des" forName="Child4" refType="primFontSz" refFor="des" refForName="Parent6" op="lte"/>
              <dgm:constr type="primFontSz" for="des" forName="Child5" refType="primFontSz" refFor="des" refForName="Parent6" op="lte"/>
              <dgm:constr type="primFontSz" for="des" forName="Child6" refType="primFontSz" refFor="des" refForName="Parent6" op="lte"/>
              <dgm:constr type="primFontSz" for="des" forName="Child7" refType="primFontSz" refFor="des" refForName="Parent6" op="lte"/>
              <dgm:constr type="primFontSz" for="des" forName="Child1" refType="primFontSz" refFor="des" refForName="Parent7" op="lte"/>
              <dgm:constr type="primFontSz" for="des" forName="Child2" refType="primFontSz" refFor="des" refForName="Parent7" op="lte"/>
              <dgm:constr type="primFontSz" for="des" forName="Child3" refType="primFontSz" refFor="des" refForName="Parent7" op="lte"/>
              <dgm:constr type="primFontSz" for="des" forName="Child4" refType="primFontSz" refFor="des" refForName="Parent7" op="lte"/>
              <dgm:constr type="primFontSz" for="des" forName="Child5" refType="primFontSz" refFor="des" refForName="Parent7" op="lte"/>
              <dgm:constr type="primFontSz" for="des" forName="Child6" refType="primFontSz" refFor="des" refForName="Parent7" op="lte"/>
              <dgm:constr type="primFontSz" for="des" forName="Child7" refType="primFontSz" refFor="des" refForName="Parent7" op="lte"/>
              <dgm:constr type="primFontSz" for="des" forName="Parent2" refType="primFontSz" refFor="des" refForName="Parent1" op="equ"/>
              <dgm:constr type="primFontSz" for="des" forName="Parent3" refType="primFontSz" refFor="des" refForName="Parent1" op="equ"/>
              <dgm:constr type="primFontSz" for="des" forName="Parent4" refType="primFontSz" refFor="des" refForName="Parent1" op="equ"/>
              <dgm:constr type="primFontSz" for="des" forName="Parent5" refType="primFontSz" refFor="des" refForName="Parent1" op="equ"/>
              <dgm:constr type="primFontSz" for="des" forName="Parent6" refType="primFontSz" refFor="des" refForName="Parent1" op="equ"/>
              <dgm:constr type="primFontSz" for="des" forName="Parent7" refType="primFontSz" refFor="des" refForName="Parent1" op="equ"/>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l" for="ch" forName="Child7" refType="w" fact="0"/>
              <dgm:constr type="t" for="ch" forName="Child7" refType="h" fact="0.2168"/>
              <dgm:constr type="w" for="ch" forName="Child7" refType="w" fact="0.125"/>
              <dgm:constr type="h" for="ch" forName="Child7" refType="h" fact="0.7832"/>
              <dgm:constr type="l" for="ch" forName="Child6" refType="w" fact="0.1432"/>
              <dgm:constr type="t" for="ch" forName="Child6" refType="h" fact="0.2168"/>
              <dgm:constr type="w" for="ch" forName="Child6" refType="w" fact="0.125"/>
              <dgm:constr type="h" for="ch" forName="Child6" refType="h" fact="0.7397"/>
              <dgm:constr type="l" for="ch" forName="Child5" refType="w" fact="0.2865"/>
              <dgm:constr type="t" for="ch" forName="Child5" refType="h" fact="0.2168"/>
              <dgm:constr type="w" for="ch" forName="Child5" refType="w" fact="0.125"/>
              <dgm:constr type="h" for="ch" forName="Child5" refType="h" fact="0.6962"/>
              <dgm:constr type="l" for="ch" forName="Child4" refType="w" fact="0.4297"/>
              <dgm:constr type="t" for="ch" forName="Child4" refType="h" fact="0.2168"/>
              <dgm:constr type="w" for="ch" forName="Child4" refType="w" fact="0.125"/>
              <dgm:constr type="h" for="ch" forName="Child4" refType="h" fact="0.6526"/>
              <dgm:constr type="l" for="ch" forName="Child3" refType="w" fact="0.5726"/>
              <dgm:constr type="t" for="ch" forName="Child3" refType="h" fact="0.2168"/>
              <dgm:constr type="w" for="ch" forName="Child3" refType="w" fact="0.125"/>
              <dgm:constr type="h" for="ch" forName="Child3" refType="h" fact="0.6091"/>
              <dgm:constr type="l" for="ch" forName="Child2" refType="w" fact="0.7147"/>
              <dgm:constr type="t" for="ch" forName="Child2" refType="h" fact="0.2168"/>
              <dgm:constr type="w" for="ch" forName="Child2" refType="w" fact="0.125"/>
              <dgm:constr type="h" for="ch" forName="Child2" refType="h" fact="0.5656"/>
              <dgm:constr type="l" for="ch" forName="Child1" refType="w" fact="0.8568"/>
              <dgm:constr type="t" for="ch" forName="Child1" refType="h" fact="0.2168"/>
              <dgm:constr type="w" for="ch" forName="Child1" refType="w" fact="0.125"/>
              <dgm:constr type="h" for="ch" forName="Child1" refType="h" fact="0.5221"/>
              <dgm:constr type="l" for="ch" forName="ChildAccent1" refType="w" fact="0.8568"/>
              <dgm:constr type="t" for="ch" forName="ChildAccent1" refType="h" fact="0.2168"/>
              <dgm:constr type="w" for="ch" forName="ChildAccent1" refType="w" fact="0.1432"/>
              <dgm:constr type="h" for="ch" forName="ChildAccent1" refType="h" fact="0.5221"/>
              <dgm:constr type="l" for="ch" forName="Parent1" refType="w" fact="0.8568"/>
              <dgm:constr type="t" for="ch" forName="Parent1" refType="h" fact="0.1298"/>
              <dgm:constr type="w" for="ch" forName="Parent1" refType="w" fact="0.1432"/>
              <dgm:constr type="h" for="ch" forName="Parent1" refType="h" fact="0.087"/>
              <dgm:constr type="l" for="ch" forName="ChildAccent2" refType="w" fact="0.7147"/>
              <dgm:constr type="t" for="ch" forName="ChildAccent2" refType="h" fact="0.2168"/>
              <dgm:constr type="w" for="ch" forName="ChildAccent2" refType="w" fact="0.1432"/>
              <dgm:constr type="h" for="ch" forName="ChildAccent2" refType="h" fact="0.5656"/>
              <dgm:constr type="l" for="ch" forName="Parent2" refType="w" fact="0.7147"/>
              <dgm:constr type="t" for="ch" forName="Parent2" refType="h" fact="0.108"/>
              <dgm:constr type="w" for="ch" forName="Parent2" refType="w" fact="0.1425"/>
              <dgm:constr type="h" for="ch" forName="Parent2" refType="h" fact="0.1088"/>
              <dgm:constr type="l" for="ch" forName="ChildAccent3" refType="w" fact="0.5726"/>
              <dgm:constr type="t" for="ch" forName="ChildAccent3" refType="h" fact="0.2168"/>
              <dgm:constr type="w" for="ch" forName="ChildAccent3" refType="w" fact="0.1432"/>
              <dgm:constr type="h" for="ch" forName="ChildAccent3" refType="h" fact="0.6091"/>
              <dgm:constr type="l" for="ch" forName="Parent3" refType="w" fact="0.5726"/>
              <dgm:constr type="t" for="ch" forName="Parent3" refType="h" fact="0.087"/>
              <dgm:constr type="w" for="ch" forName="Parent3" refType="w" fact="0.142"/>
              <dgm:constr type="h" for="ch" forName="Parent3" refType="h" fact="0.1305"/>
              <dgm:constr type="l" for="ch" forName="ChildAccent4" refType="w" fact="0.4297"/>
              <dgm:constr type="t" for="ch" forName="ChildAccent4" refType="h" fact="0.2168"/>
              <dgm:constr type="w" for="ch" forName="ChildAccent4" refType="w" fact="0.1432"/>
              <dgm:constr type="h" for="ch" forName="ChildAccent4" refType="h" fact="0.6526"/>
              <dgm:constr type="l" for="ch" forName="Parent4" refType="w" fact="0.4297"/>
              <dgm:constr type="t" for="ch" forName="Parent4" refType="h" fact="0.0645"/>
              <dgm:constr type="w" for="ch" forName="Parent4" refType="w" fact="0.1432"/>
              <dgm:constr type="h" for="ch" forName="Parent4" refType="h" fact="0.1523"/>
              <dgm:constr type="l" for="ch" forName="ChildAccent5" refType="w" fact="0.2865"/>
              <dgm:constr type="t" for="ch" forName="ChildAccent5" refType="h" fact="0.2168"/>
              <dgm:constr type="w" for="ch" forName="ChildAccent5" refType="w" fact="0.1432"/>
              <dgm:constr type="h" for="ch" forName="ChildAccent5" refType="h" fact="0.6962"/>
              <dgm:constr type="l" for="ch" forName="Parent5" refType="w" fact="0.2865"/>
              <dgm:constr type="t" for="ch" forName="Parent5" refType="h" fact="0.0428"/>
              <dgm:constr type="w" for="ch" forName="Parent5" refType="w" fact="0.1432"/>
              <dgm:constr type="h" for="ch" forName="Parent5" refType="h" fact="0.174"/>
              <dgm:constr type="l" for="ch" forName="ChildAccent6" refType="w" fact="0.1432"/>
              <dgm:constr type="t" for="ch" forName="ChildAccent6" refType="h" fact="0.2168"/>
              <dgm:constr type="w" for="ch" forName="ChildAccent6" refType="w" fact="0.1432"/>
              <dgm:constr type="h" for="ch" forName="ChildAccent6" refType="h" fact="0.7397"/>
              <dgm:constr type="l" for="ch" forName="Parent6" refType="w" fact="0.1432"/>
              <dgm:constr type="t" for="ch" forName="Parent6" refType="h" fact="0.0217"/>
              <dgm:constr type="w" for="ch" forName="Parent6" refType="w" fact="0.1432"/>
              <dgm:constr type="h" for="ch" forName="Parent6" refType="h" fact="0.1958"/>
              <dgm:constr type="l" for="ch" forName="ChildAccent7" refType="w" fact="0"/>
              <dgm:constr type="t" for="ch" forName="ChildAccent7" refType="h" fact="0.2168"/>
              <dgm:constr type="w" for="ch" forName="ChildAccent7" refType="w" fact="0.1432"/>
              <dgm:constr type="h" for="ch" forName="ChildAccent7" refType="h" fact="0.7832"/>
              <dgm:constr type="l" for="ch" forName="Parent7" refType="w" fact="0"/>
              <dgm:constr type="t" for="ch" forName="Parent7" refType="h" fact="0"/>
              <dgm:constr type="w" for="ch" forName="Parent7" refType="w" fact="0.1432"/>
              <dgm:constr type="h" for="ch" forName="Parent7" refType="h" fact="0.2175"/>
            </dgm:constrLst>
          </dgm:else>
        </dgm:choose>
      </dgm:else>
    </dgm:choose>
    <dgm:forEach name="wrapper" axis="self" ptType="parTrans">
      <dgm:forEach name="accentRepeat" axis="self">
        <dgm:layoutNode name="ChildAccent" styleLbl="alignImgPlace1">
          <dgm:alg type="sp"/>
          <dgm:choose name="Name20">
            <dgm:if name="Name21" axis="followSib" ptType="node" func="cnt" op="equ" val="0">
              <dgm:shape xmlns:r="http://schemas.openxmlformats.org/officeDocument/2006/relationships" type="wedgeRectCallout" r:blip="">
                <dgm:adjLst>
                  <dgm:adj idx="1" val="0"/>
                  <dgm:adj idx="2" val="0"/>
                </dgm:adjLst>
              </dgm:shape>
            </dgm:if>
            <dgm:else name="Name22">
              <dgm:choose name="Name23">
                <dgm:if name="Name24" axis="precedSib" ptType="node" func="cnt" op="equ" val="6">
                  <dgm:shape xmlns:r="http://schemas.openxmlformats.org/officeDocument/2006/relationships" type="wedgeRectCallout" r:blip="">
                    <dgm:adjLst>
                      <dgm:adj idx="1" val="0"/>
                      <dgm:adj idx="2" val="0"/>
                    </dgm:adjLst>
                  </dgm:shape>
                </dgm:if>
                <dgm:else name="Name25">
                  <dgm:choose name="Name26">
                    <dgm:if name="Name27" func="var" arg="dir" op="equ" val="norm">
                      <dgm:shape xmlns:r="http://schemas.openxmlformats.org/officeDocument/2006/relationships" type="wedgeRectCallout" r:blip="">
                        <dgm:adjLst>
                          <dgm:adj idx="1" val="0.625"/>
                          <dgm:adj idx="2" val="0.2083"/>
                        </dgm:adjLst>
                      </dgm:shape>
                    </dgm:if>
                    <dgm:else name="Name28">
                      <dgm:shape xmlns:r="http://schemas.openxmlformats.org/officeDocument/2006/relationships" type="wedgeRectCallout" r:blip="">
                        <dgm:adjLst>
                          <dgm:adj idx="1" val="-0.625"/>
                          <dgm:adj idx="2" val="0.2083"/>
                        </dgm:adjLst>
                      </dgm:shape>
                    </dgm:else>
                  </dgm:choose>
                </dgm:else>
              </dgm:choose>
            </dgm:else>
          </dgm:choose>
          <dgm:presOf axis="des" ptType="node"/>
        </dgm:layoutNode>
      </dgm:forEach>
    </dgm:forEach>
    <dgm:forEach name="Name29" axis="ch" ptType="node" st="7" cnt="1">
      <dgm:layoutNode name="ChildAccent7">
        <dgm:alg type="sp"/>
        <dgm:shape xmlns:r="http://schemas.openxmlformats.org/officeDocument/2006/relationships" r:blip="">
          <dgm:adjLst/>
        </dgm:shape>
        <dgm:presOf/>
        <dgm:constrLst/>
        <dgm:forEach name="Name30" ref="accentRepeat"/>
      </dgm:layoutNode>
      <dgm:layoutNode name="Child7" styleLbl="revTx">
        <dgm:varLst>
          <dgm:chMax val="0"/>
          <dgm:chPref val="0"/>
          <dgm:bulletEnabled val="1"/>
        </dgm:varLst>
        <dgm:choose name="Name31">
          <dgm:if name="Name32" func="var" arg="dir" op="equ" val="norm">
            <dgm:alg type="tx">
              <dgm:param type="parTxLTRAlign" val="r"/>
              <dgm:param type="shpTxLTRAlignCh" val="r"/>
              <dgm:param type="txAnchorVert" val="t"/>
            </dgm:alg>
          </dgm:if>
          <dgm:else name="Name3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7"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4" axis="ch" ptType="node" st="6" cnt="1">
      <dgm:layoutNode name="ChildAccent6">
        <dgm:alg type="sp"/>
        <dgm:shape xmlns:r="http://schemas.openxmlformats.org/officeDocument/2006/relationships" r:blip="">
          <dgm:adjLst/>
        </dgm:shape>
        <dgm:presOf/>
        <dgm:constrLst/>
        <dgm:forEach name="Name35" ref="accentRepeat"/>
      </dgm:layoutNode>
      <dgm:layoutNode name="Child6" styleLbl="revTx">
        <dgm:varLst>
          <dgm:chMax val="0"/>
          <dgm:chPref val="0"/>
          <dgm:bulletEnabled val="1"/>
        </dgm:varLst>
        <dgm:choose name="Name36">
          <dgm:if name="Name37" func="var" arg="dir" op="equ" val="norm">
            <dgm:alg type="tx">
              <dgm:param type="parTxLTRAlign" val="r"/>
              <dgm:param type="shpTxLTRAlignCh" val="r"/>
              <dgm:param type="txAnchorVert" val="t"/>
            </dgm:alg>
          </dgm:if>
          <dgm:else name="Name3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6"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39" axis="ch" ptType="node" st="5" cnt="1">
      <dgm:layoutNode name="ChildAccent5">
        <dgm:alg type="sp"/>
        <dgm:shape xmlns:r="http://schemas.openxmlformats.org/officeDocument/2006/relationships" r:blip="">
          <dgm:adjLst/>
        </dgm:shape>
        <dgm:presOf/>
        <dgm:constrLst/>
        <dgm:forEach name="Name40" ref="accentRepeat"/>
      </dgm:layoutNode>
      <dgm:layoutNode name="Child5" styleLbl="revTx">
        <dgm:varLst>
          <dgm:chMax val="0"/>
          <dgm:chPref val="0"/>
          <dgm:bulletEnabled val="1"/>
        </dgm:varLst>
        <dgm:choose name="Name41">
          <dgm:if name="Name42" func="var" arg="dir" op="equ" val="norm">
            <dgm:alg type="tx">
              <dgm:param type="parTxLTRAlign" val="r"/>
              <dgm:param type="shpTxLTRAlignCh" val="r"/>
              <dgm:param type="txAnchorVert" val="t"/>
            </dgm:alg>
          </dgm:if>
          <dgm:else name="Name4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5"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4" axis="ch" ptType="node" st="4" cnt="1">
      <dgm:layoutNode name="ChildAccent4">
        <dgm:alg type="sp"/>
        <dgm:shape xmlns:r="http://schemas.openxmlformats.org/officeDocument/2006/relationships" r:blip="">
          <dgm:adjLst/>
        </dgm:shape>
        <dgm:presOf/>
        <dgm:constrLst/>
        <dgm:forEach name="Name45" ref="accentRepeat"/>
      </dgm:layoutNode>
      <dgm:layoutNode name="Child4" styleLbl="revTx">
        <dgm:varLst>
          <dgm:chMax val="0"/>
          <dgm:chPref val="0"/>
          <dgm:bulletEnabled val="1"/>
        </dgm:varLst>
        <dgm:choose name="Name46">
          <dgm:if name="Name47" func="var" arg="dir" op="equ" val="norm">
            <dgm:alg type="tx">
              <dgm:param type="parTxLTRAlign" val="r"/>
              <dgm:param type="shpTxLTRAlignCh" val="r"/>
              <dgm:param type="txAnchorVert" val="t"/>
            </dgm:alg>
          </dgm:if>
          <dgm:else name="Name4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4"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49" axis="ch" ptType="node" st="3" cnt="1">
      <dgm:layoutNode name="ChildAccent3">
        <dgm:alg type="sp"/>
        <dgm:shape xmlns:r="http://schemas.openxmlformats.org/officeDocument/2006/relationships" r:blip="">
          <dgm:adjLst/>
        </dgm:shape>
        <dgm:presOf/>
        <dgm:constrLst/>
        <dgm:forEach name="Name50" ref="accentRepeat"/>
      </dgm:layoutNode>
      <dgm:layoutNode name="Child3" styleLbl="revTx">
        <dgm:varLst>
          <dgm:chMax val="0"/>
          <dgm:chPref val="0"/>
          <dgm:bulletEnabled val="1"/>
        </dgm:varLst>
        <dgm:choose name="Name51">
          <dgm:if name="Name52" func="var" arg="dir" op="equ" val="norm">
            <dgm:alg type="tx">
              <dgm:param type="parTxLTRAlign" val="r"/>
              <dgm:param type="shpTxLTRAlignCh" val="r"/>
              <dgm:param type="txAnchorVert" val="t"/>
            </dgm:alg>
          </dgm:if>
          <dgm:else name="Name5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3"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4" axis="ch" ptType="node" st="2" cnt="1">
      <dgm:layoutNode name="ChildAccent2">
        <dgm:alg type="sp"/>
        <dgm:shape xmlns:r="http://schemas.openxmlformats.org/officeDocument/2006/relationships" r:blip="">
          <dgm:adjLst/>
        </dgm:shape>
        <dgm:presOf/>
        <dgm:constrLst/>
        <dgm:forEach name="Name55" ref="accentRepeat"/>
      </dgm:layoutNode>
      <dgm:layoutNode name="Child2" styleLbl="revTx">
        <dgm:varLst>
          <dgm:chMax val="0"/>
          <dgm:chPref val="0"/>
          <dgm:bulletEnabled val="1"/>
        </dgm:varLst>
        <dgm:choose name="Name56">
          <dgm:if name="Name57" func="var" arg="dir" op="equ" val="norm">
            <dgm:alg type="tx">
              <dgm:param type="parTxLTRAlign" val="r"/>
              <dgm:param type="shpTxLTRAlignCh" val="r"/>
              <dgm:param type="txAnchorVert" val="t"/>
            </dgm:alg>
          </dgm:if>
          <dgm:else name="Name58">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2"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forEach name="Name59" axis="ch" ptType="node" cnt="1">
      <dgm:layoutNode name="ChildAccent1">
        <dgm:alg type="sp"/>
        <dgm:shape xmlns:r="http://schemas.openxmlformats.org/officeDocument/2006/relationships" r:blip="">
          <dgm:adjLst/>
        </dgm:shape>
        <dgm:presOf/>
        <dgm:constrLst/>
        <dgm:forEach name="Name60" ref="accentRepeat"/>
      </dgm:layoutNode>
      <dgm:layoutNode name="Child1" styleLbl="revTx">
        <dgm:varLst>
          <dgm:chMax val="0"/>
          <dgm:chPref val="0"/>
          <dgm:bulletEnabled val="1"/>
        </dgm:varLst>
        <dgm:choose name="Name61">
          <dgm:if name="Name62" func="var" arg="dir" op="equ" val="norm">
            <dgm:alg type="tx">
              <dgm:param type="parTxLTRAlign" val="r"/>
              <dgm:param type="shpTxLTRAlignCh" val="r"/>
              <dgm:param type="txAnchorVert" val="t"/>
            </dgm:alg>
          </dgm:if>
          <dgm:else name="Name63">
            <dgm:alg type="tx">
              <dgm:param type="parTxLTRAlign" val="l"/>
              <dgm:param type="shpTxLTRAlignCh" val="l"/>
              <dgm:param type="txAnchorVert" val="t"/>
            </dgm:alg>
          </dgm:else>
        </dgm:choose>
        <dgm:shape xmlns:r="http://schemas.openxmlformats.org/officeDocument/2006/relationships" type="rect" r:blip="" hideGeom="1">
          <dgm:adjLst/>
        </dgm:shape>
        <dgm:presOf axis="des" ptType="node"/>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layoutNode name="Parent1" styleLbl="node1">
        <dgm:varLst>
          <dgm:chMax val="2"/>
          <dgm:chPref val="1"/>
          <dgm:bulletEnabled val="1"/>
        </dgm:varLst>
        <dgm:alg type="tx">
          <dgm:param type="shpTxLTRAlignCh" val="ctr"/>
          <dgm:param type="txAnchorVertCh" val="mid"/>
        </dgm:alg>
        <dgm:shape xmlns:r="http://schemas.openxmlformats.org/officeDocument/2006/relationships" type="rect" r:blip="">
          <dgm:adjLst/>
        </dgm:shape>
        <dgm:presOf axis="self"/>
        <dgm:constrLst>
          <dgm:constr type="lMarg" refType="primFontSz" fact="0.25"/>
          <dgm:constr type="rMarg" refType="primFontSz" fact="0.25"/>
          <dgm:constr type="tMarg" refType="primFontSz" fact="0.25"/>
          <dgm:constr type="bMarg" refType="primFontSz" fact="0.25"/>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91A9256-F9C8-48F3-9246-288820D1979F}"/>
              </a:ext>
            </a:extLst>
          </p:cNvPr>
          <p:cNvSpPr>
            <a:spLocks noGrp="1"/>
          </p:cNvSpPr>
          <p:nvPr>
            <p:ph type="hdr" sz="quarter"/>
          </p:nvPr>
        </p:nvSpPr>
        <p:spPr>
          <a:xfrm>
            <a:off x="0" y="0"/>
            <a:ext cx="3013075" cy="466725"/>
          </a:xfrm>
          <a:prstGeom prst="rect">
            <a:avLst/>
          </a:prstGeom>
        </p:spPr>
        <p:txBody>
          <a:bodyPr vert="horz" lIns="92930" tIns="46465" rIns="92930" bIns="46465" rtlCol="0"/>
          <a:lstStyle>
            <a:lvl1pPr algn="l" eaLnBrk="1" fontAlgn="auto" hangingPunct="1">
              <a:spcBef>
                <a:spcPts val="0"/>
              </a:spcBef>
              <a:spcAft>
                <a:spcPts val="0"/>
              </a:spcAft>
              <a:defRPr sz="1200">
                <a:latin typeface="+mn-lt"/>
                <a:cs typeface="+mn-cs"/>
              </a:defRPr>
            </a:lvl1pPr>
          </a:lstStyle>
          <a:p>
            <a:pPr>
              <a:defRPr/>
            </a:pPr>
            <a:endParaRPr lang="en-US"/>
          </a:p>
        </p:txBody>
      </p:sp>
      <p:sp>
        <p:nvSpPr>
          <p:cNvPr id="3" name="Date Placeholder 2">
            <a:extLst>
              <a:ext uri="{FF2B5EF4-FFF2-40B4-BE49-F238E27FC236}">
                <a16:creationId xmlns:a16="http://schemas.microsoft.com/office/drawing/2014/main" id="{1608C6F2-4266-4213-8BF4-8EA0CDC970FA}"/>
              </a:ext>
            </a:extLst>
          </p:cNvPr>
          <p:cNvSpPr>
            <a:spLocks noGrp="1"/>
          </p:cNvSpPr>
          <p:nvPr>
            <p:ph type="dt" idx="1"/>
          </p:nvPr>
        </p:nvSpPr>
        <p:spPr>
          <a:xfrm>
            <a:off x="3940175" y="0"/>
            <a:ext cx="3013075" cy="466725"/>
          </a:xfrm>
          <a:prstGeom prst="rect">
            <a:avLst/>
          </a:prstGeom>
        </p:spPr>
        <p:txBody>
          <a:bodyPr vert="horz" lIns="92930" tIns="46465" rIns="92930" bIns="46465" rtlCol="0"/>
          <a:lstStyle>
            <a:lvl1pPr algn="r" eaLnBrk="1" fontAlgn="auto" hangingPunct="1">
              <a:spcBef>
                <a:spcPts val="0"/>
              </a:spcBef>
              <a:spcAft>
                <a:spcPts val="0"/>
              </a:spcAft>
              <a:defRPr sz="1200">
                <a:latin typeface="+mn-lt"/>
                <a:cs typeface="+mn-cs"/>
              </a:defRPr>
            </a:lvl1pPr>
          </a:lstStyle>
          <a:p>
            <a:pPr>
              <a:defRPr/>
            </a:pPr>
            <a:fld id="{5AA20220-E8D3-4BE8-9E9D-D5B982467646}" type="datetimeFigureOut">
              <a:rPr lang="en-US"/>
              <a:pPr>
                <a:defRPr/>
              </a:pPr>
              <a:t>2/3/2025</a:t>
            </a:fld>
            <a:endParaRPr lang="en-US"/>
          </a:p>
        </p:txBody>
      </p:sp>
      <p:sp>
        <p:nvSpPr>
          <p:cNvPr id="4" name="Slide Image Placeholder 3">
            <a:extLst>
              <a:ext uri="{FF2B5EF4-FFF2-40B4-BE49-F238E27FC236}">
                <a16:creationId xmlns:a16="http://schemas.microsoft.com/office/drawing/2014/main" id="{8B13A30F-9520-44F4-81B2-1BCC447DE50D}"/>
              </a:ext>
            </a:extLst>
          </p:cNvPr>
          <p:cNvSpPr>
            <a:spLocks noGrp="1" noRot="1" noChangeAspect="1"/>
          </p:cNvSpPr>
          <p:nvPr>
            <p:ph type="sldImg" idx="2"/>
          </p:nvPr>
        </p:nvSpPr>
        <p:spPr>
          <a:xfrm>
            <a:off x="685800" y="1163638"/>
            <a:ext cx="5583238" cy="3141662"/>
          </a:xfrm>
          <a:prstGeom prst="rect">
            <a:avLst/>
          </a:prstGeom>
          <a:noFill/>
          <a:ln w="12700">
            <a:solidFill>
              <a:prstClr val="black"/>
            </a:solidFill>
          </a:ln>
        </p:spPr>
        <p:txBody>
          <a:bodyPr vert="horz" lIns="92930" tIns="46465" rIns="92930" bIns="46465" rtlCol="0" anchor="ctr"/>
          <a:lstStyle/>
          <a:p>
            <a:pPr lvl="0"/>
            <a:endParaRPr lang="en-US" noProof="0"/>
          </a:p>
        </p:txBody>
      </p:sp>
      <p:sp>
        <p:nvSpPr>
          <p:cNvPr id="5" name="Notes Placeholder 4">
            <a:extLst>
              <a:ext uri="{FF2B5EF4-FFF2-40B4-BE49-F238E27FC236}">
                <a16:creationId xmlns:a16="http://schemas.microsoft.com/office/drawing/2014/main" id="{4266252B-3FF1-4DA9-A03B-C61619A4108A}"/>
              </a:ext>
            </a:extLst>
          </p:cNvPr>
          <p:cNvSpPr>
            <a:spLocks noGrp="1"/>
          </p:cNvSpPr>
          <p:nvPr>
            <p:ph type="body" sz="quarter" idx="3"/>
          </p:nvPr>
        </p:nvSpPr>
        <p:spPr>
          <a:xfrm>
            <a:off x="695325" y="4479925"/>
            <a:ext cx="5564188" cy="3665538"/>
          </a:xfrm>
          <a:prstGeom prst="rect">
            <a:avLst/>
          </a:prstGeom>
        </p:spPr>
        <p:txBody>
          <a:bodyPr vert="horz" lIns="92930" tIns="46465" rIns="92930" bIns="46465"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A77DEBF4-55D6-4B92-B2C6-9B4374F6BE7F}"/>
              </a:ext>
            </a:extLst>
          </p:cNvPr>
          <p:cNvSpPr>
            <a:spLocks noGrp="1"/>
          </p:cNvSpPr>
          <p:nvPr>
            <p:ph type="ftr" sz="quarter" idx="4"/>
          </p:nvPr>
        </p:nvSpPr>
        <p:spPr>
          <a:xfrm>
            <a:off x="0" y="8842375"/>
            <a:ext cx="3013075" cy="466725"/>
          </a:xfrm>
          <a:prstGeom prst="rect">
            <a:avLst/>
          </a:prstGeom>
        </p:spPr>
        <p:txBody>
          <a:bodyPr vert="horz" lIns="92930" tIns="46465" rIns="92930" bIns="46465" rtlCol="0" anchor="b"/>
          <a:lstStyle>
            <a:lvl1pPr algn="l" eaLnBrk="1" fontAlgn="auto" hangingPunct="1">
              <a:spcBef>
                <a:spcPts val="0"/>
              </a:spcBef>
              <a:spcAft>
                <a:spcPts val="0"/>
              </a:spcAft>
              <a:defRPr sz="1200">
                <a:latin typeface="+mn-lt"/>
                <a:cs typeface="+mn-cs"/>
              </a:defRPr>
            </a:lvl1pPr>
          </a:lstStyle>
          <a:p>
            <a:pPr>
              <a:defRPr/>
            </a:pPr>
            <a:endParaRPr lang="en-US"/>
          </a:p>
        </p:txBody>
      </p:sp>
      <p:sp>
        <p:nvSpPr>
          <p:cNvPr id="7" name="Slide Number Placeholder 6">
            <a:extLst>
              <a:ext uri="{FF2B5EF4-FFF2-40B4-BE49-F238E27FC236}">
                <a16:creationId xmlns:a16="http://schemas.microsoft.com/office/drawing/2014/main" id="{7B8A1201-67BC-4B63-9687-0E19225243E2}"/>
              </a:ext>
            </a:extLst>
          </p:cNvPr>
          <p:cNvSpPr>
            <a:spLocks noGrp="1"/>
          </p:cNvSpPr>
          <p:nvPr>
            <p:ph type="sldNum" sz="quarter" idx="5"/>
          </p:nvPr>
        </p:nvSpPr>
        <p:spPr>
          <a:xfrm>
            <a:off x="3940175" y="8842375"/>
            <a:ext cx="3013075" cy="466725"/>
          </a:xfrm>
          <a:prstGeom prst="rect">
            <a:avLst/>
          </a:prstGeom>
        </p:spPr>
        <p:txBody>
          <a:bodyPr vert="horz" wrap="square" lIns="92930" tIns="46465" rIns="92930" bIns="46465" numCol="1" anchor="b" anchorCtr="0" compatLnSpc="1">
            <a:prstTxWarp prst="textNoShape">
              <a:avLst/>
            </a:prstTxWarp>
          </a:bodyPr>
          <a:lstStyle>
            <a:lvl1pPr algn="r" eaLnBrk="1" hangingPunct="1">
              <a:defRPr sz="1200"/>
            </a:lvl1pPr>
          </a:lstStyle>
          <a:p>
            <a:pPr>
              <a:defRPr/>
            </a:pPr>
            <a:fld id="{36A1ABE2-8A9C-4371-A477-2D85B6949ADB}" type="slidenum">
              <a:rPr lang="en-US" altLang="en-US"/>
              <a:pPr>
                <a:defRPr/>
              </a:pPr>
              <a:t>‹#›</a:t>
            </a:fld>
            <a:endParaRPr lang="en-US" altLang="en-US"/>
          </a:p>
        </p:txBody>
      </p:sp>
    </p:spTree>
    <p:extLst>
      <p:ext uri="{BB962C8B-B14F-4D97-AF65-F5344CB8AC3E}">
        <p14:creationId xmlns:p14="http://schemas.microsoft.com/office/powerpoint/2010/main" val="330719459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41985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573418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latin typeface="Times New Roman" panose="02020603050405020304" pitchFamily="18" charset="0"/>
                <a:cs typeface="Times New Roman" panose="02020603050405020304" pitchFamily="18" charset="0"/>
              </a:rPr>
              <a:t> It's fast, flexible, and ideal for high-performance applications, making it perfect for handling real-time production data, inventory, and maintenance records. By using Dapper, you can easily interact with relational databases, optimizing data access and improving performance. Your work helps streamline processes such as tracking production, managing inventory, and ensuring smooth maintenance operations in the factory.</a:t>
            </a:r>
            <a:endParaRPr lang="en-IN" b="1" dirty="0"/>
          </a:p>
        </p:txBody>
      </p:sp>
      <p:sp>
        <p:nvSpPr>
          <p:cNvPr id="4" name="Slide Number Placeholder 3"/>
          <p:cNvSpPr>
            <a:spLocks noGrp="1"/>
          </p:cNvSpPr>
          <p:nvPr>
            <p:ph type="sldNum" sz="quarter" idx="5"/>
          </p:nvPr>
        </p:nvSpPr>
        <p:spPr/>
        <p:txBody>
          <a:bodyPr/>
          <a:lstStyle/>
          <a:p>
            <a:pPr>
              <a:defRPr/>
            </a:pPr>
            <a:fld id="{36A1ABE2-8A9C-4371-A477-2D85B6949ADB}" type="slidenum">
              <a:rPr lang="en-US" altLang="en-US" smtClean="0"/>
              <a:pPr>
                <a:defRPr/>
              </a:pPr>
              <a:t>5</a:t>
            </a:fld>
            <a:endParaRPr lang="en-US" altLang="en-US"/>
          </a:p>
        </p:txBody>
      </p:sp>
    </p:spTree>
    <p:extLst>
      <p:ext uri="{BB962C8B-B14F-4D97-AF65-F5344CB8AC3E}">
        <p14:creationId xmlns:p14="http://schemas.microsoft.com/office/powerpoint/2010/main" val="36230956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0FB56918-D4B3-422F-BFF9-D10393CB1268}"/>
              </a:ext>
            </a:extLst>
          </p:cNvPr>
          <p:cNvSpPr>
            <a:spLocks noGrp="1"/>
          </p:cNvSpPr>
          <p:nvPr>
            <p:ph type="dt" sz="half" idx="10"/>
          </p:nvPr>
        </p:nvSpPr>
        <p:spPr/>
        <p:txBody>
          <a:bodyPr/>
          <a:lstStyle>
            <a:lvl1pPr>
              <a:defRPr/>
            </a:lvl1pPr>
          </a:lstStyle>
          <a:p>
            <a:pPr>
              <a:defRPr/>
            </a:pPr>
            <a:fld id="{EB984284-C742-4CDE-BCD1-55F1EACCE4BD}" type="datetime1">
              <a:rPr lang="en-US"/>
              <a:pPr>
                <a:defRPr/>
              </a:pPr>
              <a:t>2/3/2025</a:t>
            </a:fld>
            <a:endParaRPr lang="en-US"/>
          </a:p>
        </p:txBody>
      </p:sp>
      <p:sp>
        <p:nvSpPr>
          <p:cNvPr id="5" name="Footer Placeholder 4">
            <a:extLst>
              <a:ext uri="{FF2B5EF4-FFF2-40B4-BE49-F238E27FC236}">
                <a16:creationId xmlns:a16="http://schemas.microsoft.com/office/drawing/2014/main" id="{A082B6A4-3E11-4AFE-97A2-755EDA1DD9B7}"/>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A2D3FD1-471F-422B-AFB8-CC8FCE5DCE6C}"/>
              </a:ext>
            </a:extLst>
          </p:cNvPr>
          <p:cNvSpPr>
            <a:spLocks noGrp="1"/>
          </p:cNvSpPr>
          <p:nvPr>
            <p:ph type="sldNum" sz="quarter" idx="12"/>
          </p:nvPr>
        </p:nvSpPr>
        <p:spPr/>
        <p:txBody>
          <a:bodyPr/>
          <a:lstStyle>
            <a:lvl1pPr>
              <a:defRPr/>
            </a:lvl1pPr>
          </a:lstStyle>
          <a:p>
            <a:pPr>
              <a:defRPr/>
            </a:pPr>
            <a:fld id="{4FAC8F4A-8BCF-4389-A68F-ABDBB8A38460}" type="slidenum">
              <a:rPr lang="en-US" altLang="en-US"/>
              <a:pPr>
                <a:defRPr/>
              </a:pPr>
              <a:t>‹#›</a:t>
            </a:fld>
            <a:endParaRPr lang="en-US" altLang="en-US"/>
          </a:p>
        </p:txBody>
      </p:sp>
    </p:spTree>
    <p:extLst>
      <p:ext uri="{BB962C8B-B14F-4D97-AF65-F5344CB8AC3E}">
        <p14:creationId xmlns:p14="http://schemas.microsoft.com/office/powerpoint/2010/main" val="3918394844"/>
      </p:ext>
    </p:extLst>
  </p:cSld>
  <p:clrMapOvr>
    <a:masterClrMapping/>
  </p:clrMapOvr>
  <p:transition spd="slow">
    <p:blinds dir="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A0AAE25-87DE-4998-B6CE-F47978987C8B}"/>
              </a:ext>
            </a:extLst>
          </p:cNvPr>
          <p:cNvSpPr>
            <a:spLocks noGrp="1"/>
          </p:cNvSpPr>
          <p:nvPr>
            <p:ph type="dt" sz="half" idx="10"/>
          </p:nvPr>
        </p:nvSpPr>
        <p:spPr/>
        <p:txBody>
          <a:bodyPr/>
          <a:lstStyle>
            <a:lvl1pPr>
              <a:defRPr/>
            </a:lvl1pPr>
          </a:lstStyle>
          <a:p>
            <a:pPr>
              <a:defRPr/>
            </a:pPr>
            <a:fld id="{E702336F-006F-49C3-8FF0-2416E12056BA}" type="datetime1">
              <a:rPr lang="en-US"/>
              <a:pPr>
                <a:defRPr/>
              </a:pPr>
              <a:t>2/3/2025</a:t>
            </a:fld>
            <a:endParaRPr lang="en-US"/>
          </a:p>
        </p:txBody>
      </p:sp>
      <p:sp>
        <p:nvSpPr>
          <p:cNvPr id="5" name="Footer Placeholder 4">
            <a:extLst>
              <a:ext uri="{FF2B5EF4-FFF2-40B4-BE49-F238E27FC236}">
                <a16:creationId xmlns:a16="http://schemas.microsoft.com/office/drawing/2014/main" id="{B0A9861B-6D3E-4215-A3D0-377EC12DA54B}"/>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DEC5A02C-FFC9-401E-8BCD-D06F65B1664C}"/>
              </a:ext>
            </a:extLst>
          </p:cNvPr>
          <p:cNvSpPr>
            <a:spLocks noGrp="1"/>
          </p:cNvSpPr>
          <p:nvPr>
            <p:ph type="sldNum" sz="quarter" idx="12"/>
          </p:nvPr>
        </p:nvSpPr>
        <p:spPr/>
        <p:txBody>
          <a:bodyPr/>
          <a:lstStyle>
            <a:lvl1pPr>
              <a:defRPr/>
            </a:lvl1pPr>
          </a:lstStyle>
          <a:p>
            <a:pPr>
              <a:defRPr/>
            </a:pPr>
            <a:fld id="{F3CA2AFE-CAB8-4467-80DC-C3A4FC1E2718}" type="slidenum">
              <a:rPr lang="en-US" altLang="en-US"/>
              <a:pPr>
                <a:defRPr/>
              </a:pPr>
              <a:t>‹#›</a:t>
            </a:fld>
            <a:endParaRPr lang="en-US" altLang="en-US"/>
          </a:p>
        </p:txBody>
      </p:sp>
    </p:spTree>
    <p:extLst>
      <p:ext uri="{BB962C8B-B14F-4D97-AF65-F5344CB8AC3E}">
        <p14:creationId xmlns:p14="http://schemas.microsoft.com/office/powerpoint/2010/main" val="766143411"/>
      </p:ext>
    </p:extLst>
  </p:cSld>
  <p:clrMapOvr>
    <a:masterClrMapping/>
  </p:clrMapOvr>
  <p:transition spd="slow">
    <p:blinds dir="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164B4638-3310-4031-B55D-BE295B1A7BDC}"/>
              </a:ext>
            </a:extLst>
          </p:cNvPr>
          <p:cNvSpPr>
            <a:spLocks noGrp="1"/>
          </p:cNvSpPr>
          <p:nvPr>
            <p:ph type="dt" sz="half" idx="10"/>
          </p:nvPr>
        </p:nvSpPr>
        <p:spPr/>
        <p:txBody>
          <a:bodyPr/>
          <a:lstStyle>
            <a:lvl1pPr>
              <a:defRPr/>
            </a:lvl1pPr>
          </a:lstStyle>
          <a:p>
            <a:pPr>
              <a:defRPr/>
            </a:pPr>
            <a:fld id="{8C683BFA-96BB-4329-BF2F-32F59AFA4E79}" type="datetime1">
              <a:rPr lang="en-US"/>
              <a:pPr>
                <a:defRPr/>
              </a:pPr>
              <a:t>2/3/2025</a:t>
            </a:fld>
            <a:endParaRPr lang="en-US"/>
          </a:p>
        </p:txBody>
      </p:sp>
      <p:sp>
        <p:nvSpPr>
          <p:cNvPr id="5" name="Footer Placeholder 4">
            <a:extLst>
              <a:ext uri="{FF2B5EF4-FFF2-40B4-BE49-F238E27FC236}">
                <a16:creationId xmlns:a16="http://schemas.microsoft.com/office/drawing/2014/main" id="{9BF7728E-C01A-4686-AD71-F7B61E8209D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7C71C28-1E00-4F0A-8B9D-A0E460685EFB}"/>
              </a:ext>
            </a:extLst>
          </p:cNvPr>
          <p:cNvSpPr>
            <a:spLocks noGrp="1"/>
          </p:cNvSpPr>
          <p:nvPr>
            <p:ph type="sldNum" sz="quarter" idx="12"/>
          </p:nvPr>
        </p:nvSpPr>
        <p:spPr/>
        <p:txBody>
          <a:bodyPr/>
          <a:lstStyle>
            <a:lvl1pPr>
              <a:defRPr/>
            </a:lvl1pPr>
          </a:lstStyle>
          <a:p>
            <a:pPr>
              <a:defRPr/>
            </a:pPr>
            <a:fld id="{3DDD8426-6957-4B5B-B927-2BE994D1B7C1}" type="slidenum">
              <a:rPr lang="en-US" altLang="en-US"/>
              <a:pPr>
                <a:defRPr/>
              </a:pPr>
              <a:t>‹#›</a:t>
            </a:fld>
            <a:endParaRPr lang="en-US" altLang="en-US"/>
          </a:p>
        </p:txBody>
      </p:sp>
    </p:spTree>
    <p:extLst>
      <p:ext uri="{BB962C8B-B14F-4D97-AF65-F5344CB8AC3E}">
        <p14:creationId xmlns:p14="http://schemas.microsoft.com/office/powerpoint/2010/main" val="289399607"/>
      </p:ext>
    </p:extLst>
  </p:cSld>
  <p:clrMapOvr>
    <a:masterClrMapping/>
  </p:clrMapOvr>
  <p:transition spd="slow">
    <p:blinds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7CDB27E7-0E5F-45FD-B9BC-82F6ACE50540}"/>
              </a:ext>
            </a:extLst>
          </p:cNvPr>
          <p:cNvSpPr>
            <a:spLocks noGrp="1"/>
          </p:cNvSpPr>
          <p:nvPr>
            <p:ph type="dt" sz="half" idx="10"/>
          </p:nvPr>
        </p:nvSpPr>
        <p:spPr/>
        <p:txBody>
          <a:bodyPr/>
          <a:lstStyle>
            <a:lvl1pPr>
              <a:defRPr/>
            </a:lvl1pPr>
          </a:lstStyle>
          <a:p>
            <a:pPr>
              <a:defRPr/>
            </a:pPr>
            <a:fld id="{78400D6F-81A6-4CA0-8B3C-34372C62B661}" type="datetime1">
              <a:rPr lang="en-US"/>
              <a:pPr>
                <a:defRPr/>
              </a:pPr>
              <a:t>2/3/2025</a:t>
            </a:fld>
            <a:endParaRPr lang="en-US"/>
          </a:p>
        </p:txBody>
      </p:sp>
      <p:sp>
        <p:nvSpPr>
          <p:cNvPr id="5" name="Footer Placeholder 4">
            <a:extLst>
              <a:ext uri="{FF2B5EF4-FFF2-40B4-BE49-F238E27FC236}">
                <a16:creationId xmlns:a16="http://schemas.microsoft.com/office/drawing/2014/main" id="{B5E0F7A6-907E-418D-ABF6-CE0D106D2569}"/>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0336D880-0EA6-4FCD-A723-C393235639F8}"/>
              </a:ext>
            </a:extLst>
          </p:cNvPr>
          <p:cNvSpPr>
            <a:spLocks noGrp="1"/>
          </p:cNvSpPr>
          <p:nvPr>
            <p:ph type="sldNum" sz="quarter" idx="12"/>
          </p:nvPr>
        </p:nvSpPr>
        <p:spPr/>
        <p:txBody>
          <a:bodyPr/>
          <a:lstStyle>
            <a:lvl1pPr>
              <a:defRPr/>
            </a:lvl1pPr>
          </a:lstStyle>
          <a:p>
            <a:pPr>
              <a:defRPr/>
            </a:pPr>
            <a:fld id="{815EC703-C051-410C-8BA1-62752E291E83}" type="slidenum">
              <a:rPr lang="en-US" altLang="en-US"/>
              <a:pPr>
                <a:defRPr/>
              </a:pPr>
              <a:t>‹#›</a:t>
            </a:fld>
            <a:endParaRPr lang="en-US" altLang="en-US"/>
          </a:p>
        </p:txBody>
      </p:sp>
    </p:spTree>
    <p:extLst>
      <p:ext uri="{BB962C8B-B14F-4D97-AF65-F5344CB8AC3E}">
        <p14:creationId xmlns:p14="http://schemas.microsoft.com/office/powerpoint/2010/main" val="3859887381"/>
      </p:ext>
    </p:extLst>
  </p:cSld>
  <p:clrMapOvr>
    <a:masterClrMapping/>
  </p:clrMapOvr>
  <p:transition spd="slow">
    <p:blinds dir="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7DDAA96-8682-4C88-9622-87E036243D1F}"/>
              </a:ext>
            </a:extLst>
          </p:cNvPr>
          <p:cNvSpPr>
            <a:spLocks noGrp="1"/>
          </p:cNvSpPr>
          <p:nvPr>
            <p:ph type="dt" sz="half" idx="10"/>
          </p:nvPr>
        </p:nvSpPr>
        <p:spPr/>
        <p:txBody>
          <a:bodyPr/>
          <a:lstStyle>
            <a:lvl1pPr>
              <a:defRPr/>
            </a:lvl1pPr>
          </a:lstStyle>
          <a:p>
            <a:pPr>
              <a:defRPr/>
            </a:pPr>
            <a:fld id="{B63234D9-D072-4920-821D-BED01FCB7247}" type="datetime1">
              <a:rPr lang="en-US"/>
              <a:pPr>
                <a:defRPr/>
              </a:pPr>
              <a:t>2/3/2025</a:t>
            </a:fld>
            <a:endParaRPr lang="en-US"/>
          </a:p>
        </p:txBody>
      </p:sp>
      <p:sp>
        <p:nvSpPr>
          <p:cNvPr id="5" name="Footer Placeholder 4">
            <a:extLst>
              <a:ext uri="{FF2B5EF4-FFF2-40B4-BE49-F238E27FC236}">
                <a16:creationId xmlns:a16="http://schemas.microsoft.com/office/drawing/2014/main" id="{F4C29450-6172-4A34-B37F-64FAD195B70A}"/>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363A622E-84FA-417F-BD5A-BE81A4899820}"/>
              </a:ext>
            </a:extLst>
          </p:cNvPr>
          <p:cNvSpPr>
            <a:spLocks noGrp="1"/>
          </p:cNvSpPr>
          <p:nvPr>
            <p:ph type="sldNum" sz="quarter" idx="12"/>
          </p:nvPr>
        </p:nvSpPr>
        <p:spPr/>
        <p:txBody>
          <a:bodyPr/>
          <a:lstStyle>
            <a:lvl1pPr>
              <a:defRPr/>
            </a:lvl1pPr>
          </a:lstStyle>
          <a:p>
            <a:pPr>
              <a:defRPr/>
            </a:pPr>
            <a:fld id="{09A17B78-0E85-43B3-B804-1DD2F629C182}" type="slidenum">
              <a:rPr lang="en-US" altLang="en-US"/>
              <a:pPr>
                <a:defRPr/>
              </a:pPr>
              <a:t>‹#›</a:t>
            </a:fld>
            <a:endParaRPr lang="en-US" altLang="en-US"/>
          </a:p>
        </p:txBody>
      </p:sp>
    </p:spTree>
    <p:extLst>
      <p:ext uri="{BB962C8B-B14F-4D97-AF65-F5344CB8AC3E}">
        <p14:creationId xmlns:p14="http://schemas.microsoft.com/office/powerpoint/2010/main" val="3603603393"/>
      </p:ext>
    </p:extLst>
  </p:cSld>
  <p:clrMapOvr>
    <a:masterClrMapping/>
  </p:clrMapOvr>
  <p:transition spd="slow">
    <p:blinds dir="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a:extLst>
              <a:ext uri="{FF2B5EF4-FFF2-40B4-BE49-F238E27FC236}">
                <a16:creationId xmlns:a16="http://schemas.microsoft.com/office/drawing/2014/main" id="{C0375BCC-EEE9-412B-A532-7314FE84B0C4}"/>
              </a:ext>
            </a:extLst>
          </p:cNvPr>
          <p:cNvSpPr>
            <a:spLocks noGrp="1"/>
          </p:cNvSpPr>
          <p:nvPr>
            <p:ph type="dt" sz="half" idx="10"/>
          </p:nvPr>
        </p:nvSpPr>
        <p:spPr/>
        <p:txBody>
          <a:bodyPr/>
          <a:lstStyle>
            <a:lvl1pPr>
              <a:defRPr/>
            </a:lvl1pPr>
          </a:lstStyle>
          <a:p>
            <a:pPr>
              <a:defRPr/>
            </a:pPr>
            <a:fld id="{74A9FD15-50EB-4E55-A7AC-5D569B5B3C80}" type="datetime1">
              <a:rPr lang="en-US"/>
              <a:pPr>
                <a:defRPr/>
              </a:pPr>
              <a:t>2/3/2025</a:t>
            </a:fld>
            <a:endParaRPr lang="en-US"/>
          </a:p>
        </p:txBody>
      </p:sp>
      <p:sp>
        <p:nvSpPr>
          <p:cNvPr id="6" name="Footer Placeholder 4">
            <a:extLst>
              <a:ext uri="{FF2B5EF4-FFF2-40B4-BE49-F238E27FC236}">
                <a16:creationId xmlns:a16="http://schemas.microsoft.com/office/drawing/2014/main" id="{1E5CB5DD-B599-4B4E-BFCE-CB9E35FBCEB1}"/>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C7CE3315-9445-4BB5-89D3-235E587ABF37}"/>
              </a:ext>
            </a:extLst>
          </p:cNvPr>
          <p:cNvSpPr>
            <a:spLocks noGrp="1"/>
          </p:cNvSpPr>
          <p:nvPr>
            <p:ph type="sldNum" sz="quarter" idx="12"/>
          </p:nvPr>
        </p:nvSpPr>
        <p:spPr/>
        <p:txBody>
          <a:bodyPr/>
          <a:lstStyle>
            <a:lvl1pPr>
              <a:defRPr/>
            </a:lvl1pPr>
          </a:lstStyle>
          <a:p>
            <a:pPr>
              <a:defRPr/>
            </a:pPr>
            <a:fld id="{010EC4D6-2A5D-45C1-86E3-8BE19A62D209}" type="slidenum">
              <a:rPr lang="en-US" altLang="en-US"/>
              <a:pPr>
                <a:defRPr/>
              </a:pPr>
              <a:t>‹#›</a:t>
            </a:fld>
            <a:endParaRPr lang="en-US" altLang="en-US"/>
          </a:p>
        </p:txBody>
      </p:sp>
    </p:spTree>
    <p:extLst>
      <p:ext uri="{BB962C8B-B14F-4D97-AF65-F5344CB8AC3E}">
        <p14:creationId xmlns:p14="http://schemas.microsoft.com/office/powerpoint/2010/main" val="2991645173"/>
      </p:ext>
    </p:extLst>
  </p:cSld>
  <p:clrMapOvr>
    <a:masterClrMapping/>
  </p:clrMapOvr>
  <p:transition spd="slow">
    <p:blinds dir="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a:extLst>
              <a:ext uri="{FF2B5EF4-FFF2-40B4-BE49-F238E27FC236}">
                <a16:creationId xmlns:a16="http://schemas.microsoft.com/office/drawing/2014/main" id="{530AD5EF-C609-4119-B375-3771413B48DE}"/>
              </a:ext>
            </a:extLst>
          </p:cNvPr>
          <p:cNvSpPr>
            <a:spLocks noGrp="1"/>
          </p:cNvSpPr>
          <p:nvPr>
            <p:ph type="dt" sz="half" idx="10"/>
          </p:nvPr>
        </p:nvSpPr>
        <p:spPr/>
        <p:txBody>
          <a:bodyPr/>
          <a:lstStyle>
            <a:lvl1pPr>
              <a:defRPr/>
            </a:lvl1pPr>
          </a:lstStyle>
          <a:p>
            <a:pPr>
              <a:defRPr/>
            </a:pPr>
            <a:fld id="{7C50B61E-D197-4188-943F-30B5936FC2F9}" type="datetime1">
              <a:rPr lang="en-US"/>
              <a:pPr>
                <a:defRPr/>
              </a:pPr>
              <a:t>2/3/2025</a:t>
            </a:fld>
            <a:endParaRPr lang="en-US"/>
          </a:p>
        </p:txBody>
      </p:sp>
      <p:sp>
        <p:nvSpPr>
          <p:cNvPr id="8" name="Footer Placeholder 4">
            <a:extLst>
              <a:ext uri="{FF2B5EF4-FFF2-40B4-BE49-F238E27FC236}">
                <a16:creationId xmlns:a16="http://schemas.microsoft.com/office/drawing/2014/main" id="{88A9EBF0-B7B0-4583-92AB-A3431DE6283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283BC57B-A7E4-4277-9D46-579496497245}"/>
              </a:ext>
            </a:extLst>
          </p:cNvPr>
          <p:cNvSpPr>
            <a:spLocks noGrp="1"/>
          </p:cNvSpPr>
          <p:nvPr>
            <p:ph type="sldNum" sz="quarter" idx="12"/>
          </p:nvPr>
        </p:nvSpPr>
        <p:spPr/>
        <p:txBody>
          <a:bodyPr/>
          <a:lstStyle>
            <a:lvl1pPr>
              <a:defRPr/>
            </a:lvl1pPr>
          </a:lstStyle>
          <a:p>
            <a:pPr>
              <a:defRPr/>
            </a:pPr>
            <a:fld id="{F7F6C894-F542-45DE-85A4-2725CE924991}" type="slidenum">
              <a:rPr lang="en-US" altLang="en-US"/>
              <a:pPr>
                <a:defRPr/>
              </a:pPr>
              <a:t>‹#›</a:t>
            </a:fld>
            <a:endParaRPr lang="en-US" altLang="en-US"/>
          </a:p>
        </p:txBody>
      </p:sp>
    </p:spTree>
    <p:extLst>
      <p:ext uri="{BB962C8B-B14F-4D97-AF65-F5344CB8AC3E}">
        <p14:creationId xmlns:p14="http://schemas.microsoft.com/office/powerpoint/2010/main" val="2670619855"/>
      </p:ext>
    </p:extLst>
  </p:cSld>
  <p:clrMapOvr>
    <a:masterClrMapping/>
  </p:clrMapOvr>
  <p:transition spd="slow">
    <p:blinds dir="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a:extLst>
              <a:ext uri="{FF2B5EF4-FFF2-40B4-BE49-F238E27FC236}">
                <a16:creationId xmlns:a16="http://schemas.microsoft.com/office/drawing/2014/main" id="{41D81C82-41E3-4C7D-816C-58F99A1702F2}"/>
              </a:ext>
            </a:extLst>
          </p:cNvPr>
          <p:cNvSpPr>
            <a:spLocks noGrp="1"/>
          </p:cNvSpPr>
          <p:nvPr>
            <p:ph type="dt" sz="half" idx="10"/>
          </p:nvPr>
        </p:nvSpPr>
        <p:spPr/>
        <p:txBody>
          <a:bodyPr/>
          <a:lstStyle>
            <a:lvl1pPr>
              <a:defRPr/>
            </a:lvl1pPr>
          </a:lstStyle>
          <a:p>
            <a:pPr>
              <a:defRPr/>
            </a:pPr>
            <a:fld id="{6BD41E7F-6671-4D2D-B6AD-20E102447CE3}" type="datetime1">
              <a:rPr lang="en-US"/>
              <a:pPr>
                <a:defRPr/>
              </a:pPr>
              <a:t>2/3/2025</a:t>
            </a:fld>
            <a:endParaRPr lang="en-US"/>
          </a:p>
        </p:txBody>
      </p:sp>
      <p:sp>
        <p:nvSpPr>
          <p:cNvPr id="4" name="Footer Placeholder 4">
            <a:extLst>
              <a:ext uri="{FF2B5EF4-FFF2-40B4-BE49-F238E27FC236}">
                <a16:creationId xmlns:a16="http://schemas.microsoft.com/office/drawing/2014/main" id="{21C23C57-193A-4FFE-AF84-5DDAD504531C}"/>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E00AA421-04F3-46DC-9A65-181848BF7FC6}"/>
              </a:ext>
            </a:extLst>
          </p:cNvPr>
          <p:cNvSpPr>
            <a:spLocks noGrp="1"/>
          </p:cNvSpPr>
          <p:nvPr>
            <p:ph type="sldNum" sz="quarter" idx="12"/>
          </p:nvPr>
        </p:nvSpPr>
        <p:spPr/>
        <p:txBody>
          <a:bodyPr/>
          <a:lstStyle>
            <a:lvl1pPr>
              <a:defRPr/>
            </a:lvl1pPr>
          </a:lstStyle>
          <a:p>
            <a:pPr>
              <a:defRPr/>
            </a:pPr>
            <a:fld id="{389318FD-4EEC-4C57-A972-0B24B85155E4}" type="slidenum">
              <a:rPr lang="en-US" altLang="en-US"/>
              <a:pPr>
                <a:defRPr/>
              </a:pPr>
              <a:t>‹#›</a:t>
            </a:fld>
            <a:endParaRPr lang="en-US" altLang="en-US"/>
          </a:p>
        </p:txBody>
      </p:sp>
    </p:spTree>
    <p:extLst>
      <p:ext uri="{BB962C8B-B14F-4D97-AF65-F5344CB8AC3E}">
        <p14:creationId xmlns:p14="http://schemas.microsoft.com/office/powerpoint/2010/main" val="1874775401"/>
      </p:ext>
    </p:extLst>
  </p:cSld>
  <p:clrMapOvr>
    <a:masterClrMapping/>
  </p:clrMapOvr>
  <p:transition spd="slow">
    <p:blinds dir="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3218A1C0-5E86-44FA-96CE-D0C3A0911C5A}"/>
              </a:ext>
            </a:extLst>
          </p:cNvPr>
          <p:cNvSpPr>
            <a:spLocks noGrp="1"/>
          </p:cNvSpPr>
          <p:nvPr>
            <p:ph type="dt" sz="half" idx="10"/>
          </p:nvPr>
        </p:nvSpPr>
        <p:spPr/>
        <p:txBody>
          <a:bodyPr/>
          <a:lstStyle>
            <a:lvl1pPr>
              <a:defRPr/>
            </a:lvl1pPr>
          </a:lstStyle>
          <a:p>
            <a:pPr>
              <a:defRPr/>
            </a:pPr>
            <a:fld id="{FAE11748-68B0-424D-A128-8EE4A2F1567E}" type="datetime1">
              <a:rPr lang="en-US"/>
              <a:pPr>
                <a:defRPr/>
              </a:pPr>
              <a:t>2/3/2025</a:t>
            </a:fld>
            <a:endParaRPr lang="en-US"/>
          </a:p>
        </p:txBody>
      </p:sp>
      <p:sp>
        <p:nvSpPr>
          <p:cNvPr id="3" name="Footer Placeholder 4">
            <a:extLst>
              <a:ext uri="{FF2B5EF4-FFF2-40B4-BE49-F238E27FC236}">
                <a16:creationId xmlns:a16="http://schemas.microsoft.com/office/drawing/2014/main" id="{DC30598B-A85E-40F2-B0F9-CC04D8E3F3EA}"/>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620ADC7C-B221-49C5-9757-EBEBB0F9207F}"/>
              </a:ext>
            </a:extLst>
          </p:cNvPr>
          <p:cNvSpPr>
            <a:spLocks noGrp="1"/>
          </p:cNvSpPr>
          <p:nvPr>
            <p:ph type="sldNum" sz="quarter" idx="12"/>
          </p:nvPr>
        </p:nvSpPr>
        <p:spPr/>
        <p:txBody>
          <a:bodyPr/>
          <a:lstStyle>
            <a:lvl1pPr>
              <a:defRPr/>
            </a:lvl1pPr>
          </a:lstStyle>
          <a:p>
            <a:pPr>
              <a:defRPr/>
            </a:pPr>
            <a:fld id="{2F195F4C-44D2-4F45-A0AC-21646A9D27BF}" type="slidenum">
              <a:rPr lang="en-US" altLang="en-US"/>
              <a:pPr>
                <a:defRPr/>
              </a:pPr>
              <a:t>‹#›</a:t>
            </a:fld>
            <a:endParaRPr lang="en-US" altLang="en-US"/>
          </a:p>
        </p:txBody>
      </p:sp>
    </p:spTree>
    <p:extLst>
      <p:ext uri="{BB962C8B-B14F-4D97-AF65-F5344CB8AC3E}">
        <p14:creationId xmlns:p14="http://schemas.microsoft.com/office/powerpoint/2010/main" val="3579266658"/>
      </p:ext>
    </p:extLst>
  </p:cSld>
  <p:clrMapOvr>
    <a:masterClrMapping/>
  </p:clrMapOvr>
  <p:transition spd="slow">
    <p:blinds dir="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D79DD4CF-015F-4F62-A63C-9D088FAC4792}"/>
              </a:ext>
            </a:extLst>
          </p:cNvPr>
          <p:cNvSpPr>
            <a:spLocks noGrp="1"/>
          </p:cNvSpPr>
          <p:nvPr>
            <p:ph type="dt" sz="half" idx="10"/>
          </p:nvPr>
        </p:nvSpPr>
        <p:spPr/>
        <p:txBody>
          <a:bodyPr/>
          <a:lstStyle>
            <a:lvl1pPr>
              <a:defRPr/>
            </a:lvl1pPr>
          </a:lstStyle>
          <a:p>
            <a:pPr>
              <a:defRPr/>
            </a:pPr>
            <a:fld id="{7094E8B7-7DCF-4AE2-ACBE-26DA6EBB7347}" type="datetime1">
              <a:rPr lang="en-US"/>
              <a:pPr>
                <a:defRPr/>
              </a:pPr>
              <a:t>2/3/2025</a:t>
            </a:fld>
            <a:endParaRPr lang="en-US"/>
          </a:p>
        </p:txBody>
      </p:sp>
      <p:sp>
        <p:nvSpPr>
          <p:cNvPr id="6" name="Footer Placeholder 4">
            <a:extLst>
              <a:ext uri="{FF2B5EF4-FFF2-40B4-BE49-F238E27FC236}">
                <a16:creationId xmlns:a16="http://schemas.microsoft.com/office/drawing/2014/main" id="{9F56518C-25E4-4791-80CF-9603927DE7B7}"/>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646B593C-043B-40F1-98DA-B1906E58EBEB}"/>
              </a:ext>
            </a:extLst>
          </p:cNvPr>
          <p:cNvSpPr>
            <a:spLocks noGrp="1"/>
          </p:cNvSpPr>
          <p:nvPr>
            <p:ph type="sldNum" sz="quarter" idx="12"/>
          </p:nvPr>
        </p:nvSpPr>
        <p:spPr/>
        <p:txBody>
          <a:bodyPr/>
          <a:lstStyle>
            <a:lvl1pPr>
              <a:defRPr/>
            </a:lvl1pPr>
          </a:lstStyle>
          <a:p>
            <a:pPr>
              <a:defRPr/>
            </a:pPr>
            <a:fld id="{7CD429D7-E526-4101-969E-B40B8D8E48CC}" type="slidenum">
              <a:rPr lang="en-US" altLang="en-US"/>
              <a:pPr>
                <a:defRPr/>
              </a:pPr>
              <a:t>‹#›</a:t>
            </a:fld>
            <a:endParaRPr lang="en-US" altLang="en-US"/>
          </a:p>
        </p:txBody>
      </p:sp>
    </p:spTree>
    <p:extLst>
      <p:ext uri="{BB962C8B-B14F-4D97-AF65-F5344CB8AC3E}">
        <p14:creationId xmlns:p14="http://schemas.microsoft.com/office/powerpoint/2010/main" val="3478220043"/>
      </p:ext>
    </p:extLst>
  </p:cSld>
  <p:clrMapOvr>
    <a:masterClrMapping/>
  </p:clrMapOvr>
  <p:transition spd="slow">
    <p:blinds dir="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a:extLst>
              <a:ext uri="{FF2B5EF4-FFF2-40B4-BE49-F238E27FC236}">
                <a16:creationId xmlns:a16="http://schemas.microsoft.com/office/drawing/2014/main" id="{AB5A9D87-E05A-4D16-A703-1E97A8BA2C34}"/>
              </a:ext>
            </a:extLst>
          </p:cNvPr>
          <p:cNvSpPr>
            <a:spLocks noGrp="1"/>
          </p:cNvSpPr>
          <p:nvPr>
            <p:ph type="dt" sz="half" idx="10"/>
          </p:nvPr>
        </p:nvSpPr>
        <p:spPr/>
        <p:txBody>
          <a:bodyPr/>
          <a:lstStyle>
            <a:lvl1pPr>
              <a:defRPr/>
            </a:lvl1pPr>
          </a:lstStyle>
          <a:p>
            <a:pPr>
              <a:defRPr/>
            </a:pPr>
            <a:fld id="{A58AEAC7-C2C3-44AF-AB2E-36A1774D5378}" type="datetime1">
              <a:rPr lang="en-US"/>
              <a:pPr>
                <a:defRPr/>
              </a:pPr>
              <a:t>2/3/2025</a:t>
            </a:fld>
            <a:endParaRPr lang="en-US"/>
          </a:p>
        </p:txBody>
      </p:sp>
      <p:sp>
        <p:nvSpPr>
          <p:cNvPr id="6" name="Footer Placeholder 4">
            <a:extLst>
              <a:ext uri="{FF2B5EF4-FFF2-40B4-BE49-F238E27FC236}">
                <a16:creationId xmlns:a16="http://schemas.microsoft.com/office/drawing/2014/main" id="{50E92F1C-94F6-478A-96CC-20CEB3BF8218}"/>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51659F05-47D4-46F4-A7AC-A02AE18D3546}"/>
              </a:ext>
            </a:extLst>
          </p:cNvPr>
          <p:cNvSpPr>
            <a:spLocks noGrp="1"/>
          </p:cNvSpPr>
          <p:nvPr>
            <p:ph type="sldNum" sz="quarter" idx="12"/>
          </p:nvPr>
        </p:nvSpPr>
        <p:spPr/>
        <p:txBody>
          <a:bodyPr/>
          <a:lstStyle>
            <a:lvl1pPr>
              <a:defRPr/>
            </a:lvl1pPr>
          </a:lstStyle>
          <a:p>
            <a:pPr>
              <a:defRPr/>
            </a:pPr>
            <a:fld id="{D66FD7F1-16F9-4E12-83AD-C4245146BA57}" type="slidenum">
              <a:rPr lang="en-US" altLang="en-US"/>
              <a:pPr>
                <a:defRPr/>
              </a:pPr>
              <a:t>‹#›</a:t>
            </a:fld>
            <a:endParaRPr lang="en-US" altLang="en-US"/>
          </a:p>
        </p:txBody>
      </p:sp>
    </p:spTree>
    <p:extLst>
      <p:ext uri="{BB962C8B-B14F-4D97-AF65-F5344CB8AC3E}">
        <p14:creationId xmlns:p14="http://schemas.microsoft.com/office/powerpoint/2010/main" val="1999370667"/>
      </p:ext>
    </p:extLst>
  </p:cSld>
  <p:clrMapOvr>
    <a:masterClrMapping/>
  </p:clrMapOvr>
  <p:transition spd="slow">
    <p:blinds dir="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D9A3E1B4-65C6-415A-9681-D05B402B0E8D}"/>
              </a:ext>
            </a:extLst>
          </p:cNvPr>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0C566853-DAEB-4CB7-818F-723C37230FEE}"/>
              </a:ext>
            </a:extLst>
          </p:cNvPr>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A04BD739-9829-4F69-BC53-75013DDD18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246687D5-4D00-474F-82B8-FCFBD98170F5}" type="datetime1">
              <a:rPr lang="en-US"/>
              <a:pPr>
                <a:defRPr/>
              </a:pPr>
              <a:t>2/3/2025</a:t>
            </a:fld>
            <a:endParaRPr lang="en-US"/>
          </a:p>
        </p:txBody>
      </p:sp>
      <p:sp>
        <p:nvSpPr>
          <p:cNvPr id="5" name="Footer Placeholder 4">
            <a:extLst>
              <a:ext uri="{FF2B5EF4-FFF2-40B4-BE49-F238E27FC236}">
                <a16:creationId xmlns:a16="http://schemas.microsoft.com/office/drawing/2014/main" id="{505F0A4C-9308-45AA-A1AA-7B038DC01F2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a:extLst>
              <a:ext uri="{FF2B5EF4-FFF2-40B4-BE49-F238E27FC236}">
                <a16:creationId xmlns:a16="http://schemas.microsoft.com/office/drawing/2014/main" id="{142AE0DB-89DF-4A35-9269-9E85DEA2E368}"/>
              </a:ext>
            </a:extLst>
          </p:cNvPr>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pPr>
              <a:defRPr/>
            </a:pPr>
            <a:fld id="{ADBF7CE3-29D9-4203-A481-45960E76618F}" type="slidenum">
              <a:rPr lang="en-US" altLang="en-US"/>
              <a:pPr>
                <a:defRPr/>
              </a:pPr>
              <a:t>‹#›</a:t>
            </a:fld>
            <a:endParaRPr lang="en-US" altLang="en-US"/>
          </a:p>
        </p:txBody>
      </p:sp>
      <p:pic>
        <p:nvPicPr>
          <p:cNvPr id="1031" name="Picture 7">
            <a:extLst>
              <a:ext uri="{FF2B5EF4-FFF2-40B4-BE49-F238E27FC236}">
                <a16:creationId xmlns:a16="http://schemas.microsoft.com/office/drawing/2014/main" id="{102663E2-6C69-49E4-9FEB-A0ED3DD955FD}"/>
              </a:ext>
            </a:extLst>
          </p:cNvPr>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4231" r:id="rId1"/>
    <p:sldLayoutId id="2147484232" r:id="rId2"/>
    <p:sldLayoutId id="2147484233" r:id="rId3"/>
    <p:sldLayoutId id="2147484234" r:id="rId4"/>
    <p:sldLayoutId id="2147484235" r:id="rId5"/>
    <p:sldLayoutId id="2147484236" r:id="rId6"/>
    <p:sldLayoutId id="2147484237" r:id="rId7"/>
    <p:sldLayoutId id="2147484238" r:id="rId8"/>
    <p:sldLayoutId id="2147484239" r:id="rId9"/>
    <p:sldLayoutId id="2147484240" r:id="rId10"/>
    <p:sldLayoutId id="2147484241" r:id="rId11"/>
  </p:sldLayoutIdLst>
  <p:transition spd="slow">
    <p:blinds dir="vert"/>
  </p:transition>
  <p:hf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90" name="Google Shape;90;p13"/>
          <p:cNvSpPr txBox="1"/>
          <p:nvPr/>
        </p:nvSpPr>
        <p:spPr>
          <a:xfrm>
            <a:off x="6525369" y="2109718"/>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Ms.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Rakheeba</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 </a:t>
            </a:r>
            <a:r>
              <a:rPr lang="en-GB" sz="1700" b="1" i="0" u="none" strike="noStrike" cap="none" dirty="0" err="1">
                <a:solidFill>
                  <a:srgbClr val="17365D"/>
                </a:solidFill>
                <a:latin typeface="Cambria" panose="02040503050406030204" pitchFamily="18" charset="0"/>
                <a:ea typeface="Cambria" panose="02040503050406030204" pitchFamily="18" charset="0"/>
                <a:cs typeface="Verdana"/>
                <a:sym typeface="Verdana"/>
              </a:rPr>
              <a:t>Taseen</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156411" y="4130278"/>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BTech</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Asif Mohammad</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Internship/Project Coordinators: </a:t>
            </a:r>
            <a:r>
              <a:rPr lang="en-US" sz="2000" b="1" dirty="0">
                <a:latin typeface="Cambria" panose="02040503050406030204" pitchFamily="18" charset="0"/>
                <a:ea typeface="Cambria" panose="02040503050406030204" pitchFamily="18" charset="0"/>
                <a:cs typeface="Verdana"/>
                <a:sym typeface="Verdana"/>
              </a:rPr>
              <a:t>Mr. Md Ziaur Rahman /</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Dr</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 Sampath A K / Dr. Abdul Khadar A</a:t>
            </a:r>
          </a:p>
          <a:p>
            <a:pPr lvl="0">
              <a:buClr>
                <a:srgbClr val="17365D"/>
              </a:buClr>
              <a:buSzPct val="100000"/>
            </a:pPr>
            <a:r>
              <a:rPr lang="en-US" sz="2000" b="1" dirty="0">
                <a:latin typeface="Cambria" panose="02040503050406030204" pitchFamily="18" charset="0"/>
                <a:ea typeface="Cambria" panose="02040503050406030204" pitchFamily="18" charset="0"/>
                <a:cs typeface="Verdana"/>
                <a:sym typeface="Verdana"/>
              </a:rPr>
              <a:t>                                                                                                                </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9" name="Title 1"/>
          <p:cNvSpPr txBox="1">
            <a:spLocks/>
          </p:cNvSpPr>
          <p:nvPr/>
        </p:nvSpPr>
        <p:spPr>
          <a:xfrm>
            <a:off x="838200" y="130629"/>
            <a:ext cx="10515600" cy="1560060"/>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17365D"/>
              </a:buClr>
              <a:buSzPts val="2800"/>
              <a:buFont typeface="Verdana"/>
              <a:buNone/>
              <a:defRPr sz="2800" b="1" i="0" u="none" strike="noStrike" cap="none">
                <a:solidFill>
                  <a:srgbClr val="17365D"/>
                </a:solidFill>
                <a:latin typeface="Verdana"/>
                <a:ea typeface="Verdana"/>
                <a:cs typeface="Verdana"/>
                <a:sym typeface="Verdan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ctr"/>
            <a:r>
              <a:rPr lang="en-US" altLang="en-US" dirty="0">
                <a:solidFill>
                  <a:schemeClr val="accent1">
                    <a:lumMod val="75000"/>
                  </a:schemeClr>
                </a:solidFill>
                <a:latin typeface="Times New Roman" panose="02020603050405020304" pitchFamily="18" charset="0"/>
                <a:cs typeface="Times New Roman" panose="02020603050405020304" pitchFamily="18" charset="0"/>
              </a:rPr>
              <a:t>PIP4004 - INTERNSHIP</a:t>
            </a:r>
            <a:br>
              <a:rPr lang="en-IN" dirty="0">
                <a:solidFill>
                  <a:srgbClr val="FF0000"/>
                </a:solidFill>
                <a:latin typeface="Times New Roman" panose="02020603050405020304" pitchFamily="18"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Review-0 Presentation </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r>
              <a:rPr lang="en-US" sz="2400" dirty="0">
                <a:solidFill>
                  <a:srgbClr val="0070C0"/>
                </a:solidFill>
                <a:latin typeface="Times New Roman" panose="02020603050405020304" pitchFamily="18" charset="0"/>
                <a:ea typeface="Tahoma" pitchFamily="34" charset="0"/>
                <a:cs typeface="Times New Roman" panose="02020603050405020304" pitchFamily="18" charset="0"/>
              </a:rPr>
              <a:t>TITLE OF THE PROJECT / WORK ASSIGNED / DOMAIN</a:t>
            </a:r>
            <a:br>
              <a:rPr lang="en-US" sz="2400" dirty="0">
                <a:solidFill>
                  <a:srgbClr val="0070C0"/>
                </a:solidFill>
                <a:latin typeface="Times New Roman" panose="02020603050405020304" pitchFamily="18" charset="0"/>
                <a:ea typeface="Tahoma" pitchFamily="34"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252897103"/>
              </p:ext>
            </p:extLst>
          </p:nvPr>
        </p:nvGraphicFramePr>
        <p:xfrm>
          <a:off x="601909" y="1911875"/>
          <a:ext cx="5321552" cy="1828800"/>
        </p:xfrm>
        <a:graphic>
          <a:graphicData uri="http://schemas.openxmlformats.org/drawingml/2006/table">
            <a:tbl>
              <a:tblPr firstRow="1" bandRow="1">
                <a:tableStyleId>{5C22544A-7EE6-4342-B048-85BDC9FD1C3A}</a:tableStyleId>
              </a:tblPr>
              <a:tblGrid>
                <a:gridCol w="1371270">
                  <a:extLst>
                    <a:ext uri="{9D8B030D-6E8A-4147-A177-3AD203B41FA5}">
                      <a16:colId xmlns:a16="http://schemas.microsoft.com/office/drawing/2014/main" val="2689928737"/>
                    </a:ext>
                  </a:extLst>
                </a:gridCol>
                <a:gridCol w="3950282">
                  <a:extLst>
                    <a:ext uri="{9D8B030D-6E8A-4147-A177-3AD203B41FA5}">
                      <a16:colId xmlns:a16="http://schemas.microsoft.com/office/drawing/2014/main" val="3965538731"/>
                    </a:ext>
                  </a:extLst>
                </a:gridCol>
              </a:tblGrid>
              <a:tr h="362263">
                <a:tc gridSpan="2">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Student Details</a:t>
                      </a:r>
                    </a:p>
                  </a:txBody>
                  <a:tcPr/>
                </a:tc>
                <a:tc hMerge="1">
                  <a:txBody>
                    <a:bodyPr/>
                    <a:lstStyle/>
                    <a:p>
                      <a:pPr algn="ctr"/>
                      <a:endParaRPr lang="en-US"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510531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Name</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TRISHANYA</a:t>
                      </a:r>
                    </a:p>
                  </a:txBody>
                  <a:tcPr/>
                </a:tc>
                <a:extLst>
                  <a:ext uri="{0D108BD9-81ED-4DB2-BD59-A6C34878D82A}">
                    <a16:rowId xmlns:a16="http://schemas.microsoft.com/office/drawing/2014/main" val="673540802"/>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Roll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20211CSE0361</a:t>
                      </a:r>
                    </a:p>
                  </a:txBody>
                  <a:tcPr/>
                </a:tc>
                <a:extLst>
                  <a:ext uri="{0D108BD9-81ED-4DB2-BD59-A6C34878D82A}">
                    <a16:rowId xmlns:a16="http://schemas.microsoft.com/office/drawing/2014/main" val="18255094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Section</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8CSE04</a:t>
                      </a:r>
                    </a:p>
                  </a:txBody>
                  <a:tcPr/>
                </a:tc>
                <a:extLst>
                  <a:ext uri="{0D108BD9-81ED-4DB2-BD59-A6C34878D82A}">
                    <a16:rowId xmlns:a16="http://schemas.microsoft.com/office/drawing/2014/main" val="1278268189"/>
                  </a:ext>
                </a:extLst>
              </a:tr>
              <a:tr h="362263">
                <a:tc>
                  <a:txBody>
                    <a:bodyPr/>
                    <a:lstStyle/>
                    <a:p>
                      <a:pPr algn="l"/>
                      <a:r>
                        <a:rPr lang="en-US" b="1" dirty="0">
                          <a:latin typeface="Cambria" panose="02040503050406030204" pitchFamily="18" charset="0"/>
                          <a:ea typeface="Cambria" panose="02040503050406030204" pitchFamily="18" charset="0"/>
                          <a:cs typeface="Times New Roman" panose="02020603050405020304" pitchFamily="18" charset="0"/>
                        </a:rPr>
                        <a:t>Batch No.</a:t>
                      </a:r>
                    </a:p>
                  </a:txBody>
                  <a:tcPr/>
                </a:tc>
                <a:tc>
                  <a:txBody>
                    <a:bodyPr/>
                    <a:lstStyle/>
                    <a:p>
                      <a:pPr algn="ctr"/>
                      <a:r>
                        <a:rPr lang="en-US" dirty="0">
                          <a:latin typeface="Cambria" panose="02040503050406030204" pitchFamily="18" charset="0"/>
                          <a:ea typeface="Cambria" panose="02040503050406030204" pitchFamily="18" charset="0"/>
                          <a:cs typeface="Times New Roman" panose="02020603050405020304" pitchFamily="18" charset="0"/>
                        </a:rPr>
                        <a:t>CSE-37</a:t>
                      </a:r>
                    </a:p>
                  </a:txBody>
                  <a:tcPr/>
                </a:tc>
                <a:extLst>
                  <a:ext uri="{0D108BD9-81ED-4DB2-BD59-A6C34878D82A}">
                    <a16:rowId xmlns:a16="http://schemas.microsoft.com/office/drawing/2014/main" val="3413316552"/>
                  </a:ext>
                </a:extLst>
              </a:tr>
            </a:tbl>
          </a:graphicData>
        </a:graphic>
      </p:graphicFrame>
    </p:spTree>
    <p:extLst>
      <p:ext uri="{BB962C8B-B14F-4D97-AF65-F5344CB8AC3E}">
        <p14:creationId xmlns:p14="http://schemas.microsoft.com/office/powerpoint/2010/main" val="3090239800"/>
      </p:ext>
    </p:extLst>
  </p:cSld>
  <p:clrMapOvr>
    <a:masterClrMapping/>
  </p:clrMapOvr>
  <p:transition spd="slow">
    <p:blinds dir="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Github Link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10</a:t>
            </a:fld>
            <a:endParaRPr lang="en-US" altLang="en-US"/>
          </a:p>
        </p:txBody>
      </p:sp>
      <p:sp>
        <p:nvSpPr>
          <p:cNvPr id="3" name="Content Placeholder 2"/>
          <p:cNvSpPr>
            <a:spLocks noGrp="1"/>
          </p:cNvSpPr>
          <p:nvPr>
            <p:ph idx="1"/>
          </p:nvPr>
        </p:nvSpPr>
        <p:spPr>
          <a:xfrm>
            <a:off x="446308" y="1061297"/>
            <a:ext cx="10515600" cy="4351338"/>
          </a:xfrm>
        </p:spPr>
        <p:txBody>
          <a:bodyPr/>
          <a:lstStyle/>
          <a:p>
            <a:endParaRPr lang="en-US" dirty="0"/>
          </a:p>
        </p:txBody>
      </p:sp>
    </p:spTree>
    <p:extLst>
      <p:ext uri="{BB962C8B-B14F-4D97-AF65-F5344CB8AC3E}">
        <p14:creationId xmlns:p14="http://schemas.microsoft.com/office/powerpoint/2010/main" val="1163375810"/>
      </p:ext>
    </p:extLst>
  </p:cSld>
  <p:clrMapOvr>
    <a:masterClrMapping/>
  </p:clrMapOvr>
  <p:transition spd="slow">
    <p:blinds dir="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12192000" cy="6858000"/>
          </a:xfrm>
          <a:solidFill>
            <a:schemeClr val="accent1">
              <a:lumMod val="50000"/>
            </a:schemeClr>
          </a:solidFill>
        </p:spPr>
        <p:txBody>
          <a:bodyPr/>
          <a:lstStyle/>
          <a:p>
            <a:pPr marL="0" indent="0" algn="ctr">
              <a:buNone/>
            </a:pPr>
            <a:endParaRPr lang="en-US" sz="6600" dirty="0">
              <a:solidFill>
                <a:srgbClr val="FFFF00"/>
              </a:solidFill>
              <a:latin typeface="Times New Roman" panose="02020603050405020304" pitchFamily="18" charset="0"/>
              <a:cs typeface="Times New Roman" panose="02020603050405020304" pitchFamily="18" charset="0"/>
            </a:endParaRPr>
          </a:p>
          <a:p>
            <a:pPr marL="0" indent="0" algn="ctr">
              <a:buNone/>
            </a:pPr>
            <a:r>
              <a:rPr lang="en-US" sz="6600" dirty="0">
                <a:solidFill>
                  <a:srgbClr val="FFFF00"/>
                </a:solidFill>
                <a:latin typeface="Times New Roman" panose="02020603050405020304" pitchFamily="18" charset="0"/>
                <a:cs typeface="Times New Roman" panose="02020603050405020304" pitchFamily="18" charset="0"/>
              </a:rPr>
              <a:t>  </a:t>
            </a:r>
            <a:r>
              <a:rPr lang="en-US" sz="6600" dirty="0">
                <a:solidFill>
                  <a:schemeClr val="accent2">
                    <a:lumMod val="40000"/>
                    <a:lumOff val="60000"/>
                  </a:schemeClr>
                </a:solidFill>
                <a:latin typeface="Times New Roman" panose="02020603050405020304" pitchFamily="18" charset="0"/>
                <a:cs typeface="Times New Roman" panose="02020603050405020304" pitchFamily="18" charset="0"/>
              </a:rPr>
              <a:t>Q&amp;A</a:t>
            </a:r>
          </a:p>
          <a:p>
            <a:pPr marL="0" indent="0" algn="ctr">
              <a:buNone/>
            </a:pPr>
            <a:endParaRPr lang="en-US" sz="6600" dirty="0">
              <a:solidFill>
                <a:srgbClr val="A71180"/>
              </a:solidFill>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latin typeface="Times New Roman" panose="02020603050405020304" pitchFamily="18" charset="0"/>
                <a:cs typeface="Times New Roman" panose="02020603050405020304" pitchFamily="18" charset="0"/>
              </a:rPr>
              <a:pPr>
                <a:defRPr/>
              </a:pPr>
              <a:t>11</a:t>
            </a:fld>
            <a:endParaRPr lang="en-US" altLang="en-US">
              <a:latin typeface="Times New Roman" panose="02020603050405020304" pitchFamily="18" charset="0"/>
              <a:cs typeface="Times New Roman" panose="02020603050405020304" pitchFamily="18" charset="0"/>
            </a:endParaRPr>
          </a:p>
        </p:txBody>
      </p:sp>
      <p:pic>
        <p:nvPicPr>
          <p:cNvPr id="5" name="Picture 7" descr="bd04924_"/>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05253" y="2150340"/>
            <a:ext cx="2841170" cy="3832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58975439"/>
      </p:ext>
    </p:extLst>
  </p:cSld>
  <p:clrMapOvr>
    <a:masterClrMapping/>
  </p:clrMapOvr>
  <p:transition spd="slow">
    <p:blinds dir="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2547258"/>
            <a:ext cx="10515600" cy="1214846"/>
          </a:xfrm>
        </p:spPr>
        <p:txBody>
          <a:bodyPr/>
          <a:lstStyle/>
          <a:p>
            <a:pPr marL="0" indent="0" algn="ctr">
              <a:buNone/>
            </a:pPr>
            <a:r>
              <a:rPr lang="en-US" sz="6600" dirty="0">
                <a:solidFill>
                  <a:srgbClr val="A71180"/>
                </a:solidFill>
                <a:latin typeface="Times New Roman" panose="02020603050405020304" pitchFamily="18" charset="0"/>
                <a:cs typeface="Times New Roman" panose="02020603050405020304" pitchFamily="18" charset="0"/>
              </a:rPr>
              <a:t>Thank you !!</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12</a:t>
            </a:fld>
            <a:endParaRPr lang="en-US" altLang="en-US"/>
          </a:p>
        </p:txBody>
      </p:sp>
    </p:spTree>
    <p:extLst>
      <p:ext uri="{BB962C8B-B14F-4D97-AF65-F5344CB8AC3E}">
        <p14:creationId xmlns:p14="http://schemas.microsoft.com/office/powerpoint/2010/main" val="3798440382"/>
      </p:ext>
    </p:extLst>
  </p:cSld>
  <p:clrMapOvr>
    <a:masterClrMapping/>
  </p:clrMapOvr>
  <p:transition spd="slow">
    <p:blinds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704516" y="902370"/>
            <a:ext cx="10668000" cy="4271209"/>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2000" b="1" dirty="0">
                <a:solidFill>
                  <a:srgbClr val="0070C0"/>
                </a:solidFill>
                <a:latin typeface="Times New Roman" panose="02020603050405020304" pitchFamily="18" charset="0"/>
                <a:cs typeface="Times New Roman" panose="02020603050405020304" pitchFamily="18" charset="0"/>
              </a:rPr>
              <a:t>About Company or Organization</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endParaRPr lang="en-US" sz="2000" dirty="0">
              <a:latin typeface="Cambria" panose="02040503050406030204" pitchFamily="18" charset="0"/>
              <a:ea typeface="Cambria" panose="02040503050406030204" pitchFamily="18" charset="0"/>
            </a:endParaRP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Internship Roadmap</a:t>
            </a:r>
          </a:p>
          <a:p>
            <a:pPr marL="495300" indent="-342900" algn="just">
              <a:lnSpc>
                <a:spcPct val="200000"/>
              </a:lnSpc>
              <a:spcBef>
                <a:spcPts val="0"/>
              </a:spcBef>
              <a:buFont typeface="Wingdings" panose="05000000000000000000" pitchFamily="2" charset="2"/>
              <a:buChar char="Ø"/>
            </a:pPr>
            <a:r>
              <a:rPr lang="en-IN" sz="2000" b="1" dirty="0">
                <a:solidFill>
                  <a:schemeClr val="accent1">
                    <a:lumMod val="75000"/>
                  </a:schemeClr>
                </a:solidFill>
                <a:latin typeface="Times New Roman" panose="02020603050405020304" pitchFamily="18" charset="0"/>
                <a:cs typeface="Times New Roman" panose="02020603050405020304" pitchFamily="18" charset="0"/>
              </a:rPr>
              <a:t>Github Link</a:t>
            </a:r>
            <a:endParaRPr lang="en-US" sz="2000"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20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734648573"/>
      </p:ext>
    </p:extLst>
  </p:cSld>
  <p:clrMapOvr>
    <a:masterClrMapping/>
  </p:clrMapOvr>
  <p:transition spd="slow">
    <p:blinds dir="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5966" y="902759"/>
            <a:ext cx="10515600" cy="679904"/>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About Company or Organization</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3</a:t>
            </a:fld>
            <a:endParaRPr lang="en-US" altLang="en-US"/>
          </a:p>
        </p:txBody>
      </p:sp>
      <p:sp>
        <p:nvSpPr>
          <p:cNvPr id="5" name="Rectangle 1">
            <a:extLst>
              <a:ext uri="{FF2B5EF4-FFF2-40B4-BE49-F238E27FC236}">
                <a16:creationId xmlns:a16="http://schemas.microsoft.com/office/drawing/2014/main" id="{44E2CA96-35B9-E333-0B87-CC798FDF172D}"/>
              </a:ext>
            </a:extLst>
          </p:cNvPr>
          <p:cNvSpPr>
            <a:spLocks noGrp="1" noChangeArrowheads="1"/>
          </p:cNvSpPr>
          <p:nvPr>
            <p:ph idx="1"/>
          </p:nvPr>
        </p:nvSpPr>
        <p:spPr bwMode="auto">
          <a:xfrm>
            <a:off x="355600" y="2082003"/>
            <a:ext cx="40619965"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GB" altLang="en-US" sz="1800" i="0" u="none" strike="noStrike" cap="none" normalizeH="0" baseline="0" dirty="0">
                <a:ln>
                  <a:noFill/>
                </a:ln>
                <a:solidFill>
                  <a:schemeClr val="tx1"/>
                </a:solidFill>
                <a:effectLst/>
                <a:latin typeface="Arial" panose="020B0604020202020204" pitchFamily="34" charset="0"/>
              </a:rPr>
              <a:t>The Rail Wheel Factory (RWF) in Yelahanka, Bangalore, is a government-owned company under </a:t>
            </a:r>
          </a:p>
          <a:p>
            <a:pPr marL="0" indent="0">
              <a:lnSpc>
                <a:spcPct val="100000"/>
              </a:lnSpc>
              <a:spcBef>
                <a:spcPct val="0"/>
              </a:spcBef>
              <a:buNone/>
            </a:pPr>
            <a:r>
              <a:rPr kumimoji="0" lang="en-GB" altLang="en-US" sz="1800" i="0" u="none" strike="noStrike" cap="none" normalizeH="0" baseline="0" dirty="0">
                <a:ln>
                  <a:noFill/>
                </a:ln>
                <a:solidFill>
                  <a:schemeClr val="tx1"/>
                </a:solidFill>
                <a:effectLst/>
                <a:latin typeface="Arial" panose="020B0604020202020204" pitchFamily="34" charset="0"/>
              </a:rPr>
              <a:t>the Ministry of Railways, India. It plays a crucial role in manufacturing high-quality railway wheels and axles.</a:t>
            </a:r>
          </a:p>
          <a:p>
            <a:pPr marL="0" indent="0">
              <a:lnSpc>
                <a:spcPct val="100000"/>
              </a:lnSpc>
              <a:spcBef>
                <a:spcPct val="0"/>
              </a:spcBef>
              <a:buNone/>
            </a:pPr>
            <a:r>
              <a:rPr kumimoji="0" lang="en-GB" altLang="en-US" sz="1800" i="0" u="none" strike="noStrike" cap="none" normalizeH="0" baseline="0" dirty="0">
                <a:ln>
                  <a:noFill/>
                </a:ln>
                <a:solidFill>
                  <a:schemeClr val="tx1"/>
                </a:solidFill>
                <a:effectLst/>
                <a:latin typeface="Arial" panose="020B0604020202020204" pitchFamily="34" charset="0"/>
              </a:rPr>
              <a:t> RWF is an integral part of the Indian Railways' supply chain, ensuring the production of wheels and axles </a:t>
            </a:r>
          </a:p>
          <a:p>
            <a:pPr marL="0" indent="0">
              <a:lnSpc>
                <a:spcPct val="100000"/>
              </a:lnSpc>
              <a:spcBef>
                <a:spcPct val="0"/>
              </a:spcBef>
              <a:buNone/>
            </a:pPr>
            <a:r>
              <a:rPr kumimoji="0" lang="en-GB" altLang="en-US" sz="1800" i="0" u="none" strike="noStrike" cap="none" normalizeH="0" baseline="0" dirty="0">
                <a:ln>
                  <a:noFill/>
                </a:ln>
                <a:solidFill>
                  <a:schemeClr val="tx1"/>
                </a:solidFill>
                <a:effectLst/>
                <a:latin typeface="Arial" panose="020B0604020202020204" pitchFamily="34" charset="0"/>
              </a:rPr>
              <a:t>used in trains across the country</a:t>
            </a:r>
            <a:r>
              <a:rPr kumimoji="0" lang="en-GB" altLang="en-US" sz="1800" b="1" i="0" u="none" strike="noStrike" cap="none" normalizeH="0" baseline="0" dirty="0">
                <a:ln>
                  <a:noFill/>
                </a:ln>
                <a:solidFill>
                  <a:schemeClr val="tx1"/>
                </a:solidFill>
                <a:effectLst/>
                <a:latin typeface="Arial" panose="020B0604020202020204" pitchFamily="34" charset="0"/>
              </a:rPr>
              <a:t>. </a:t>
            </a:r>
          </a:p>
          <a:p>
            <a:pPr marL="0" indent="0">
              <a:lnSpc>
                <a:spcPct val="100000"/>
              </a:lnSpc>
              <a:spcBef>
                <a:spcPct val="0"/>
              </a:spcBef>
              <a:buNone/>
            </a:pPr>
            <a:r>
              <a:rPr kumimoji="0" lang="en-US" altLang="en-US" sz="1800" b="1" i="0" u="none" strike="noStrike" cap="none" normalizeH="0" baseline="0" dirty="0">
                <a:ln>
                  <a:noFill/>
                </a:ln>
                <a:solidFill>
                  <a:schemeClr val="tx1"/>
                </a:solidFill>
                <a:effectLst/>
                <a:latin typeface="Arial" panose="020B0604020202020204" pitchFamily="34" charset="0"/>
              </a:rPr>
              <a:t>Established:</a:t>
            </a:r>
            <a:r>
              <a:rPr kumimoji="0" lang="en-US" altLang="en-US" sz="1800" b="0" i="0" u="none" strike="noStrike" cap="none" normalizeH="0" baseline="0" dirty="0">
                <a:ln>
                  <a:noFill/>
                </a:ln>
                <a:solidFill>
                  <a:schemeClr val="tx1"/>
                </a:solidFill>
                <a:effectLst/>
                <a:latin typeface="Arial" panose="020B0604020202020204" pitchFamily="34" charset="0"/>
              </a:rPr>
              <a:t> 1984</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Location:</a:t>
            </a:r>
            <a:r>
              <a:rPr kumimoji="0" lang="en-US" altLang="en-US" sz="1800" b="0" i="0" u="none" strike="noStrike" cap="none" normalizeH="0" baseline="0" dirty="0">
                <a:ln>
                  <a:noFill/>
                </a:ln>
                <a:solidFill>
                  <a:schemeClr val="tx1"/>
                </a:solidFill>
                <a:effectLst/>
                <a:latin typeface="Arial" panose="020B0604020202020204" pitchFamily="34" charset="0"/>
              </a:rPr>
              <a:t> Yelahanka, Bangalore, Karnataka, India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Ownership:</a:t>
            </a:r>
            <a:r>
              <a:rPr kumimoji="0" lang="en-US" altLang="en-US" sz="1800" b="0" i="0" u="none" strike="noStrike" cap="none" normalizeH="0" baseline="0" dirty="0">
                <a:ln>
                  <a:noFill/>
                </a:ln>
                <a:solidFill>
                  <a:schemeClr val="tx1"/>
                </a:solidFill>
                <a:effectLst/>
                <a:latin typeface="Arial" panose="020B0604020202020204" pitchFamily="34" charset="0"/>
              </a:rPr>
              <a:t> Indian Railways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800" b="1" i="0" u="none" strike="noStrike" cap="none" normalizeH="0" baseline="0" dirty="0">
                <a:ln>
                  <a:noFill/>
                </a:ln>
                <a:solidFill>
                  <a:schemeClr val="tx1"/>
                </a:solidFill>
                <a:effectLst/>
                <a:latin typeface="Arial" panose="020B0604020202020204" pitchFamily="34" charset="0"/>
              </a:rPr>
              <a:t>Parent Company:</a:t>
            </a:r>
            <a:r>
              <a:rPr kumimoji="0" lang="en-US" altLang="en-US" sz="1800" b="0" i="0" u="none" strike="noStrike" cap="none" normalizeH="0" baseline="0" dirty="0">
                <a:ln>
                  <a:noFill/>
                </a:ln>
                <a:solidFill>
                  <a:schemeClr val="tx1"/>
                </a:solidFill>
                <a:effectLst/>
                <a:latin typeface="Arial" panose="020B0604020202020204" pitchFamily="34" charset="0"/>
              </a:rPr>
              <a:t> Rail Coach Factory, Kapurthala (for certain products) </a:t>
            </a:r>
          </a:p>
        </p:txBody>
      </p:sp>
    </p:spTree>
    <p:extLst>
      <p:ext uri="{BB962C8B-B14F-4D97-AF65-F5344CB8AC3E}">
        <p14:creationId xmlns:p14="http://schemas.microsoft.com/office/powerpoint/2010/main" val="816428933"/>
      </p:ext>
    </p:extLst>
  </p:cSld>
  <p:clrMapOvr>
    <a:masterClrMapping/>
  </p:clrMapOvr>
  <p:transition spd="slow">
    <p:blinds dir="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ED08DD-E023-E5C1-A4B0-EFC54FCBD9C7}"/>
              </a:ext>
            </a:extLst>
          </p:cNvPr>
          <p:cNvSpPr>
            <a:spLocks noGrp="1"/>
          </p:cNvSpPr>
          <p:nvPr>
            <p:ph type="title"/>
          </p:nvPr>
        </p:nvSpPr>
        <p:spPr/>
        <p:txBody>
          <a:bodyPr/>
          <a:lstStyle/>
          <a:p>
            <a:r>
              <a:rPr lang="en-GB" b="1" dirty="0"/>
              <a:t>Clients:</a:t>
            </a:r>
            <a:endParaRPr lang="en-IN" b="1" dirty="0"/>
          </a:p>
        </p:txBody>
      </p:sp>
      <p:sp>
        <p:nvSpPr>
          <p:cNvPr id="3" name="Content Placeholder 2">
            <a:extLst>
              <a:ext uri="{FF2B5EF4-FFF2-40B4-BE49-F238E27FC236}">
                <a16:creationId xmlns:a16="http://schemas.microsoft.com/office/drawing/2014/main" id="{59380D15-10A7-75DE-289E-B80E95A4C5F4}"/>
              </a:ext>
            </a:extLst>
          </p:cNvPr>
          <p:cNvSpPr>
            <a:spLocks noGrp="1"/>
          </p:cNvSpPr>
          <p:nvPr>
            <p:ph idx="1"/>
          </p:nvPr>
        </p:nvSpPr>
        <p:spPr/>
        <p:txBody>
          <a:bodyPr/>
          <a:lstStyle/>
          <a:p>
            <a:r>
              <a:rPr lang="en-GB" dirty="0"/>
              <a:t>Primary Client: Indian Railways, which is the largest customer, utilizing RWF’s products for its extensive rail network.</a:t>
            </a:r>
          </a:p>
          <a:p>
            <a:r>
              <a:rPr lang="en-GB" dirty="0"/>
              <a:t>Exports: The factory also exports products to various countries, contributing to the global railway industry.</a:t>
            </a:r>
          </a:p>
          <a:p>
            <a:r>
              <a:rPr lang="en-GB" dirty="0"/>
              <a:t>Other Sectors: The factory may supply to other clients in sectors like </a:t>
            </a:r>
            <a:r>
              <a:rPr lang="en-GB" dirty="0" err="1"/>
              <a:t>defense</a:t>
            </a:r>
            <a:r>
              <a:rPr lang="en-GB" dirty="0"/>
              <a:t>, metro systems, and other rail operators.</a:t>
            </a:r>
            <a:endParaRPr lang="en-IN" dirty="0"/>
          </a:p>
        </p:txBody>
      </p:sp>
      <p:sp>
        <p:nvSpPr>
          <p:cNvPr id="4" name="Slide Number Placeholder 3">
            <a:extLst>
              <a:ext uri="{FF2B5EF4-FFF2-40B4-BE49-F238E27FC236}">
                <a16:creationId xmlns:a16="http://schemas.microsoft.com/office/drawing/2014/main" id="{71D7F7ED-4E22-84EF-8765-5A503F546CFD}"/>
              </a:ext>
            </a:extLst>
          </p:cNvPr>
          <p:cNvSpPr>
            <a:spLocks noGrp="1"/>
          </p:cNvSpPr>
          <p:nvPr>
            <p:ph type="sldNum" sz="quarter" idx="12"/>
          </p:nvPr>
        </p:nvSpPr>
        <p:spPr/>
        <p:txBody>
          <a:bodyPr/>
          <a:lstStyle/>
          <a:p>
            <a:pPr>
              <a:defRPr/>
            </a:pPr>
            <a:fld id="{815EC703-C051-410C-8BA1-62752E291E83}" type="slidenum">
              <a:rPr lang="en-US" altLang="en-US" smtClean="0"/>
              <a:pPr>
                <a:defRPr/>
              </a:pPr>
              <a:t>4</a:t>
            </a:fld>
            <a:endParaRPr lang="en-US" altLang="en-US"/>
          </a:p>
        </p:txBody>
      </p:sp>
    </p:spTree>
    <p:extLst>
      <p:ext uri="{BB962C8B-B14F-4D97-AF65-F5344CB8AC3E}">
        <p14:creationId xmlns:p14="http://schemas.microsoft.com/office/powerpoint/2010/main" val="769811706"/>
      </p:ext>
    </p:extLst>
  </p:cSld>
  <p:clrMapOvr>
    <a:masterClrMapping/>
  </p:clrMapOvr>
  <p:transition spd="slow">
    <p:blinds dir="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Working domain or the technology</a:t>
            </a:r>
          </a:p>
        </p:txBody>
      </p:sp>
      <p:sp>
        <p:nvSpPr>
          <p:cNvPr id="3" name="Content Placeholder 2"/>
          <p:cNvSpPr>
            <a:spLocks noGrp="1"/>
          </p:cNvSpPr>
          <p:nvPr>
            <p:ph idx="1"/>
          </p:nvPr>
        </p:nvSpPr>
        <p:spPr>
          <a:xfrm>
            <a:off x="838200" y="1184367"/>
            <a:ext cx="10515600" cy="4058194"/>
          </a:xfrm>
        </p:spPr>
        <p:txBody>
          <a:bodyPr/>
          <a:lstStyle/>
          <a:p>
            <a:pPr marL="0" indent="0">
              <a:buNone/>
            </a:pPr>
            <a:r>
              <a:rPr lang="en-GB" dirty="0">
                <a:latin typeface="Times New Roman" panose="02020603050405020304" pitchFamily="18" charset="0"/>
                <a:cs typeface="Times New Roman" panose="02020603050405020304" pitchFamily="18" charset="0"/>
              </a:rPr>
              <a:t>During  Full Stack internship at RWF, I am working with Dapper to perform   CRUD operations   (Create, Read, Update, Delete) on the database. Dapper is a lightweight   ORM   for .NET that helps execute   SQL queries   efficiently while mapping results to   C# objects</a:t>
            </a:r>
            <a:endParaRPr lang="en-IN"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5</a:t>
            </a:fld>
            <a:endParaRPr lang="en-US" altLang="en-US"/>
          </a:p>
        </p:txBody>
      </p:sp>
    </p:spTree>
    <p:extLst>
      <p:ext uri="{BB962C8B-B14F-4D97-AF65-F5344CB8AC3E}">
        <p14:creationId xmlns:p14="http://schemas.microsoft.com/office/powerpoint/2010/main" val="103887700"/>
      </p:ext>
    </p:extLst>
  </p:cSld>
  <p:clrMapOvr>
    <a:masterClrMapping/>
  </p:clrMapOvr>
  <p:transition spd="slow">
    <p:blinds dir="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About your team and reporting Manager</a:t>
            </a: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Structure of your team, working project and reporting to etc.</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6</a:t>
            </a:fld>
            <a:endParaRPr lang="en-US" altLang="en-US"/>
          </a:p>
        </p:txBody>
      </p:sp>
    </p:spTree>
    <p:extLst>
      <p:ext uri="{BB962C8B-B14F-4D97-AF65-F5344CB8AC3E}">
        <p14:creationId xmlns:p14="http://schemas.microsoft.com/office/powerpoint/2010/main" val="2038055882"/>
      </p:ext>
    </p:extLst>
  </p:cSld>
  <p:clrMapOvr>
    <a:masterClrMapping/>
  </p:clrMapOvr>
  <p:transition spd="slow">
    <p:blinds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Challenges Faced in Internship</a:t>
            </a: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Ex: challenges faced in searching Internship, cracking the interview, getting adjusted with the team etc.</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7</a:t>
            </a:fld>
            <a:endParaRPr lang="en-US" altLang="en-US"/>
          </a:p>
        </p:txBody>
      </p:sp>
    </p:spTree>
    <p:extLst>
      <p:ext uri="{BB962C8B-B14F-4D97-AF65-F5344CB8AC3E}">
        <p14:creationId xmlns:p14="http://schemas.microsoft.com/office/powerpoint/2010/main" val="2206842332"/>
      </p:ext>
    </p:extLst>
  </p:cSld>
  <p:clrMapOvr>
    <a:masterClrMapping/>
  </p:clrMapOvr>
  <p:transition spd="slow">
    <p:blinds dir="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19241"/>
          </a:xfrm>
        </p:spPr>
        <p:txBody>
          <a:bodyPr/>
          <a:lstStyle/>
          <a:p>
            <a:r>
              <a:rPr lang="en-IN" sz="3200" b="1" dirty="0">
                <a:solidFill>
                  <a:schemeClr val="accent1">
                    <a:lumMod val="75000"/>
                  </a:schemeClr>
                </a:solidFill>
                <a:latin typeface="Times New Roman" panose="02020603050405020304" pitchFamily="18" charset="0"/>
                <a:cs typeface="Times New Roman" panose="02020603050405020304" pitchFamily="18" charset="0"/>
              </a:rPr>
              <a:t>Objectives of the work</a:t>
            </a:r>
          </a:p>
        </p:txBody>
      </p:sp>
      <p:sp>
        <p:nvSpPr>
          <p:cNvPr id="3" name="Content Placeholder 2"/>
          <p:cNvSpPr>
            <a:spLocks noGrp="1"/>
          </p:cNvSpPr>
          <p:nvPr>
            <p:ph idx="1"/>
          </p:nvPr>
        </p:nvSpPr>
        <p:spPr>
          <a:xfrm>
            <a:off x="838200" y="1184367"/>
            <a:ext cx="10515600" cy="4058194"/>
          </a:xfrm>
        </p:spPr>
        <p:txBody>
          <a:bodyPr/>
          <a:lstStyle/>
          <a:p>
            <a:r>
              <a:rPr lang="en-IN" dirty="0">
                <a:latin typeface="Times New Roman" panose="02020603050405020304" pitchFamily="18" charset="0"/>
                <a:cs typeface="Times New Roman" panose="02020603050405020304" pitchFamily="18" charset="0"/>
              </a:rPr>
              <a:t>Ex: Purpose and usage of your work.</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8</a:t>
            </a:fld>
            <a:endParaRPr lang="en-US" altLang="en-US"/>
          </a:p>
        </p:txBody>
      </p:sp>
    </p:spTree>
    <p:extLst>
      <p:ext uri="{BB962C8B-B14F-4D97-AF65-F5344CB8AC3E}">
        <p14:creationId xmlns:p14="http://schemas.microsoft.com/office/powerpoint/2010/main" val="3432951823"/>
      </p:ext>
    </p:extLst>
  </p:cSld>
  <p:clrMapOvr>
    <a:masterClrMapping/>
  </p:clrMapOvr>
  <p:transition spd="slow">
    <p:blinds dir="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596311"/>
          </a:xfrm>
        </p:spPr>
        <p:txBody>
          <a:bodyPr/>
          <a:lstStyle/>
          <a:p>
            <a:r>
              <a:rPr lang="en-US" sz="3200" b="1" dirty="0">
                <a:solidFill>
                  <a:srgbClr val="0070C0"/>
                </a:solidFill>
                <a:latin typeface="Times New Roman" panose="02020603050405020304" pitchFamily="18" charset="0"/>
                <a:cs typeface="Times New Roman" panose="02020603050405020304" pitchFamily="18" charset="0"/>
              </a:rPr>
              <a:t>Internship Road Map</a:t>
            </a:r>
          </a:p>
        </p:txBody>
      </p:sp>
      <p:sp>
        <p:nvSpPr>
          <p:cNvPr id="4" name="Slide Number Placeholder 3"/>
          <p:cNvSpPr>
            <a:spLocks noGrp="1"/>
          </p:cNvSpPr>
          <p:nvPr>
            <p:ph type="sldNum" sz="quarter" idx="12"/>
          </p:nvPr>
        </p:nvSpPr>
        <p:spPr/>
        <p:txBody>
          <a:bodyPr/>
          <a:lstStyle/>
          <a:p>
            <a:pPr>
              <a:defRPr/>
            </a:pPr>
            <a:fld id="{815EC703-C051-410C-8BA1-62752E291E83}" type="slidenum">
              <a:rPr lang="en-US" altLang="en-US" smtClean="0"/>
              <a:pPr>
                <a:defRPr/>
              </a:pPr>
              <a:t>9</a:t>
            </a:fld>
            <a:endParaRPr lang="en-US" altLang="en-US"/>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466169244"/>
              </p:ext>
            </p:extLst>
          </p:nvPr>
        </p:nvGraphicFramePr>
        <p:xfrm>
          <a:off x="838200" y="1210491"/>
          <a:ext cx="10515600" cy="40581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TextBox 5"/>
          <p:cNvSpPr txBox="1"/>
          <p:nvPr/>
        </p:nvSpPr>
        <p:spPr>
          <a:xfrm>
            <a:off x="470371" y="901298"/>
            <a:ext cx="6948890" cy="369332"/>
          </a:xfrm>
          <a:prstGeom prst="rect">
            <a:avLst/>
          </a:prstGeom>
          <a:noFill/>
        </p:spPr>
        <p:txBody>
          <a:bodyPr wrap="none" rtlCol="0">
            <a:spAutoFit/>
          </a:bodyPr>
          <a:lstStyle/>
          <a:p>
            <a:r>
              <a:rPr lang="en-GB" dirty="0">
                <a:solidFill>
                  <a:srgbClr val="0070C0"/>
                </a:solidFill>
              </a:rPr>
              <a:t>Note: Write in the below table what u will be achieving in each review</a:t>
            </a:r>
          </a:p>
        </p:txBody>
      </p:sp>
    </p:spTree>
    <p:extLst>
      <p:ext uri="{BB962C8B-B14F-4D97-AF65-F5344CB8AC3E}">
        <p14:creationId xmlns:p14="http://schemas.microsoft.com/office/powerpoint/2010/main" val="2235674506"/>
      </p:ext>
    </p:extLst>
  </p:cSld>
  <p:clrMapOvr>
    <a:masterClrMapping/>
  </p:clrMapOvr>
  <p:transition spd="slow">
    <p:blinds dir="vert"/>
  </p:transition>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7687</TotalTime>
  <Words>519</Words>
  <Application>Microsoft Office PowerPoint</Application>
  <PresentationFormat>Widescreen</PresentationFormat>
  <Paragraphs>72</Paragraphs>
  <Slides>12</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12</vt:i4>
      </vt:variant>
    </vt:vector>
  </HeadingPairs>
  <TitlesOfParts>
    <vt:vector size="20" baseType="lpstr">
      <vt:lpstr>Arial</vt:lpstr>
      <vt:lpstr>Calibri</vt:lpstr>
      <vt:lpstr>Calibri Light</vt:lpstr>
      <vt:lpstr>Cambria</vt:lpstr>
      <vt:lpstr>Times New Roman</vt:lpstr>
      <vt:lpstr>Verdana</vt:lpstr>
      <vt:lpstr>Wingdings</vt:lpstr>
      <vt:lpstr>Office Theme</vt:lpstr>
      <vt:lpstr>PowerPoint Presentation</vt:lpstr>
      <vt:lpstr>Content</vt:lpstr>
      <vt:lpstr>About Company or Organization</vt:lpstr>
      <vt:lpstr>Clients:</vt:lpstr>
      <vt:lpstr>Working domain or the technology</vt:lpstr>
      <vt:lpstr>About your team and reporting Manager</vt:lpstr>
      <vt:lpstr>Challenges Faced in Internship</vt:lpstr>
      <vt:lpstr>Objectives of the work</vt:lpstr>
      <vt:lpstr>Internship Road Map</vt:lpstr>
      <vt:lpstr>Github Link</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Preeteesh</dc:creator>
  <cp:lastModifiedBy>SURESH GAAJULA</cp:lastModifiedBy>
  <cp:revision>908</cp:revision>
  <cp:lastPrinted>2018-07-24T06:37:20Z</cp:lastPrinted>
  <dcterms:created xsi:type="dcterms:W3CDTF">2018-06-07T04:06:17Z</dcterms:created>
  <dcterms:modified xsi:type="dcterms:W3CDTF">2025-02-03T07:15:24Z</dcterms:modified>
</cp:coreProperties>
</file>