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4"/>
  </p:notesMasterIdLst>
  <p:sldIdLst>
    <p:sldId id="483" r:id="rId2"/>
    <p:sldId id="484" r:id="rId3"/>
    <p:sldId id="470" r:id="rId4"/>
    <p:sldId id="486" r:id="rId5"/>
    <p:sldId id="478" r:id="rId6"/>
    <p:sldId id="481" r:id="rId7"/>
    <p:sldId id="480" r:id="rId8"/>
    <p:sldId id="482" r:id="rId9"/>
    <p:sldId id="476" r:id="rId10"/>
    <p:sldId id="485" r:id="rId11"/>
    <p:sldId id="473" r:id="rId12"/>
    <p:sldId id="468"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83712" autoAdjust="0"/>
  </p:normalViewPr>
  <p:slideViewPr>
    <p:cSldViewPr snapToGrid="0">
      <p:cViewPr varScale="1">
        <p:scale>
          <a:sx n="55" d="100"/>
          <a:sy n="55" d="100"/>
        </p:scale>
        <p:origin x="1284" y="4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GAAJULA" userId="6ced56f65b0ba6ca" providerId="LiveId" clId="{299560ED-CBF2-441F-AB27-7C8E9E8DFDA6}"/>
    <pc:docChg chg="undo custSel addSld modSld">
      <pc:chgData name="SURESH GAAJULA" userId="6ced56f65b0ba6ca" providerId="LiveId" clId="{299560ED-CBF2-441F-AB27-7C8E9E8DFDA6}" dt="2025-02-03T03:26:52.119" v="135" actId="20577"/>
      <pc:docMkLst>
        <pc:docMk/>
      </pc:docMkLst>
      <pc:sldChg chg="addSp delSp modSp mod">
        <pc:chgData name="SURESH GAAJULA" userId="6ced56f65b0ba6ca" providerId="LiveId" clId="{299560ED-CBF2-441F-AB27-7C8E9E8DFDA6}" dt="2025-02-03T03:11:15.464" v="107" actId="1076"/>
        <pc:sldMkLst>
          <pc:docMk/>
          <pc:sldMk cId="816428933" sldId="470"/>
        </pc:sldMkLst>
        <pc:spChg chg="mod">
          <ac:chgData name="SURESH GAAJULA" userId="6ced56f65b0ba6ca" providerId="LiveId" clId="{299560ED-CBF2-441F-AB27-7C8E9E8DFDA6}" dt="2025-02-03T03:11:15.464" v="107" actId="1076"/>
          <ac:spMkLst>
            <pc:docMk/>
            <pc:sldMk cId="816428933" sldId="470"/>
            <ac:spMk id="2" creationId="{00000000-0000-0000-0000-000000000000}"/>
          </ac:spMkLst>
        </pc:spChg>
        <pc:spChg chg="del mod">
          <ac:chgData name="SURESH GAAJULA" userId="6ced56f65b0ba6ca" providerId="LiveId" clId="{299560ED-CBF2-441F-AB27-7C8E9E8DFDA6}" dt="2025-02-03T03:08:58.046" v="89"/>
          <ac:spMkLst>
            <pc:docMk/>
            <pc:sldMk cId="816428933" sldId="470"/>
            <ac:spMk id="3" creationId="{00000000-0000-0000-0000-000000000000}"/>
          </ac:spMkLst>
        </pc:spChg>
        <pc:spChg chg="add mod">
          <ac:chgData name="SURESH GAAJULA" userId="6ced56f65b0ba6ca" providerId="LiveId" clId="{299560ED-CBF2-441F-AB27-7C8E9E8DFDA6}" dt="2025-02-03T03:11:05.162" v="106" actId="12"/>
          <ac:spMkLst>
            <pc:docMk/>
            <pc:sldMk cId="816428933" sldId="470"/>
            <ac:spMk id="5" creationId="{44E2CA96-35B9-E333-0B87-CC798FDF172D}"/>
          </ac:spMkLst>
        </pc:spChg>
      </pc:sldChg>
      <pc:sldChg chg="modSp mod modNotesTx">
        <pc:chgData name="SURESH GAAJULA" userId="6ced56f65b0ba6ca" providerId="LiveId" clId="{299560ED-CBF2-441F-AB27-7C8E9E8DFDA6}" dt="2025-02-03T03:26:52.119" v="135" actId="20577"/>
        <pc:sldMkLst>
          <pc:docMk/>
          <pc:sldMk cId="103887700" sldId="478"/>
        </pc:sldMkLst>
        <pc:spChg chg="mod">
          <ac:chgData name="SURESH GAAJULA" userId="6ced56f65b0ba6ca" providerId="LiveId" clId="{299560ED-CBF2-441F-AB27-7C8E9E8DFDA6}" dt="2025-02-03T03:26:46.625" v="132" actId="21"/>
          <ac:spMkLst>
            <pc:docMk/>
            <pc:sldMk cId="103887700" sldId="478"/>
            <ac:spMk id="3" creationId="{00000000-0000-0000-0000-000000000000}"/>
          </ac:spMkLst>
        </pc:spChg>
      </pc:sldChg>
      <pc:sldChg chg="modSp mod">
        <pc:chgData name="SURESH GAAJULA" userId="6ced56f65b0ba6ca" providerId="LiveId" clId="{299560ED-CBF2-441F-AB27-7C8E9E8DFDA6}" dt="2025-02-03T03:26:07.151" v="131" actId="20577"/>
        <pc:sldMkLst>
          <pc:docMk/>
          <pc:sldMk cId="3090239800" sldId="483"/>
        </pc:sldMkLst>
        <pc:spChg chg="mod">
          <ac:chgData name="SURESH GAAJULA" userId="6ced56f65b0ba6ca" providerId="LiveId" clId="{299560ED-CBF2-441F-AB27-7C8E9E8DFDA6}" dt="2025-02-03T03:04:17.564" v="87" actId="20577"/>
          <ac:spMkLst>
            <pc:docMk/>
            <pc:sldMk cId="3090239800" sldId="483"/>
            <ac:spMk id="8" creationId="{00000000-0000-0000-0000-000000000000}"/>
          </ac:spMkLst>
        </pc:spChg>
        <pc:spChg chg="mod">
          <ac:chgData name="SURESH GAAJULA" userId="6ced56f65b0ba6ca" providerId="LiveId" clId="{299560ED-CBF2-441F-AB27-7C8E9E8DFDA6}" dt="2025-02-03T03:02:42.230" v="59" actId="20577"/>
          <ac:spMkLst>
            <pc:docMk/>
            <pc:sldMk cId="3090239800" sldId="483"/>
            <ac:spMk id="90" creationId="{00000000-0000-0000-0000-000000000000}"/>
          </ac:spMkLst>
        </pc:spChg>
        <pc:graphicFrameChg chg="modGraphic">
          <ac:chgData name="SURESH GAAJULA" userId="6ced56f65b0ba6ca" providerId="LiveId" clId="{299560ED-CBF2-441F-AB27-7C8E9E8DFDA6}" dt="2025-02-03T03:26:07.151" v="131" actId="20577"/>
          <ac:graphicFrameMkLst>
            <pc:docMk/>
            <pc:sldMk cId="3090239800" sldId="483"/>
            <ac:graphicFrameMk id="10" creationId="{00000000-0000-0000-0000-000000000000}"/>
          </ac:graphicFrameMkLst>
        </pc:graphicFrameChg>
      </pc:sldChg>
      <pc:sldChg chg="modSp new mod">
        <pc:chgData name="SURESH GAAJULA" userId="6ced56f65b0ba6ca" providerId="LiveId" clId="{299560ED-CBF2-441F-AB27-7C8E9E8DFDA6}" dt="2025-02-03T03:12:14.592" v="119" actId="113"/>
        <pc:sldMkLst>
          <pc:docMk/>
          <pc:sldMk cId="769811706" sldId="486"/>
        </pc:sldMkLst>
        <pc:spChg chg="mod">
          <ac:chgData name="SURESH GAAJULA" userId="6ced56f65b0ba6ca" providerId="LiveId" clId="{299560ED-CBF2-441F-AB27-7C8E9E8DFDA6}" dt="2025-02-03T03:12:14.592" v="119" actId="113"/>
          <ac:spMkLst>
            <pc:docMk/>
            <pc:sldMk cId="769811706" sldId="486"/>
            <ac:spMk id="2" creationId="{E8ED08DD-E023-E5C1-A4B0-EFC54FCBD9C7}"/>
          </ac:spMkLst>
        </pc:spChg>
        <pc:spChg chg="mod">
          <ac:chgData name="SURESH GAAJULA" userId="6ced56f65b0ba6ca" providerId="LiveId" clId="{299560ED-CBF2-441F-AB27-7C8E9E8DFDA6}" dt="2025-02-03T03:12:04.450" v="110" actId="20577"/>
          <ac:spMkLst>
            <pc:docMk/>
            <pc:sldMk cId="769811706" sldId="486"/>
            <ac:spMk id="3" creationId="{59380D15-10A7-75DE-289E-B80E95A4C5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 It's fast, flexible, and ideal for high-performance applications, making it perfect for handling real-time production data, inventory, and maintenance records. By using Dapper, you can easily interact with relational databases, optimizing data access and improving performance. Your work helps streamline processes such as tracking production, managing inventory, and ensuring smooth maintenance operations in the factory.</a:t>
            </a:r>
            <a:endParaRPr lang="en-IN" b="1" dirty="0"/>
          </a:p>
        </p:txBody>
      </p:sp>
      <p:sp>
        <p:nvSpPr>
          <p:cNvPr id="4" name="Slide Number Placeholder 3"/>
          <p:cNvSpPr>
            <a:spLocks noGrp="1"/>
          </p:cNvSpPr>
          <p:nvPr>
            <p:ph type="sldNum" sz="quarter" idx="5"/>
          </p:nvPr>
        </p:nvSpPr>
        <p:spPr/>
        <p:txBody>
          <a:bodyPr/>
          <a:lstStyle/>
          <a:p>
            <a:pPr>
              <a:defRPr/>
            </a:pPr>
            <a:fld id="{36A1ABE2-8A9C-4371-A477-2D85B6949ADB}" type="slidenum">
              <a:rPr lang="en-US" altLang="en-US" smtClean="0"/>
              <a:pPr>
                <a:defRPr/>
              </a:pPr>
              <a:t>5</a:t>
            </a:fld>
            <a:endParaRPr lang="en-US" altLang="en-US"/>
          </a:p>
        </p:txBody>
      </p:sp>
    </p:spTree>
    <p:extLst>
      <p:ext uri="{BB962C8B-B14F-4D97-AF65-F5344CB8AC3E}">
        <p14:creationId xmlns:p14="http://schemas.microsoft.com/office/powerpoint/2010/main" val="3623095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Rakheeba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Taseen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Mohammad</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a:t>
            </a:r>
            <a:r>
              <a:rPr lang="en-US" sz="2000" b="1" dirty="0">
                <a:latin typeface="Cambria" panose="02040503050406030204" pitchFamily="18" charset="0"/>
                <a:ea typeface="Cambria" panose="02040503050406030204" pitchFamily="18" charset="0"/>
                <a:cs typeface="Verdana"/>
                <a:sym typeface="Verdana"/>
              </a:rPr>
              <a:t>Mr. Md Ziaur Rahman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 CSE7301 -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INTERNSHIP MANAGEMENT SYSTEM</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5289710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TRISHANYA</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20211CSE0361</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8CSE04</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CSE-37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https://github.com/trishanya921/internship-management-system</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66" y="902759"/>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5" name="Rectangle 1">
            <a:extLst>
              <a:ext uri="{FF2B5EF4-FFF2-40B4-BE49-F238E27FC236}">
                <a16:creationId xmlns:a16="http://schemas.microsoft.com/office/drawing/2014/main" id="{44E2CA96-35B9-E333-0B87-CC798FDF172D}"/>
              </a:ext>
            </a:extLst>
          </p:cNvPr>
          <p:cNvSpPr>
            <a:spLocks noGrp="1" noChangeArrowheads="1"/>
          </p:cNvSpPr>
          <p:nvPr>
            <p:ph idx="1"/>
          </p:nvPr>
        </p:nvSpPr>
        <p:spPr bwMode="auto">
          <a:xfrm>
            <a:off x="355600" y="2082003"/>
            <a:ext cx="4061996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GB" altLang="en-US" sz="1800" i="0" u="none" strike="noStrike" cap="none" normalizeH="0" baseline="0" dirty="0">
                <a:ln>
                  <a:noFill/>
                </a:ln>
                <a:solidFill>
                  <a:schemeClr val="tx1"/>
                </a:solidFill>
                <a:effectLst/>
                <a:latin typeface="Arial" panose="020B0604020202020204" pitchFamily="34" charset="0"/>
              </a:rPr>
              <a:t>The Rail Wheel Factory (RWF) in Yelahanka, Bangalore, is a government-owned company under </a:t>
            </a:r>
          </a:p>
          <a:p>
            <a:pPr marL="0" indent="0">
              <a:lnSpc>
                <a:spcPct val="100000"/>
              </a:lnSpc>
              <a:spcBef>
                <a:spcPct val="0"/>
              </a:spcBef>
              <a:buNone/>
            </a:pPr>
            <a:r>
              <a:rPr kumimoji="0" lang="en-GB" altLang="en-US" sz="1800" i="0" u="none" strike="noStrike" cap="none" normalizeH="0" baseline="0" dirty="0">
                <a:ln>
                  <a:noFill/>
                </a:ln>
                <a:solidFill>
                  <a:schemeClr val="tx1"/>
                </a:solidFill>
                <a:effectLst/>
                <a:latin typeface="Arial" panose="020B0604020202020204" pitchFamily="34" charset="0"/>
              </a:rPr>
              <a:t>the Ministry of Railways, India. It plays a crucial role in manufacturing high-quality railway wheels and axles.</a:t>
            </a:r>
          </a:p>
          <a:p>
            <a:pPr marL="0" indent="0">
              <a:lnSpc>
                <a:spcPct val="100000"/>
              </a:lnSpc>
              <a:spcBef>
                <a:spcPct val="0"/>
              </a:spcBef>
              <a:buNone/>
            </a:pPr>
            <a:r>
              <a:rPr kumimoji="0" lang="en-GB" altLang="en-US" sz="1800" i="0" u="none" strike="noStrike" cap="none" normalizeH="0" baseline="0" dirty="0">
                <a:ln>
                  <a:noFill/>
                </a:ln>
                <a:solidFill>
                  <a:schemeClr val="tx1"/>
                </a:solidFill>
                <a:effectLst/>
                <a:latin typeface="Arial" panose="020B0604020202020204" pitchFamily="34" charset="0"/>
              </a:rPr>
              <a:t> RWF is an integral part of the Indian Railways' supply chain, ensuring the production of wheels and axles </a:t>
            </a:r>
          </a:p>
          <a:p>
            <a:pPr marL="0" indent="0">
              <a:lnSpc>
                <a:spcPct val="100000"/>
              </a:lnSpc>
              <a:spcBef>
                <a:spcPct val="0"/>
              </a:spcBef>
              <a:buNone/>
            </a:pPr>
            <a:r>
              <a:rPr kumimoji="0" lang="en-GB" altLang="en-US" sz="1800" i="0" u="none" strike="noStrike" cap="none" normalizeH="0" baseline="0" dirty="0">
                <a:ln>
                  <a:noFill/>
                </a:ln>
                <a:solidFill>
                  <a:schemeClr val="tx1"/>
                </a:solidFill>
                <a:effectLst/>
                <a:latin typeface="Arial" panose="020B0604020202020204" pitchFamily="34" charset="0"/>
              </a:rPr>
              <a:t>used in trains across the country</a:t>
            </a:r>
            <a:r>
              <a:rPr kumimoji="0" lang="en-GB" altLang="en-US" sz="1800" b="1" i="0" u="none" strike="noStrike" cap="none" normalizeH="0" baseline="0" dirty="0">
                <a:ln>
                  <a:noFill/>
                </a:ln>
                <a:solidFill>
                  <a:schemeClr val="tx1"/>
                </a:solidFill>
                <a:effectLst/>
                <a:latin typeface="Arial" panose="020B0604020202020204" pitchFamily="34" charset="0"/>
              </a:rPr>
              <a:t>. </a:t>
            </a:r>
          </a:p>
          <a:p>
            <a:pPr marL="0" indent="0">
              <a:lnSpc>
                <a:spcPct val="100000"/>
              </a:lnSpc>
              <a:spcBef>
                <a:spcPct val="0"/>
              </a:spcBef>
              <a:buNone/>
            </a:pPr>
            <a:r>
              <a:rPr kumimoji="0" lang="en-US" altLang="en-US" sz="1800" b="1" i="0" u="none" strike="noStrike" cap="none" normalizeH="0" baseline="0" dirty="0">
                <a:ln>
                  <a:noFill/>
                </a:ln>
                <a:solidFill>
                  <a:schemeClr val="tx1"/>
                </a:solidFill>
                <a:effectLst/>
                <a:latin typeface="Arial" panose="020B0604020202020204" pitchFamily="34" charset="0"/>
              </a:rPr>
              <a:t>Established:</a:t>
            </a:r>
            <a:r>
              <a:rPr kumimoji="0" lang="en-US" altLang="en-US" sz="1800" b="0" i="0" u="none" strike="noStrike" cap="none" normalizeH="0" baseline="0" dirty="0">
                <a:ln>
                  <a:noFill/>
                </a:ln>
                <a:solidFill>
                  <a:schemeClr val="tx1"/>
                </a:solidFill>
                <a:effectLst/>
                <a:latin typeface="Arial" panose="020B0604020202020204" pitchFamily="34" charset="0"/>
              </a:rPr>
              <a:t> 1984</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Yelahanka, Bangalore, Karnataka, India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Ownership:</a:t>
            </a:r>
            <a:r>
              <a:rPr kumimoji="0" lang="en-US" altLang="en-US" sz="1800" b="0" i="0" u="none" strike="noStrike" cap="none" normalizeH="0" baseline="0" dirty="0">
                <a:ln>
                  <a:noFill/>
                </a:ln>
                <a:solidFill>
                  <a:schemeClr val="tx1"/>
                </a:solidFill>
                <a:effectLst/>
                <a:latin typeface="Arial" panose="020B0604020202020204" pitchFamily="34" charset="0"/>
              </a:rPr>
              <a:t> Indian Railways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Parent Company:</a:t>
            </a:r>
            <a:r>
              <a:rPr kumimoji="0" lang="en-US" altLang="en-US" sz="1800" b="0" i="0" u="none" strike="noStrike" cap="none" normalizeH="0" baseline="0" dirty="0">
                <a:ln>
                  <a:noFill/>
                </a:ln>
                <a:solidFill>
                  <a:schemeClr val="tx1"/>
                </a:solidFill>
                <a:effectLst/>
                <a:latin typeface="Arial" panose="020B0604020202020204" pitchFamily="34" charset="0"/>
              </a:rPr>
              <a:t> Rail Coach Factory, Kapurthala (for certain products) </a:t>
            </a:r>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08DD-E023-E5C1-A4B0-EFC54FCBD9C7}"/>
              </a:ext>
            </a:extLst>
          </p:cNvPr>
          <p:cNvSpPr>
            <a:spLocks noGrp="1"/>
          </p:cNvSpPr>
          <p:nvPr>
            <p:ph type="title"/>
          </p:nvPr>
        </p:nvSpPr>
        <p:spPr/>
        <p:txBody>
          <a:bodyPr/>
          <a:lstStyle/>
          <a:p>
            <a:r>
              <a:rPr lang="en-GB" b="1" dirty="0"/>
              <a:t>Clients:</a:t>
            </a:r>
            <a:endParaRPr lang="en-IN" b="1" dirty="0"/>
          </a:p>
        </p:txBody>
      </p:sp>
      <p:sp>
        <p:nvSpPr>
          <p:cNvPr id="3" name="Content Placeholder 2">
            <a:extLst>
              <a:ext uri="{FF2B5EF4-FFF2-40B4-BE49-F238E27FC236}">
                <a16:creationId xmlns:a16="http://schemas.microsoft.com/office/drawing/2014/main" id="{59380D15-10A7-75DE-289E-B80E95A4C5F4}"/>
              </a:ext>
            </a:extLst>
          </p:cNvPr>
          <p:cNvSpPr>
            <a:spLocks noGrp="1"/>
          </p:cNvSpPr>
          <p:nvPr>
            <p:ph idx="1"/>
          </p:nvPr>
        </p:nvSpPr>
        <p:spPr/>
        <p:txBody>
          <a:bodyPr/>
          <a:lstStyle/>
          <a:p>
            <a:r>
              <a:rPr lang="en-GB" dirty="0"/>
              <a:t>Primary Client: Indian Railways, which is the largest customer, utilizing RWF’s products for its extensive rail network.</a:t>
            </a:r>
          </a:p>
          <a:p>
            <a:r>
              <a:rPr lang="en-GB" dirty="0"/>
              <a:t>Exports: The factory also exports products to various countries, contributing to the global railway industry.</a:t>
            </a:r>
          </a:p>
          <a:p>
            <a:r>
              <a:rPr lang="en-GB" dirty="0"/>
              <a:t>Other Sectors: The factory may supply to other clients in sectors like </a:t>
            </a:r>
            <a:r>
              <a:rPr lang="en-GB" dirty="0" err="1"/>
              <a:t>defense</a:t>
            </a:r>
            <a:r>
              <a:rPr lang="en-GB" dirty="0"/>
              <a:t>, metro systems, and other rail operators.</a:t>
            </a:r>
            <a:endParaRPr lang="en-IN" dirty="0"/>
          </a:p>
        </p:txBody>
      </p:sp>
      <p:sp>
        <p:nvSpPr>
          <p:cNvPr id="4" name="Slide Number Placeholder 3">
            <a:extLst>
              <a:ext uri="{FF2B5EF4-FFF2-40B4-BE49-F238E27FC236}">
                <a16:creationId xmlns:a16="http://schemas.microsoft.com/office/drawing/2014/main" id="{71D7F7ED-4E22-84EF-8765-5A503F546CFD}"/>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769811706"/>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GB" dirty="0">
                <a:latin typeface="Times New Roman" panose="02020603050405020304" pitchFamily="18" charset="0"/>
                <a:cs typeface="Times New Roman" panose="02020603050405020304" pitchFamily="18" charset="0"/>
              </a:rPr>
              <a:t>During  Full Stack internship at RWF, I am working with Dapper to perform   CRUD operations   (Create, Read, Update, Delete) on the database. Dapper is a lightweight   ORM   for .NET that helps execute   SQL queries   efficiently while mapping results to   C# objects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Prasad Rao Sir , MI </a:t>
            </a:r>
            <a:r>
              <a:rPr lang="en-IN" dirty="0" err="1">
                <a:latin typeface="Times New Roman" panose="02020603050405020304" pitchFamily="18" charset="0"/>
                <a:cs typeface="Times New Roman" panose="02020603050405020304" pitchFamily="18" charset="0"/>
              </a:rPr>
              <a:t>center</a:t>
            </a:r>
            <a:r>
              <a:rPr lang="en-IN">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One of the biggest challenges was identifying a suitable internship. With limited openings and high competition, it required extensive research and effort.</a:t>
            </a:r>
          </a:p>
          <a:p>
            <a:r>
              <a:rPr lang="en-US" sz="2400" dirty="0">
                <a:latin typeface="Times New Roman" panose="02020603050405020304" pitchFamily="18" charset="0"/>
                <a:cs typeface="Times New Roman" panose="02020603050405020304" pitchFamily="18" charset="0"/>
              </a:rPr>
              <a:t>I had to explore multiple job portals, reach out for referrals, and tailor my resume and cover letters to suit each specific role.</a:t>
            </a:r>
          </a:p>
          <a:p>
            <a:r>
              <a:rPr lang="en-US" sz="2400" dirty="0">
                <a:latin typeface="Times New Roman" panose="02020603050405020304" pitchFamily="18" charset="0"/>
                <a:cs typeface="Times New Roman" panose="02020603050405020304" pitchFamily="18" charset="0"/>
              </a:rPr>
              <a:t>I had to quickly adapt to the team’s communication style, tools, and collaboration methods. This experience significantly improved my professional and interpersonal skills.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US" dirty="0">
                <a:latin typeface="Times New Roman" panose="02020603050405020304" pitchFamily="18" charset="0"/>
                <a:cs typeface="Times New Roman" panose="02020603050405020304" pitchFamily="18" charset="0"/>
              </a:rPr>
              <a:t>To automate the creation of internship batches using college name, course, and period.</a:t>
            </a:r>
          </a:p>
          <a:p>
            <a:r>
              <a:rPr lang="en-US" dirty="0">
                <a:latin typeface="Times New Roman" panose="02020603050405020304" pitchFamily="18" charset="0"/>
                <a:cs typeface="Times New Roman" panose="02020603050405020304" pitchFamily="18" charset="0"/>
              </a:rPr>
              <a:t>To enable easy addition, editing, and deletion of student records under each batch.</a:t>
            </a:r>
          </a:p>
          <a:p>
            <a:r>
              <a:rPr lang="en-US" dirty="0">
                <a:latin typeface="Times New Roman" panose="02020603050405020304" pitchFamily="18" charset="0"/>
                <a:cs typeface="Times New Roman" panose="02020603050405020304" pitchFamily="18" charset="0"/>
              </a:rPr>
              <a:t>To track and manage attendance for each student effectively.</a:t>
            </a:r>
          </a:p>
          <a:p>
            <a:r>
              <a:rPr lang="en-US" dirty="0">
                <a:latin typeface="Times New Roman" panose="02020603050405020304" pitchFamily="18" charset="0"/>
                <a:cs typeface="Times New Roman" panose="02020603050405020304" pitchFamily="18" charset="0"/>
              </a:rPr>
              <a:t>To generate and download student offer letter in PDF format.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pic>
        <p:nvPicPr>
          <p:cNvPr id="7" name="Picture 6">
            <a:extLst>
              <a:ext uri="{FF2B5EF4-FFF2-40B4-BE49-F238E27FC236}">
                <a16:creationId xmlns:a16="http://schemas.microsoft.com/office/drawing/2014/main" id="{DF9AF78C-35D4-9AB8-C9A0-0AD303890463}"/>
              </a:ext>
            </a:extLst>
          </p:cNvPr>
          <p:cNvPicPr>
            <a:picLocks noChangeAspect="1"/>
          </p:cNvPicPr>
          <p:nvPr/>
        </p:nvPicPr>
        <p:blipFill>
          <a:blip r:embed="rId2"/>
          <a:stretch>
            <a:fillRect/>
          </a:stretch>
        </p:blipFill>
        <p:spPr>
          <a:xfrm>
            <a:off x="0" y="1085964"/>
            <a:ext cx="12192000" cy="5772036"/>
          </a:xfrm>
          <a:prstGeom prst="rect">
            <a:avLst/>
          </a:prstGeom>
        </p:spPr>
      </p:pic>
    </p:spTree>
    <p:extLst>
      <p:ext uri="{BB962C8B-B14F-4D97-AF65-F5344CB8AC3E}">
        <p14:creationId xmlns:p14="http://schemas.microsoft.com/office/powerpoint/2010/main" val="22356745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7698</TotalTime>
  <Words>575</Words>
  <Application>Microsoft Office PowerPoint</Application>
  <PresentationFormat>Widescreen</PresentationFormat>
  <Paragraphs>72</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Clients:</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trishanya reddy</cp:lastModifiedBy>
  <cp:revision>911</cp:revision>
  <cp:lastPrinted>2018-07-24T06:37:20Z</cp:lastPrinted>
  <dcterms:created xsi:type="dcterms:W3CDTF">2018-06-07T04:06:17Z</dcterms:created>
  <dcterms:modified xsi:type="dcterms:W3CDTF">2025-05-11T10:46:46Z</dcterms:modified>
</cp:coreProperties>
</file>