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6153bd7d0_2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6153bd7d0_2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6153bd7d0_2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6153bd7d0_2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153bd7d0_2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153bd7d0_2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153bd7d0_2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153bd7d0_2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6153bd7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6153bd7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6153bd7d0_2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6153bd7d0_2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6153bd7d0_2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6153bd7d0_2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6153bd7d0_2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6153bd7d0_2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6153bd7d0_2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6153bd7d0_2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6153bd7d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6153bd7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7925" y="1074550"/>
            <a:ext cx="4763700" cy="26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Earmark Veraciously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07925" y="3701650"/>
            <a:ext cx="53082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2E7E7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endParaRPr b="1" sz="1500">
              <a:solidFill>
                <a:srgbClr val="F2E7E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2E7E7"/>
                </a:solidFill>
                <a:latin typeface="Arial"/>
                <a:ea typeface="Arial"/>
                <a:cs typeface="Arial"/>
                <a:sym typeface="Arial"/>
              </a:rPr>
              <a:t>Trishla Jain</a:t>
            </a:r>
            <a:endParaRPr b="1" sz="1500">
              <a:solidFill>
                <a:srgbClr val="F2E7E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2E7E7"/>
                </a:solidFill>
                <a:latin typeface="Arial"/>
                <a:ea typeface="Arial"/>
                <a:cs typeface="Arial"/>
                <a:sym typeface="Arial"/>
              </a:rPr>
              <a:t>Nivedita Ravi</a:t>
            </a:r>
            <a:endParaRPr b="1" sz="1500">
              <a:solidFill>
                <a:srgbClr val="F2E7E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2E7E7"/>
                </a:solidFill>
                <a:latin typeface="Arial"/>
                <a:ea typeface="Arial"/>
                <a:cs typeface="Arial"/>
                <a:sym typeface="Arial"/>
              </a:rPr>
              <a:t>Mikhail Pinto</a:t>
            </a:r>
            <a:endParaRPr b="1" sz="1500">
              <a:solidFill>
                <a:srgbClr val="F2E7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500"/>
              <a:t>???</a:t>
            </a:r>
            <a:endParaRPr b="1" sz="5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528000" y="14836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974275" y="45532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 u="sng"/>
              <a:t>Problem Statement</a:t>
            </a:r>
            <a:endParaRPr sz="5000" u="sng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74275" y="1846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E7E7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2E7E7"/>
                </a:solidFill>
                <a:latin typeface="Arial"/>
                <a:ea typeface="Arial"/>
                <a:cs typeface="Arial"/>
                <a:sym typeface="Arial"/>
              </a:rPr>
              <a:t>Our business problem deals with scanning receipts using the Azure form Recognizer API to extract the bill details using python. </a:t>
            </a:r>
            <a:endParaRPr sz="1600">
              <a:solidFill>
                <a:srgbClr val="F2E7E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E7E7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2E7E7"/>
                </a:solidFill>
                <a:latin typeface="Arial"/>
                <a:ea typeface="Arial"/>
                <a:cs typeface="Arial"/>
                <a:sym typeface="Arial"/>
              </a:rPr>
              <a:t>The details include item name,total expense,merchant name, etc.</a:t>
            </a:r>
            <a:endParaRPr sz="1600">
              <a:solidFill>
                <a:srgbClr val="F2E7E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E7E7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2E7E7"/>
                </a:solidFill>
                <a:latin typeface="Arial"/>
                <a:ea typeface="Arial"/>
                <a:cs typeface="Arial"/>
                <a:sym typeface="Arial"/>
              </a:rPr>
              <a:t>Using python we insert these details into Azure Data Studio.</a:t>
            </a:r>
            <a:endParaRPr sz="1600">
              <a:solidFill>
                <a:srgbClr val="F2E7E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E7E7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2E7E7"/>
                </a:solidFill>
                <a:latin typeface="Arial"/>
                <a:ea typeface="Arial"/>
                <a:cs typeface="Arial"/>
                <a:sym typeface="Arial"/>
              </a:rPr>
              <a:t>These details help us understand how we can budget our expenses more effectively by using visualization using Power BI</a:t>
            </a:r>
            <a:endParaRPr sz="1800">
              <a:solidFill>
                <a:srgbClr val="F2E7E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300875" y="143275"/>
            <a:ext cx="86106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Flow</a:t>
            </a:r>
            <a:endParaRPr sz="5500"/>
          </a:p>
        </p:txBody>
      </p:sp>
      <p:sp>
        <p:nvSpPr>
          <p:cNvPr id="290" name="Google Shape;290;p15"/>
          <p:cNvSpPr txBox="1"/>
          <p:nvPr/>
        </p:nvSpPr>
        <p:spPr>
          <a:xfrm>
            <a:off x="2076925" y="816775"/>
            <a:ext cx="14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038" y="1013150"/>
            <a:ext cx="4021925" cy="40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625" y="167950"/>
            <a:ext cx="6366900" cy="11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/>
              <a:t>Business Rule and Entity Relationships</a:t>
            </a:r>
            <a:endParaRPr sz="4000" u="sng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653500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315200" y="135175"/>
            <a:ext cx="8667900" cy="7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u="sng"/>
              <a:t>Conceptual Data Model</a:t>
            </a:r>
            <a:endParaRPr sz="5500" u="sng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25" y="1144675"/>
            <a:ext cx="6004250" cy="362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88625" y="331525"/>
            <a:ext cx="63669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 u="sng"/>
              <a:t>Logical Diagram</a:t>
            </a:r>
            <a:endParaRPr sz="4900" u="sng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00" y="1388100"/>
            <a:ext cx="6600150" cy="3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88625" y="302550"/>
            <a:ext cx="63669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60" u="sng"/>
              <a:t>Table Data</a:t>
            </a:r>
            <a:endParaRPr sz="4460" u="sng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0" y="1270125"/>
            <a:ext cx="4026276" cy="2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50" y="2813175"/>
            <a:ext cx="4177775" cy="1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32600" y="55550"/>
            <a:ext cx="63669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 u="sng"/>
              <a:t>Visualization</a:t>
            </a:r>
            <a:endParaRPr sz="3800" u="sng"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25" y="1467975"/>
            <a:ext cx="6433075" cy="28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88625" y="257725"/>
            <a:ext cx="63669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450" u="sng"/>
              <a:t>Visualization</a:t>
            </a:r>
            <a:endParaRPr sz="7600" u="sng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75" y="1435200"/>
            <a:ext cx="6611475" cy="30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