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5F2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FFBA-D786-4FDF-AF32-84A4FA6A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ABA67-A827-4960-8859-A962A8DCB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5A59-6ACD-4747-BD43-D250B6FE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77B9-214F-4BD2-BD73-3969060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DA5C-1270-4BB2-9734-33766894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2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F70B-A394-418B-AE66-63850F51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66976-AE1F-45A2-865A-CCA4249C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62C6-ED84-42FA-B9C1-F58B02FC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84F1-6303-4547-8DE8-52C0FE5B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38E3-25F1-4D94-A62D-1887F187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0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735DF-D668-4DA1-8E8D-F274172EB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9298-EBB6-46E4-91E3-5DEE94C6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4295-DF74-4BBC-87C6-10F20B03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F2C8-1820-4515-BE3E-0333D344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C8F8-DB69-41E2-BF53-5A6EB344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2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8992-057D-4859-9F63-4EA958BD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9937-19C5-4597-9C6A-26809D99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AEC6-B0C4-4413-B95F-CF5CD76B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FBF5-739E-47B7-B679-7BA75D9E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7D72-D382-4F30-BB09-C1C813F5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7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CD18-A45A-439D-B2F6-8D6B4C94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839A-F12B-4B04-9098-5C821E4F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333C-D6D2-4CA5-BC62-57133274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3678D-16B3-4692-B36F-FF9BCD07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6597-5264-4E66-AD06-84F85C66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B019-23DF-40AE-B390-B4BC211F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9B11-A411-468E-A164-BB0B3F725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6BC1-15EE-4683-8348-DD1CFB56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C8E0-197F-48E8-8B0F-F37C9D79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38DA-F649-4FA8-A35B-DD2BE15F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39E05-DB2D-411A-8102-07EAED48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05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A60F-0447-415A-A819-857E89D3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588C4-98E4-4760-87F0-D05EEF10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55C6B-4614-4CB9-B474-A301F8299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FF29-8DFB-40A7-8F70-3B174B150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D0D91-78BF-4DC9-93B6-FBF41A2CA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9FD28-0E4A-41CD-ADE5-B8FEC38E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29C28-04E2-4034-B935-A952F969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8EF1E-7066-4073-A2C0-5DE1AB46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0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74F-CD80-4396-ACFC-B94D3E81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EB258-B26E-4EA0-A413-9D3A38CB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92DBC-12F8-4405-B87A-DF4A1933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CEED4-3869-4C72-8C04-5D61E2C7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61F6A-1678-4DB8-A451-42574AA2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67101-D565-45D2-9FE8-9D4CDB9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5D29C-41CF-4E1B-BDD5-40DB0E15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8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00BF-6283-42E4-BD32-208EA855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FBD3-AA1B-4700-91FC-E9C10A7C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E694F-C720-49E9-888D-54C03C75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A1460-C932-41C2-A799-553A7549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AB61E-88EF-4D4D-B9A3-9A82A2E9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917CC-2740-4D6E-889F-8363235F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8930-8A0B-42D1-B075-AD92BDA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50749-DAD2-43D4-9563-559383159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A8792-2494-46F9-879C-BA82695D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83210-98A0-413F-B323-EADE4F97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CF140-3DBA-4D0F-9CB9-0DF2941C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1758-C0D6-4590-9D34-0B949A66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9E79F-735F-4F0D-8CF3-43DBA77A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AB42-F565-4627-8CBB-24E2E54F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A8B0-6284-424D-B482-D3214B255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71D2-2174-4C5F-B4B6-616669D7400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16FE-AF21-4DAC-A7E3-3AA93A1EF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67EA-CB44-46F9-B694-37C2E7BD3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3A1E4-BBCE-4D5D-978A-8902CC788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3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3AA3E-F5E8-4FC8-BC06-5F6F2FA0F4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C00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6444" l="4000" r="96000">
                        <a14:foregroundMark x1="49778" y1="44000" x2="49778" y2="44000"/>
                        <a14:foregroundMark x1="57778" y1="49778" x2="57778" y2="4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 Sood</dc:creator>
  <cp:lastModifiedBy>Raman Sood</cp:lastModifiedBy>
  <cp:revision>1</cp:revision>
  <dcterms:created xsi:type="dcterms:W3CDTF">2020-04-25T17:41:16Z</dcterms:created>
  <dcterms:modified xsi:type="dcterms:W3CDTF">2020-04-25T17:49:51Z</dcterms:modified>
</cp:coreProperties>
</file>