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41" r:id="rId4"/>
    <p:sldId id="258" r:id="rId5"/>
    <p:sldId id="259" r:id="rId6"/>
    <p:sldId id="391" r:id="rId7"/>
    <p:sldId id="392" r:id="rId8"/>
    <p:sldId id="394" r:id="rId9"/>
    <p:sldId id="393" r:id="rId10"/>
    <p:sldId id="303" r:id="rId11"/>
    <p:sldId id="397" r:id="rId12"/>
    <p:sldId id="396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6252" autoAdjust="0"/>
  </p:normalViewPr>
  <p:slideViewPr>
    <p:cSldViewPr snapToGrid="0" showGuides="1">
      <p:cViewPr>
        <p:scale>
          <a:sx n="92" d="100"/>
          <a:sy n="92" d="100"/>
        </p:scale>
        <p:origin x="-206" y="96"/>
      </p:cViewPr>
      <p:guideLst>
        <p:guide orient="horz" pos="25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=""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=""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=""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=""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=""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8461B7E-C552-4A98-9CE2-0E5D8307C13B}"/>
              </a:ext>
            </a:extLst>
          </p:cNvPr>
          <p:cNvGrpSpPr/>
          <p:nvPr/>
        </p:nvGrpSpPr>
        <p:grpSpPr>
          <a:xfrm>
            <a:off x="3658177" y="559597"/>
            <a:ext cx="4848760" cy="4530208"/>
            <a:chOff x="3658177" y="559597"/>
            <a:chExt cx="4848760" cy="4530208"/>
          </a:xfrm>
        </p:grpSpPr>
        <p:sp>
          <p:nvSpPr>
            <p:cNvPr id="3" name="Graphic 15">
              <a:extLst>
                <a:ext uri="{FF2B5EF4-FFF2-40B4-BE49-F238E27FC236}">
                  <a16:creationId xmlns="" xmlns:a16="http://schemas.microsoft.com/office/drawing/2014/main" id="{3097207F-F5AC-4D90-8147-EC0343F49E51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2">
              <a:extLst>
                <a:ext uri="{FF2B5EF4-FFF2-40B4-BE49-F238E27FC236}">
                  <a16:creationId xmlns="" xmlns:a16="http://schemas.microsoft.com/office/drawing/2014/main" id="{EFB4E226-630E-4D5C-A1D0-5388BDBD1CA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966295C6-EFB5-4B72-9554-F7EFCD8B791C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hord 56">
              <a:extLst>
                <a:ext uri="{FF2B5EF4-FFF2-40B4-BE49-F238E27FC236}">
                  <a16:creationId xmlns="" xmlns:a16="http://schemas.microsoft.com/office/drawing/2014/main" id="{27F9FE6A-4E94-4E12-80E1-9C67A3DFA69B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>
              <a:extLst>
                <a:ext uri="{FF2B5EF4-FFF2-40B4-BE49-F238E27FC236}">
                  <a16:creationId xmlns="" xmlns:a16="http://schemas.microsoft.com/office/drawing/2014/main" id="{9030F5B7-A364-462E-AE76-417F58525E72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898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5400" smtClean="0">
                <a:solidFill>
                  <a:schemeClr val="bg1"/>
                </a:solidFill>
                <a:latin typeface="+mj-lt"/>
                <a:cs typeface="Arial" pitchFamily="34" charset="0"/>
              </a:rPr>
              <a:t>PlatyPus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0246" y="597238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1867" smtClean="0">
                <a:solidFill>
                  <a:schemeClr val="bg1"/>
                </a:solidFill>
                <a:cs typeface="Arial" pitchFamily="34" charset="0"/>
              </a:rPr>
              <a:t>Extra Featured Sys Console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772B6D45-DB4F-459D-88BD-A0B1B1D2BBC8}"/>
              </a:ext>
            </a:extLst>
          </p:cNvPr>
          <p:cNvGrpSpPr/>
          <p:nvPr/>
        </p:nvGrpSpPr>
        <p:grpSpPr>
          <a:xfrm>
            <a:off x="3722209" y="1945957"/>
            <a:ext cx="4797982" cy="3014687"/>
            <a:chOff x="-2368153" y="-373145"/>
            <a:chExt cx="11731250" cy="7371026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3E3AAA1D-1920-4B00-95E0-DBCDA01043B2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AAF8B47-26BD-4224-B91A-6A7360FA5C67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EE31288-0FB8-405F-8491-B970B0F1637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19EF3CF-AA4D-4588-AAF1-DE40258680EF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6474ED5-1959-4161-AF6D-72D648BE4C5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2AADF061-27DA-4A2C-A027-6229AA936121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B5BB983-9D54-4D41-B89C-62B317A39750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C387A4E-E306-402E-81BF-12EB8A130AC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4392CA6F-2480-402A-8DEE-9EBB80F5950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3777D7A-F096-46AD-820E-99EAA4957812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E948864-66E3-4F46-AEE7-B47D7F85F400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D30FC1BA-5C26-4890-8F73-07B83230F8A2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995D86B-222A-4E3D-BE21-E2D2A5792D61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A04D0B6C-970D-4FB9-AB7A-0858E9C66552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3368B24C-DF42-49FE-86CE-94213CA5B2A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8050A62-CAEC-4B50-BB6C-4FE0DFD9045A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6AE6832-FA25-4BB8-9B56-A3E5C2E30C31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28484ACC-2680-4487-A22D-12FEFDA82BC8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08502834-480C-4FA9-8BCE-82A34D207665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B6ED7314-3A6F-436C-874F-AA6F77372AE1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="" xmlns:a16="http://schemas.microsoft.com/office/drawing/2014/main" id="{65E60A1F-B30C-4EAA-85F1-1987BD2C2583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1191F16E-54F3-4461-8B84-1E5BEEBDB4EE}"/>
              </a:ext>
            </a:extLst>
          </p:cNvPr>
          <p:cNvGrpSpPr/>
          <p:nvPr/>
        </p:nvGrpSpPr>
        <p:grpSpPr>
          <a:xfrm flipH="1">
            <a:off x="4827896" y="2307759"/>
            <a:ext cx="677313" cy="806506"/>
            <a:chOff x="-269682" y="2392932"/>
            <a:chExt cx="3796368" cy="4520497"/>
          </a:xfrm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5B4A2C61-FA0A-427C-B758-D898E315C6FC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20BB4872-96FE-4647-95BD-7DA1AF6DB2D5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6943809E-28C0-48E7-A65D-89209974D9E9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5AFDE2BC-FABC-491F-B4E6-78E93492CA6D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9A0F013F-9264-430B-8A06-5A8878D52A6E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91A4B29-2044-449E-B8FD-A939BE9A0550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6675C4C4-D504-41A1-B223-634988B0A645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38974F86-9DDE-44EB-89DA-B4D51AB234A3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1907FD75-C497-40F7-9D5D-08FAE479A5A8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E34FD982-9922-4AAF-B666-CC6664B0F17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6250A6FE-4AC2-49C7-95EA-EA8FFC1B031A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6BC18B9F-FD66-4C78-A4B5-4D3DF2091B0D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C1936FA6-FDB6-4437-BBCE-67C55EA2C063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27327698-4936-4AA9-968B-091A1D152D3D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238BA5C3-65E0-47C6-973F-8E44E443F23F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9CE9B174-6FEB-4C6B-9EC7-19B716F3E3A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4F8BCB9D-ECA6-437A-8EFB-03BF38E18669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790B204-7002-46C6-8A88-EE48F0A5043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C:\Users\lenovo\Desktop\javascript-vs-html-vs-c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70" y="4387034"/>
            <a:ext cx="4079817" cy="27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EA6B8E5E-9049-4E1E-BE6E-9B1329B8E3C7}"/>
              </a:ext>
            </a:extLst>
          </p:cNvPr>
          <p:cNvSpPr/>
          <p:nvPr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3124E91D-4A00-4E6A-9CFB-F2395B05C91E}"/>
              </a:ext>
            </a:extLst>
          </p:cNvPr>
          <p:cNvSpPr/>
          <p:nvPr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B8921B6-AE7E-4686-842E-E207D6AF2719}"/>
              </a:ext>
            </a:extLst>
          </p:cNvPr>
          <p:cNvSpPr txBox="1"/>
          <p:nvPr/>
        </p:nvSpPr>
        <p:spPr>
          <a:xfrm>
            <a:off x="302951" y="2871835"/>
            <a:ext cx="292151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smtClean="0">
                <a:solidFill>
                  <a:schemeClr val="bg1"/>
                </a:solidFill>
                <a:cs typeface="Arial" pitchFamily="34" charset="0"/>
              </a:rPr>
              <a:t>Technology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B8921B6-AE7E-4686-842E-E207D6AF2719}"/>
              </a:ext>
            </a:extLst>
          </p:cNvPr>
          <p:cNvSpPr txBox="1"/>
          <p:nvPr/>
        </p:nvSpPr>
        <p:spPr>
          <a:xfrm>
            <a:off x="9497252" y="2914519"/>
            <a:ext cx="2694748" cy="65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smtClean="0">
                <a:solidFill>
                  <a:schemeClr val="bg1"/>
                </a:solidFill>
                <a:cs typeface="Arial" pitchFamily="34" charset="0"/>
              </a:rPr>
              <a:t>Stack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4" name="Picture 5" descr="C:\Users\lenovo\Downloads\web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61" y="319485"/>
            <a:ext cx="1745717" cy="17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C:\Users\lenovo\Downloads\and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59" y="162714"/>
            <a:ext cx="1831819" cy="19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Google Shape;23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7336" y="378917"/>
            <a:ext cx="3438977" cy="116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23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791" y="1460724"/>
            <a:ext cx="2963522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 descr="C:\Users\lenovo\Desktop\jav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93" y="2716082"/>
            <a:ext cx="2049772" cy="20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479391" y="4387034"/>
            <a:ext cx="3727133" cy="1998728"/>
            <a:chOff x="5524615" y="3081636"/>
            <a:chExt cx="3727133" cy="1998728"/>
          </a:xfrm>
        </p:grpSpPr>
        <p:pic>
          <p:nvPicPr>
            <p:cNvPr id="79" name="Picture 3" descr="C:\Users\lenovo\Downloads\logo-og-removebg-previe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615" y="3081636"/>
              <a:ext cx="3727133" cy="195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6233387" y="4557144"/>
              <a:ext cx="2948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React Native</a:t>
              </a:r>
              <a:endParaRPr lang="en-IN" sz="2800" b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55428" y="4525024"/>
            <a:ext cx="3727133" cy="1998728"/>
            <a:chOff x="2469692" y="4252200"/>
            <a:chExt cx="3727133" cy="1998728"/>
          </a:xfrm>
        </p:grpSpPr>
        <p:pic>
          <p:nvPicPr>
            <p:cNvPr id="5123" name="Picture 3" descr="C:\Users\lenovo\Downloads\logo-og-removebg-previe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692" y="4252200"/>
              <a:ext cx="3727133" cy="195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789061" y="5727708"/>
              <a:ext cx="1238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React</a:t>
              </a:r>
              <a:endParaRPr lang="en-IN" sz="2800" b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7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=""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=""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=""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=""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=""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=""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=""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=""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=""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D3C2FA5-36A0-4A16-82C4-993B3B8C37C9}"/>
              </a:ext>
            </a:extLst>
          </p:cNvPr>
          <p:cNvSpPr txBox="1"/>
          <p:nvPr/>
        </p:nvSpPr>
        <p:spPr>
          <a:xfrm>
            <a:off x="1005409" y="5440550"/>
            <a:ext cx="543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4800" smtClean="0">
                <a:solidFill>
                  <a:schemeClr val="bg1"/>
                </a:solidFill>
                <a:latin typeface="+mj-lt"/>
                <a:cs typeface="Arial" pitchFamily="34" charset="0"/>
              </a:rPr>
              <a:t>PlatyPus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=""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=""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69EF7534-FFDA-4F14-8DB8-C0B2E7371E3E}"/>
              </a:ext>
            </a:extLst>
          </p:cNvPr>
          <p:cNvSpPr/>
          <p:nvPr/>
        </p:nvSpPr>
        <p:spPr>
          <a:xfrm>
            <a:off x="5582678" y="604874"/>
            <a:ext cx="504485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8E7CD82-8E52-4161-97BC-B532D84F5F8A}"/>
              </a:ext>
            </a:extLst>
          </p:cNvPr>
          <p:cNvSpPr txBox="1"/>
          <p:nvPr/>
        </p:nvSpPr>
        <p:spPr>
          <a:xfrm>
            <a:off x="5749764" y="573070"/>
            <a:ext cx="348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800" b="1" smtClean="0">
                <a:solidFill>
                  <a:schemeClr val="bg1"/>
                </a:solidFill>
                <a:cs typeface="Arial" pitchFamily="34" charset="0"/>
              </a:rPr>
              <a:t>Future Scope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2" name="Picture 5" descr="C:\Users\lenovo\Desktop\r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83" y="4935138"/>
            <a:ext cx="4887321" cy="12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lenovo\Downloads\png-transparent-whatsapp-message-icon-whatsapp-logo-whatsapp-logo-text-logo-grass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43" y="1864161"/>
            <a:ext cx="3780319" cy="21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lenovo\Desktop\ios-ap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39" y="1911635"/>
            <a:ext cx="3353203" cy="18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4" grpId="0" animBg="1"/>
      <p:bldP spid="101" grpId="0" animBg="1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=""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E61C3F18-455C-4A48-90E5-2438C56D1A34}"/>
              </a:ext>
            </a:extLst>
          </p:cNvPr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8BB8C36F-43BE-4670-B8F1-34B537A487D5}"/>
              </a:ext>
            </a:extLst>
          </p:cNvPr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AD730212-361F-4FFA-90F3-4379CB1FA7A8}"/>
              </a:ext>
            </a:extLst>
          </p:cNvPr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79976EDB-E797-460F-A0AB-C9DB9965D686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57" name="Chord 56">
                <a:extLst>
                  <a:ext uri="{FF2B5EF4-FFF2-40B4-BE49-F238E27FC236}">
                    <a16:creationId xmlns="" xmlns:a16="http://schemas.microsoft.com/office/drawing/2014/main" id="{7C9DA575-67DC-46A1-A27E-B12A14C54B82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="" xmlns:a16="http://schemas.microsoft.com/office/drawing/2014/main" id="{13EE959F-EB9B-4CDE-8DE2-273F2A46898F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hord 58">
              <a:extLst>
                <a:ext uri="{FF2B5EF4-FFF2-40B4-BE49-F238E27FC236}">
                  <a16:creationId xmlns="" xmlns:a16="http://schemas.microsoft.com/office/drawing/2014/main" id="{27F2C19C-5986-4A7C-9032-8F09994D1D26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CB46CC4-2655-4A89-9990-BE3A0DFD5D61}"/>
              </a:ext>
            </a:extLst>
          </p:cNvPr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C7A114E7-09D6-4562-AB99-BAC61CF8ECCD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68" name="Chord 67">
                <a:extLst>
                  <a:ext uri="{FF2B5EF4-FFF2-40B4-BE49-F238E27FC236}">
                    <a16:creationId xmlns="" xmlns:a16="http://schemas.microsoft.com/office/drawing/2014/main" id="{AED82294-703A-4638-9F40-3EEE6684663F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F3ECEA75-AB3E-450C-8F45-002DD57DE1BD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hord 66">
              <a:extLst>
                <a:ext uri="{FF2B5EF4-FFF2-40B4-BE49-F238E27FC236}">
                  <a16:creationId xmlns="" xmlns:a16="http://schemas.microsoft.com/office/drawing/2014/main" id="{E855A91B-633C-4226-8643-2E3B6B05343A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4571981" y="527789"/>
            <a:ext cx="7321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5400" smtClean="0">
                <a:solidFill>
                  <a:schemeClr val="accent1"/>
                </a:solidFill>
                <a:cs typeface="Arial" pitchFamily="34" charset="0"/>
              </a:rPr>
              <a:t>What is PlatyPus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3881057" y="1453041"/>
            <a:ext cx="7680960" cy="1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470666" y="1915454"/>
            <a:ext cx="3362768" cy="360040"/>
            <a:chOff x="4470666" y="1915454"/>
            <a:chExt cx="3362768" cy="360040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4925552" y="1930362"/>
              <a:ext cx="2907882" cy="7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Distant Control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4470666" y="1915454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/>
                <a:t>1</a:t>
              </a:r>
              <a:endParaRPr lang="ko-KR" altLang="en-US" sz="12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FAACDEF-55DB-4813-8339-4423D55B065E}"/>
              </a:ext>
            </a:extLst>
          </p:cNvPr>
          <p:cNvGrpSpPr/>
          <p:nvPr/>
        </p:nvGrpSpPr>
        <p:grpSpPr>
          <a:xfrm>
            <a:off x="-255818" y="2855701"/>
            <a:ext cx="5014204" cy="3753457"/>
            <a:chOff x="-255818" y="2855701"/>
            <a:chExt cx="5014204" cy="3753457"/>
          </a:xfrm>
        </p:grpSpPr>
        <p:grpSp>
          <p:nvGrpSpPr>
            <p:cNvPr id="139" name="Group 138">
              <a:extLst>
                <a:ext uri="{FF2B5EF4-FFF2-40B4-BE49-F238E27FC236}">
                  <a16:creationId xmlns="" xmlns:a16="http://schemas.microsoft.com/office/drawing/2014/main" id="{E2E2C3AA-3695-46ED-A07A-4E5DF836C52E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="" xmlns:a16="http://schemas.microsoft.com/office/drawing/2014/main" id="{0D12B2F7-A0E1-4B8C-8949-9A9212A18DA2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="" xmlns:a16="http://schemas.microsoft.com/office/drawing/2014/main" id="{2A642765-2F5B-4C93-9183-7FF143BA9522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C491A9FF-DF56-493F-B946-781A3C92C487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23BE0CED-176A-407A-A6AC-1DA2415B9478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BE119400-235F-4B70-9388-08D4EFE81E7B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0A3831B7-59D4-4CD7-A23D-AB18EB1979FB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8B83868A-4392-4D0D-97A0-C00E930C83C5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983F502A-6317-419D-86BD-67FF1E4CBD2D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B70791DC-9210-43A5-BBFA-AE62E8152BC4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E7B3CF64-A61C-4517-B75C-C5EB014EDF8D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781EF567-5B93-409D-A698-73FC9ECF64B7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2EB7FAF7-AED3-463D-9AC8-01EE4A7658C4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CB20C429-1DD8-4B9C-8D45-8A70B152EED7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09847C7-291E-445B-929A-11486364E1F5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FB6BCF91-E13A-4C80-B58D-3D33540EF6C8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40" name="Oval 139">
                <a:extLst>
                  <a:ext uri="{FF2B5EF4-FFF2-40B4-BE49-F238E27FC236}">
                    <a16:creationId xmlns="" xmlns:a16="http://schemas.microsoft.com/office/drawing/2014/main" id="{ECFBD1C7-9BD7-4223-84ED-0E4498852AE9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20EBC771-6069-4E13-B87E-BFCA56FAA14E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9B2CD97D-2EB9-4491-A69B-0AE6E6D80556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948F9C01-C680-4459-AD97-E6CD207D4052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13CB044B-AC79-401C-B37B-1C59B63319DB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5C159D98-251A-4172-A0C5-46545220104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370E26-AE9B-415A-AD32-21B770ED919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45AE5881-309B-414C-BCEB-67E45D491A5E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CC27FA68-31D6-440B-B6F2-D6ACFEFF8AB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3368ECC2-E3EE-48B4-B17B-8A6B98EFD3D1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919115" y="1921057"/>
            <a:ext cx="3362768" cy="360040"/>
            <a:chOff x="7919115" y="1921057"/>
            <a:chExt cx="3362768" cy="360040"/>
          </a:xfrm>
        </p:grpSpPr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8374001" y="1935965"/>
              <a:ext cx="2907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Terminal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7919115" y="1921057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2</a:t>
              </a:r>
              <a:endParaRPr lang="ko-KR" altLang="en-US" sz="12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0666" y="2648583"/>
            <a:ext cx="2680116" cy="360040"/>
            <a:chOff x="4452204" y="2468563"/>
            <a:chExt cx="2680116" cy="360040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4907090" y="2483471"/>
              <a:ext cx="2225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Browser, Android Access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4452204" y="2468563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200" b="1" smtClean="0"/>
                <a:t>3</a:t>
              </a:r>
              <a:endParaRPr lang="ko-KR" altLang="en-US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6" y="3368046"/>
            <a:ext cx="3407466" cy="360040"/>
            <a:chOff x="4452204" y="3074038"/>
            <a:chExt cx="3407466" cy="360040"/>
          </a:xfrm>
        </p:grpSpPr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4951788" y="3088946"/>
              <a:ext cx="2907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Send, Get files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4452204" y="3074038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200" b="1" smtClean="0"/>
                <a:t>5</a:t>
              </a:r>
              <a:endParaRPr lang="ko-KR" altLang="en-US" sz="12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0666" y="4097239"/>
            <a:ext cx="3407466" cy="360040"/>
            <a:chOff x="4452204" y="3845214"/>
            <a:chExt cx="3407466" cy="360040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4951788" y="3910357"/>
              <a:ext cx="2907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Malware Detection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4452204" y="3845214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/>
                <a:t>7</a:t>
              </a:r>
              <a:endParaRPr lang="ko-KR" altLang="en-US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19115" y="4070908"/>
            <a:ext cx="3294266" cy="360040"/>
            <a:chOff x="7893596" y="3857537"/>
            <a:chExt cx="3294266" cy="360040"/>
          </a:xfrm>
        </p:grpSpPr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8279980" y="3872445"/>
              <a:ext cx="2907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Unauthenticated Access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7893596" y="3857537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200" b="1" smtClean="0"/>
                <a:t>8</a:t>
              </a:r>
              <a:endParaRPr lang="ko-KR" altLang="en-US" sz="12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14921" y="2608871"/>
            <a:ext cx="3362768" cy="360040"/>
            <a:chOff x="7914921" y="2608871"/>
            <a:chExt cx="3362768" cy="360040"/>
          </a:xfrm>
        </p:grpSpPr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8369807" y="2623779"/>
              <a:ext cx="2907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Process Management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7914921" y="2608871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/>
                <a:t>4</a:t>
              </a:r>
              <a:endParaRPr lang="ko-KR" altLang="en-US" sz="1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19115" y="3341433"/>
            <a:ext cx="3362768" cy="360040"/>
            <a:chOff x="7846419" y="3063234"/>
            <a:chExt cx="3362768" cy="360040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0A5A3319-60E9-47DB-9702-738D8AD799C8}"/>
                </a:ext>
              </a:extLst>
            </p:cNvPr>
            <p:cNvSpPr txBox="1"/>
            <p:nvPr/>
          </p:nvSpPr>
          <p:spPr>
            <a:xfrm>
              <a:off x="8301305" y="3078142"/>
              <a:ext cx="2907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smtClean="0">
                  <a:solidFill>
                    <a:schemeClr val="accent4"/>
                  </a:solidFill>
                  <a:cs typeface="Arial" pitchFamily="34" charset="0"/>
                </a:rPr>
                <a:t>Important Metrics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D2B87B62-3072-4FD2-9326-7F175C607E18}"/>
                </a:ext>
              </a:extLst>
            </p:cNvPr>
            <p:cNvSpPr/>
            <p:nvPr/>
          </p:nvSpPr>
          <p:spPr>
            <a:xfrm>
              <a:off x="7846419" y="3063234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6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70" grpId="0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786527" y="4179040"/>
            <a:ext cx="32766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" descr="C:\Users\lenovo\Desktop\sih\webis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09" y="1914184"/>
            <a:ext cx="2285455" cy="11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6786526" y="5171164"/>
            <a:ext cx="3276600" cy="99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292720" y="4311056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Platypus </a:t>
            </a:r>
          </a:p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module</a:t>
            </a:r>
            <a:endParaRPr lang="en-IN" sz="1400" b="1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850726" y="4926980"/>
            <a:ext cx="5803" cy="83473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21852" y="477309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User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56529" y="5780764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Kernel mode</a:t>
            </a:r>
            <a:endParaRPr lang="en-IN" sz="1400" b="1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165744" y="5027908"/>
            <a:ext cx="0" cy="6385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135264" y="2943028"/>
            <a:ext cx="0" cy="17313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56529" y="3049564"/>
            <a:ext cx="0" cy="10639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65529" y="2481874"/>
            <a:ext cx="35814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17886" y="210831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TCP/IP suite</a:t>
            </a:r>
            <a:endParaRPr lang="en-IN" sz="1400" b="1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5263" y="318996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Web and Android </a:t>
            </a:r>
          </a:p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access points</a:t>
            </a:r>
            <a:endParaRPr lang="en-IN" sz="1400" b="1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754544" y="210831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User</a:t>
            </a:r>
          </a:p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system</a:t>
            </a:r>
            <a:endParaRPr lang="en-IN" sz="1400" b="1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42340" y="1443405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smtClean="0">
                <a:latin typeface="Verdana" pitchFamily="34" charset="0"/>
                <a:ea typeface="Verdana" pitchFamily="34" charset="0"/>
              </a:rPr>
              <a:t>Lightweight server</a:t>
            </a:r>
            <a:endParaRPr lang="en-IN" sz="1400" b="1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1" name="Picture 3" descr="C:\Users\lenovo\Downloads\comp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89" y="1751182"/>
            <a:ext cx="1725167" cy="115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lenovo\Downloads\server2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17" y="1744436"/>
            <a:ext cx="1052428" cy="105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4361435" y="105080"/>
            <a:ext cx="50186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5400" smtClean="0">
                <a:cs typeface="Arial" pitchFamily="34" charset="0"/>
              </a:rPr>
              <a:t>Architecture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2692336" y="1028410"/>
            <a:ext cx="7680960" cy="1131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/>
      <p:bldP spid="51" grpId="0"/>
      <p:bldP spid="52" grpId="0"/>
      <p:bldP spid="57" grpId="0"/>
      <p:bldP spid="58" grpId="0"/>
      <p:bldP spid="59" grpId="0"/>
      <p:bldP spid="60" grpId="0"/>
      <p:bldP spid="63" grpId="0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332619" y="1298543"/>
            <a:ext cx="17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>
                <a:latin typeface="Verdana" pitchFamily="34" charset="0"/>
                <a:ea typeface="Verdana" pitchFamily="34" charset="0"/>
              </a:rPr>
              <a:t>Platy Console</a:t>
            </a:r>
            <a:endParaRPr lang="en-IN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1505" y="3759783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>
                <a:latin typeface="Verdana" pitchFamily="34" charset="0"/>
                <a:ea typeface="Verdana" pitchFamily="34" charset="0"/>
              </a:rPr>
              <a:t>Platy Share</a:t>
            </a:r>
            <a:endParaRPr lang="en-IN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8761" y="6071058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>
                <a:latin typeface="Verdana" pitchFamily="34" charset="0"/>
                <a:ea typeface="Verdana" pitchFamily="34" charset="0"/>
              </a:rPr>
              <a:t>Platy Real</a:t>
            </a:r>
            <a:endParaRPr lang="en-IN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67829" y="3830024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>
                <a:latin typeface="Verdana" pitchFamily="34" charset="0"/>
                <a:ea typeface="Verdana" pitchFamily="34" charset="0"/>
              </a:rPr>
              <a:t>Platy Detect</a:t>
            </a:r>
            <a:endParaRPr lang="en-IN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75011" y="1317913"/>
            <a:ext cx="128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>
                <a:latin typeface="Verdana" pitchFamily="34" charset="0"/>
                <a:ea typeface="Verdana" pitchFamily="34" charset="0"/>
              </a:rPr>
              <a:t>Platy Run</a:t>
            </a:r>
            <a:endParaRPr lang="en-IN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48899" y="4129116"/>
            <a:ext cx="1736010" cy="633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Sharing of files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22751" y="5486025"/>
            <a:ext cx="1736010" cy="633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Authenticate access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531874" y="4220801"/>
            <a:ext cx="1736010" cy="633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Malware Detection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11849" y="664993"/>
            <a:ext cx="1736010" cy="633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OpsConsole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55860" y="684363"/>
            <a:ext cx="1736010" cy="633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Process Management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9218" name="Picture 2" descr="C:\Users\lenovo\Downloads\platypi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75" y="22943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lenovo\Downloads\platypi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61" y="2366309"/>
            <a:ext cx="1614084" cy="16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lenovo\Downloads\platypi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98" y="0"/>
            <a:ext cx="1614084" cy="16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lenovo\Downloads\platypi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75" y="19370"/>
            <a:ext cx="1614084" cy="16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lenovo\Downloads\platypi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224" y="2366309"/>
            <a:ext cx="1614084" cy="16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lenovo\Downloads\platypi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520" y="4678983"/>
            <a:ext cx="1614084" cy="16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0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  <p:bldP spid="26" grpId="0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159910" y="150362"/>
            <a:ext cx="213903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000" smtClean="0">
                <a:cs typeface="Arial" pitchFamily="34" charset="0"/>
              </a:rPr>
              <a:t>PlatyShare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159910" y="727969"/>
            <a:ext cx="2139035" cy="118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5294" y="3080417"/>
            <a:ext cx="1496419" cy="9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Platypus module</a:t>
            </a:r>
            <a:endParaRPr lang="en-IN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764" y="2926384"/>
            <a:ext cx="220980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File Management </a:t>
            </a:r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Process Management </a:t>
            </a:r>
          </a:p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Cron Handling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09521" y="3521596"/>
            <a:ext cx="12954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lenovo\Desktop\platypus\diagrams\images\cro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79" y="5133136"/>
            <a:ext cx="2244483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7706580" y="4066336"/>
            <a:ext cx="0" cy="1066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44580" y="4066336"/>
            <a:ext cx="0" cy="1066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71096" y="547812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Schedule the</a:t>
            </a:r>
          </a:p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process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036526" y="2244208"/>
            <a:ext cx="0" cy="6888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69809" y="3236460"/>
            <a:ext cx="7239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36526" y="4069384"/>
            <a:ext cx="0" cy="5370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69809" y="3794244"/>
            <a:ext cx="7239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6623" y="1923734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Schedule process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1787" y="2999234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latin typeface="Verdana" pitchFamily="34" charset="0"/>
                <a:ea typeface="Verdana" pitchFamily="34" charset="0"/>
              </a:rPr>
              <a:t>S</a:t>
            </a:r>
            <a:r>
              <a:rPr lang="en-IN" sz="1400" smtClean="0">
                <a:latin typeface="Verdana" pitchFamily="34" charset="0"/>
                <a:ea typeface="Verdana" pitchFamily="34" charset="0"/>
              </a:rPr>
              <a:t>tart stop </a:t>
            </a:r>
          </a:p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 process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8843" y="364191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Signal </a:t>
            </a:r>
          </a:p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process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63530" y="468260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File management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652292" y="1892627"/>
            <a:ext cx="0" cy="1066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90292" y="1892627"/>
            <a:ext cx="0" cy="10668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16364" y="1139482"/>
            <a:ext cx="122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File System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39" name="Picture 7" descr="C:\Users\lenovo\Desktop\platypus\diagrams\images\files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04" y="704360"/>
            <a:ext cx="1188720" cy="11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8441279" y="3239944"/>
            <a:ext cx="908434" cy="513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441279" y="3586852"/>
            <a:ext cx="83223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49713" y="2421199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Process table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9863633" y="173971"/>
            <a:ext cx="213903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000" smtClean="0">
                <a:cs typeface="Arial" pitchFamily="34" charset="0"/>
              </a:rPr>
              <a:t>PlatyRun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9863633" y="751578"/>
            <a:ext cx="2139035" cy="118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C:\Users\lenovo\Downloads\processes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0" y="2740809"/>
            <a:ext cx="1674004" cy="13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159910" y="150362"/>
            <a:ext cx="213903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000" smtClean="0">
                <a:cs typeface="Arial" pitchFamily="34" charset="0"/>
              </a:rPr>
              <a:t>PlatyDetect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159910" y="727969"/>
            <a:ext cx="2139035" cy="118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65368" y="577959"/>
            <a:ext cx="8175585" cy="6070659"/>
            <a:chOff x="1816313" y="440311"/>
            <a:chExt cx="8458200" cy="6452991"/>
          </a:xfrm>
        </p:grpSpPr>
        <p:sp>
          <p:nvSpPr>
            <p:cNvPr id="19" name="Rectangle 18"/>
            <p:cNvSpPr/>
            <p:nvPr/>
          </p:nvSpPr>
          <p:spPr>
            <a:xfrm>
              <a:off x="4483313" y="440311"/>
              <a:ext cx="4953000" cy="10673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 descr="C:\Users\lenovo\Desktop\NEC hackathon\system-database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113" y="615119"/>
              <a:ext cx="926094" cy="926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2959313" y="1054408"/>
              <a:ext cx="14478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949913" y="2019550"/>
              <a:ext cx="63246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53033" y="6134350"/>
              <a:ext cx="1905000" cy="7589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49913" y="4137910"/>
              <a:ext cx="6324600" cy="1447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45939" y="863745"/>
              <a:ext cx="1307094" cy="49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GNU string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26313" y="455551"/>
              <a:ext cx="2170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mtClean="0"/>
                <a:t>Data Generation Tool</a:t>
              </a:r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53033" y="2095750"/>
              <a:ext cx="190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mtClean="0"/>
                <a:t>Feature Extraction</a:t>
              </a:r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53033" y="4305550"/>
              <a:ext cx="140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mtClean="0"/>
                <a:t>Classification</a:t>
              </a:r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71372" y="6329160"/>
              <a:ext cx="196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mtClean="0"/>
                <a:t>Malware detection</a:t>
              </a:r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35913" y="863745"/>
              <a:ext cx="1307094" cy="49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readelf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96844" y="864193"/>
              <a:ext cx="1307094" cy="49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Limon Sandbox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60584" y="2578858"/>
              <a:ext cx="1928876" cy="710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Static features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78913" y="2577334"/>
              <a:ext cx="1928876" cy="710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Dynamic features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33220" y="4674882"/>
              <a:ext cx="1928876" cy="710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Feature integration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47775" y="4680978"/>
              <a:ext cx="1928876" cy="710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Splitting the dataset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17113" y="4680978"/>
              <a:ext cx="1928876" cy="7106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mtClean="0">
                  <a:solidFill>
                    <a:schemeClr val="tx1"/>
                  </a:solidFill>
                </a:rPr>
                <a:t>classifiers</a:t>
              </a:r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889460" y="1409950"/>
              <a:ext cx="15768" cy="60959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033976" y="3476494"/>
              <a:ext cx="15768" cy="60959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944045" y="5585710"/>
              <a:ext cx="15768" cy="60959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91083" y="5023378"/>
              <a:ext cx="723900" cy="609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855163" y="5036320"/>
              <a:ext cx="723900" cy="609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816313" y="1359045"/>
              <a:ext cx="1709674" cy="892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smtClean="0">
                  <a:solidFill>
                    <a:schemeClr val="tx1"/>
                  </a:solidFill>
                </a:rPr>
                <a:t>Dataset Malware and Benign</a:t>
              </a:r>
              <a:endParaRPr lang="en-IN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159910" y="150362"/>
            <a:ext cx="213903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000" smtClean="0">
                <a:cs typeface="Arial" pitchFamily="34" charset="0"/>
              </a:rPr>
              <a:t>PlatyReal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159910" y="727969"/>
            <a:ext cx="2139035" cy="118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74973" y="1848677"/>
            <a:ext cx="1496419" cy="9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Enumerate devices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74972" y="2767877"/>
            <a:ext cx="1496419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Monitor devices with backgound thread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74971" y="3892589"/>
            <a:ext cx="1496419" cy="9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Event loops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006679" y="3677798"/>
            <a:ext cx="225552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909957" y="3677796"/>
            <a:ext cx="85744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74973" y="4805693"/>
            <a:ext cx="1496419" cy="776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pyudev</a:t>
            </a:r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60976" y="3339377"/>
            <a:ext cx="128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TCP/IP suite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55" name="Picture 4" descr="C:\Users\lenovo\Desktop\sih\webis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34" y="2974685"/>
            <a:ext cx="1540030" cy="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416187" y="3955499"/>
            <a:ext cx="156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User access points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0575" y="3717274"/>
            <a:ext cx="1169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Notify user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4973" y="1449196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Quering devices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80884" y="432482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system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48960" y="4341941"/>
            <a:ext cx="1818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mtClean="0">
                <a:latin typeface="Verdana" pitchFamily="34" charset="0"/>
                <a:ea typeface="Verdana" pitchFamily="34" charset="0"/>
              </a:rPr>
              <a:t>Peripheral devices</a:t>
            </a:r>
            <a:endParaRPr lang="en-IN" sz="140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2050" name="Picture 2" descr="C:\Users\lenovo\Downloads\peripheral_devices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153" y="3050793"/>
            <a:ext cx="1672013" cy="12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lenovo\Downloads\comp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81" y="3072098"/>
            <a:ext cx="1725167" cy="115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=""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999" y="182772"/>
            <a:ext cx="11573197" cy="724247"/>
          </a:xfrm>
        </p:spPr>
        <p:txBody>
          <a:bodyPr/>
          <a:lstStyle/>
          <a:p>
            <a:r>
              <a:rPr lang="en-US" smtClean="0"/>
              <a:t>Access Points</a:t>
            </a:r>
            <a:endParaRPr lang="en-US" dirty="0"/>
          </a:p>
        </p:txBody>
      </p:sp>
      <p:sp>
        <p:nvSpPr>
          <p:cNvPr id="3" name="Trapezoid 18">
            <a:extLst>
              <a:ext uri="{FF2B5EF4-FFF2-40B4-BE49-F238E27FC236}">
                <a16:creationId xmlns="" xmlns:a16="http://schemas.microsoft.com/office/drawing/2014/main" id="{2756A97A-5CCD-4D5B-BB8B-D2DB285ED91A}"/>
              </a:ext>
            </a:extLst>
          </p:cNvPr>
          <p:cNvSpPr/>
          <p:nvPr/>
        </p:nvSpPr>
        <p:spPr>
          <a:xfrm rot="10800000">
            <a:off x="3693419" y="2430036"/>
            <a:ext cx="1886107" cy="104364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9EB3AB0-4FBD-473B-9789-5F926FA7B863}"/>
              </a:ext>
            </a:extLst>
          </p:cNvPr>
          <p:cNvGrpSpPr/>
          <p:nvPr/>
        </p:nvGrpSpPr>
        <p:grpSpPr>
          <a:xfrm>
            <a:off x="5493916" y="1347811"/>
            <a:ext cx="4208576" cy="2440122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6728C94-E316-4639-9D03-70C7C37FE9F6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DD4D9AC-9A02-4AB2-A67A-B64D1506391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00DE9A70-AB43-43D7-BBE0-B5ECA164E55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D3AAAFCE-452F-4B7F-A3EE-EBC340E7CF4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AB705D3-9C23-4BE9-8EE6-E3F19D37CCE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C2C119F9-E33B-43D9-B3EA-75E5D9E1A5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A7E74DD8-E348-4443-8E4F-BDD81BE0456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AF86FD41-6269-4DB4-8C50-AFC56148884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F5048134-62D8-4C13-88BC-AA78255ABED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22229C5E-65FB-4366-AC22-8757B9C5E4A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807267F9-AABB-4DDE-8E55-903E62D144C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16BD3AD8-2922-44BE-A2C4-989FA8102DE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2EB1001-10E3-4720-BF3E-B862F51ABF48}"/>
              </a:ext>
            </a:extLst>
          </p:cNvPr>
          <p:cNvGrpSpPr/>
          <p:nvPr/>
        </p:nvGrpSpPr>
        <p:grpSpPr>
          <a:xfrm>
            <a:off x="10339536" y="1155759"/>
            <a:ext cx="1852463" cy="2911464"/>
            <a:chOff x="9508727" y="2147107"/>
            <a:chExt cx="2683273" cy="4217224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8559E9D-6BEF-4631-8FD7-36596359FAC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AF3E3741-88C5-49BC-A47A-17F10EAF142C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44D53F5-4D5B-4BAE-84AF-8C4A66CBBB8B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B04411B-6616-4FAE-BE6E-DFC6131BA3F7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5D15C04E-681D-498F-ABD7-8DD3C3F529F8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56FFE0D-CCA4-4A78-85D6-FCA2F2ECD8E2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3388D0AD-C622-4095-9FF1-B0350ADD4484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14">
            <a:extLst>
              <a:ext uri="{FF2B5EF4-FFF2-40B4-BE49-F238E27FC236}">
                <a16:creationId xmlns="" xmlns:a16="http://schemas.microsoft.com/office/drawing/2014/main" id="{09C6E68C-5260-4BCF-A60B-BD0034F98B09}"/>
              </a:ext>
            </a:extLst>
          </p:cNvPr>
          <p:cNvGrpSpPr/>
          <p:nvPr/>
        </p:nvGrpSpPr>
        <p:grpSpPr>
          <a:xfrm>
            <a:off x="8105834" y="4080988"/>
            <a:ext cx="3348772" cy="2633867"/>
            <a:chOff x="2444748" y="555045"/>
            <a:chExt cx="7282048" cy="5727454"/>
          </a:xfrm>
        </p:grpSpPr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B431BF10-25BA-458D-B6D2-742CD1FDCA6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68BA6B34-C390-4AFE-A37E-C7E6153CA2C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C9C1B044-6444-4352-95E5-E580D57B0C4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320CABE1-F9F8-4884-914E-22F0F47D1D0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573B89F1-7C54-4747-893A-FA0C0DB3D87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D44854C8-E72A-419D-8843-A429944E2FD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A4B232D6-972F-4B76-A242-21F86A5EB51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2A9B8ED6-6FD2-4CFB-B0D3-981C9E26402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tx1">
                <a:lumMod val="65000"/>
                <a:lumOff val="35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A1C2198C-03D1-4C1C-9F46-50B2A65FD008}"/>
              </a:ext>
            </a:extLst>
          </p:cNvPr>
          <p:cNvGrpSpPr/>
          <p:nvPr/>
        </p:nvGrpSpPr>
        <p:grpSpPr>
          <a:xfrm>
            <a:off x="5614340" y="4365714"/>
            <a:ext cx="1207497" cy="2122717"/>
            <a:chOff x="5666519" y="1790478"/>
            <a:chExt cx="825553" cy="1451279"/>
          </a:xfrm>
        </p:grpSpPr>
        <p:grpSp>
          <p:nvGrpSpPr>
            <p:cNvPr id="35" name="Group 3">
              <a:extLst>
                <a:ext uri="{FF2B5EF4-FFF2-40B4-BE49-F238E27FC236}">
                  <a16:creationId xmlns="" xmlns:a16="http://schemas.microsoft.com/office/drawing/2014/main" id="{EE16A42D-0491-4C4D-A179-A220D0465411}"/>
                </a:ext>
              </a:extLst>
            </p:cNvPr>
            <p:cNvGrpSpPr/>
            <p:nvPr/>
          </p:nvGrpSpPr>
          <p:grpSpPr>
            <a:xfrm>
              <a:off x="5666519" y="1790478"/>
              <a:ext cx="825553" cy="1451279"/>
              <a:chOff x="445712" y="1449040"/>
              <a:chExt cx="2113018" cy="3924176"/>
            </a:xfrm>
          </p:grpSpPr>
          <p:sp>
            <p:nvSpPr>
              <p:cNvPr id="38" name="Rounded Rectangle 4">
                <a:extLst>
                  <a:ext uri="{FF2B5EF4-FFF2-40B4-BE49-F238E27FC236}">
                    <a16:creationId xmlns="" xmlns:a16="http://schemas.microsoft.com/office/drawing/2014/main" id="{D743D23D-BA9D-4C29-B9DB-EDDA894922D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="" xmlns:a16="http://schemas.microsoft.com/office/drawing/2014/main" id="{B907A13F-70A1-427E-9667-FB666BC9B7A1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0" name="Group 6">
                <a:extLst>
                  <a:ext uri="{FF2B5EF4-FFF2-40B4-BE49-F238E27FC236}">
                    <a16:creationId xmlns="" xmlns:a16="http://schemas.microsoft.com/office/drawing/2014/main" id="{45D57BEA-351B-4289-BA41-16555B67077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1" name="Oval 7">
                  <a:extLst>
                    <a:ext uri="{FF2B5EF4-FFF2-40B4-BE49-F238E27FC236}">
                      <a16:creationId xmlns="" xmlns:a16="http://schemas.microsoft.com/office/drawing/2014/main" id="{DF1EBC14-B9E0-471C-BF30-6008C86888AB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2" name="Rounded Rectangle 8">
                  <a:extLst>
                    <a:ext uri="{FF2B5EF4-FFF2-40B4-BE49-F238E27FC236}">
                      <a16:creationId xmlns="" xmlns:a16="http://schemas.microsoft.com/office/drawing/2014/main" id="{CC4D1060-0AAC-4C42-AE34-0847D9683B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6" name="Picture Placeholder 2">
              <a:extLst>
                <a:ext uri="{FF2B5EF4-FFF2-40B4-BE49-F238E27FC236}">
                  <a16:creationId xmlns="" xmlns:a16="http://schemas.microsoft.com/office/drawing/2014/main" id="{1CAED95A-5278-404E-96B8-73B5FC3F9581}"/>
                </a:ext>
              </a:extLst>
            </p:cNvPr>
            <p:cNvSpPr txBox="1">
              <a:spLocks/>
            </p:cNvSpPr>
            <p:nvPr/>
          </p:nvSpPr>
          <p:spPr>
            <a:xfrm>
              <a:off x="5727221" y="1945514"/>
              <a:ext cx="704148" cy="1141205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6ACA3BFB-15AB-4219-B291-FA9D3A25C009}"/>
                </a:ext>
              </a:extLst>
            </p:cNvPr>
            <p:cNvSpPr/>
            <p:nvPr/>
          </p:nvSpPr>
          <p:spPr>
            <a:xfrm>
              <a:off x="6022226" y="1933893"/>
              <a:ext cx="401968" cy="1165650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4E7819B5-222D-433C-852A-3EF260FB5C40}"/>
              </a:ext>
            </a:extLst>
          </p:cNvPr>
          <p:cNvGrpSpPr/>
          <p:nvPr/>
        </p:nvGrpSpPr>
        <p:grpSpPr>
          <a:xfrm>
            <a:off x="0" y="907019"/>
            <a:ext cx="3225283" cy="2134754"/>
            <a:chOff x="4620899" y="1039004"/>
            <a:chExt cx="2951798" cy="1953740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225FE95A-B1DF-4898-8BCD-D6B049DF2134}"/>
                </a:ext>
              </a:extLst>
            </p:cNvPr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>
                <a:gd name="connsiteX0" fmla="*/ 1465898 w 2951797"/>
                <a:gd name="connsiteY0" fmla="*/ 5001 h 1677558"/>
                <a:gd name="connsiteX1" fmla="*/ 1481138 w 2951797"/>
                <a:gd name="connsiteY1" fmla="*/ 5001 h 1677558"/>
                <a:gd name="connsiteX2" fmla="*/ 1805940 w 2951797"/>
                <a:gd name="connsiteY2" fmla="*/ 330756 h 1677558"/>
                <a:gd name="connsiteX3" fmla="*/ 1827848 w 2951797"/>
                <a:gd name="connsiteY3" fmla="*/ 340281 h 1677558"/>
                <a:gd name="connsiteX4" fmla="*/ 2339340 w 2951797"/>
                <a:gd name="connsiteY4" fmla="*/ 340281 h 1677558"/>
                <a:gd name="connsiteX5" fmla="*/ 2351723 w 2951797"/>
                <a:gd name="connsiteY5" fmla="*/ 352663 h 1677558"/>
                <a:gd name="connsiteX6" fmla="*/ 2351723 w 2951797"/>
                <a:gd name="connsiteY6" fmla="*/ 857488 h 1677558"/>
                <a:gd name="connsiteX7" fmla="*/ 2366010 w 2951797"/>
                <a:gd name="connsiteY7" fmla="*/ 891778 h 1677558"/>
                <a:gd name="connsiteX8" fmla="*/ 2942273 w 2951797"/>
                <a:gd name="connsiteY8" fmla="*/ 1468993 h 1677558"/>
                <a:gd name="connsiteX9" fmla="*/ 2951798 w 2951797"/>
                <a:gd name="connsiteY9" fmla="*/ 1475661 h 1677558"/>
                <a:gd name="connsiteX10" fmla="*/ 2939415 w 2951797"/>
                <a:gd name="connsiteY10" fmla="*/ 1478518 h 1677558"/>
                <a:gd name="connsiteX11" fmla="*/ 2366963 w 2951797"/>
                <a:gd name="connsiteY11" fmla="*/ 1478518 h 1677558"/>
                <a:gd name="connsiteX12" fmla="*/ 2353628 w 2951797"/>
                <a:gd name="connsiteY12" fmla="*/ 1492806 h 1677558"/>
                <a:gd name="connsiteX13" fmla="*/ 2354580 w 2951797"/>
                <a:gd name="connsiteY13" fmla="*/ 1624251 h 1677558"/>
                <a:gd name="connsiteX14" fmla="*/ 2344103 w 2951797"/>
                <a:gd name="connsiteY14" fmla="*/ 1629013 h 1677558"/>
                <a:gd name="connsiteX15" fmla="*/ 2280285 w 2951797"/>
                <a:gd name="connsiteY15" fmla="*/ 1619488 h 1677558"/>
                <a:gd name="connsiteX16" fmla="*/ 2204085 w 2951797"/>
                <a:gd name="connsiteY16" fmla="*/ 1650921 h 1677558"/>
                <a:gd name="connsiteX17" fmla="*/ 2175510 w 2951797"/>
                <a:gd name="connsiteY17" fmla="*/ 1674733 h 1677558"/>
                <a:gd name="connsiteX18" fmla="*/ 2165033 w 2951797"/>
                <a:gd name="connsiteY18" fmla="*/ 1673781 h 1677558"/>
                <a:gd name="connsiteX19" fmla="*/ 2138363 w 2951797"/>
                <a:gd name="connsiteY19" fmla="*/ 1634728 h 1677558"/>
                <a:gd name="connsiteX20" fmla="*/ 2132648 w 2951797"/>
                <a:gd name="connsiteY20" fmla="*/ 1614726 h 1677558"/>
                <a:gd name="connsiteX21" fmla="*/ 2132648 w 2951797"/>
                <a:gd name="connsiteY21" fmla="*/ 1270873 h 1677558"/>
                <a:gd name="connsiteX22" fmla="*/ 2132648 w 2951797"/>
                <a:gd name="connsiteY22" fmla="*/ 1258491 h 1677558"/>
                <a:gd name="connsiteX23" fmla="*/ 2154555 w 2951797"/>
                <a:gd name="connsiteY23" fmla="*/ 1255633 h 1677558"/>
                <a:gd name="connsiteX24" fmla="*/ 2396490 w 2951797"/>
                <a:gd name="connsiteY24" fmla="*/ 1255633 h 1677558"/>
                <a:gd name="connsiteX25" fmla="*/ 2419350 w 2951797"/>
                <a:gd name="connsiteY25" fmla="*/ 1257538 h 1677558"/>
                <a:gd name="connsiteX26" fmla="*/ 2428875 w 2951797"/>
                <a:gd name="connsiteY26" fmla="*/ 1244203 h 1677558"/>
                <a:gd name="connsiteX27" fmla="*/ 2146935 w 2951797"/>
                <a:gd name="connsiteY27" fmla="*/ 953691 h 1677558"/>
                <a:gd name="connsiteX28" fmla="*/ 2142173 w 2951797"/>
                <a:gd name="connsiteY28" fmla="*/ 942261 h 1677558"/>
                <a:gd name="connsiteX29" fmla="*/ 2132648 w 2951797"/>
                <a:gd name="connsiteY29" fmla="*/ 571738 h 1677558"/>
                <a:gd name="connsiteX30" fmla="*/ 2132648 w 2951797"/>
                <a:gd name="connsiteY30" fmla="*/ 570786 h 1677558"/>
                <a:gd name="connsiteX31" fmla="*/ 2112645 w 2951797"/>
                <a:gd name="connsiteY31" fmla="*/ 561261 h 1677558"/>
                <a:gd name="connsiteX32" fmla="*/ 1884045 w 2951797"/>
                <a:gd name="connsiteY32" fmla="*/ 561261 h 1677558"/>
                <a:gd name="connsiteX33" fmla="*/ 1864043 w 2951797"/>
                <a:gd name="connsiteY33" fmla="*/ 570786 h 1677558"/>
                <a:gd name="connsiteX34" fmla="*/ 1864043 w 2951797"/>
                <a:gd name="connsiteY34" fmla="*/ 666036 h 1677558"/>
                <a:gd name="connsiteX35" fmla="*/ 1863090 w 2951797"/>
                <a:gd name="connsiteY35" fmla="*/ 674608 h 1677558"/>
                <a:gd name="connsiteX36" fmla="*/ 1854518 w 2951797"/>
                <a:gd name="connsiteY36" fmla="*/ 668893 h 1677558"/>
                <a:gd name="connsiteX37" fmla="*/ 1484948 w 2951797"/>
                <a:gd name="connsiteY37" fmla="*/ 297418 h 1677558"/>
                <a:gd name="connsiteX38" fmla="*/ 1468755 w 2951797"/>
                <a:gd name="connsiteY38" fmla="*/ 297418 h 1677558"/>
                <a:gd name="connsiteX39" fmla="*/ 525780 w 2951797"/>
                <a:gd name="connsiteY39" fmla="*/ 1243251 h 1677558"/>
                <a:gd name="connsiteX40" fmla="*/ 536258 w 2951797"/>
                <a:gd name="connsiteY40" fmla="*/ 1256586 h 1677558"/>
                <a:gd name="connsiteX41" fmla="*/ 838200 w 2951797"/>
                <a:gd name="connsiteY41" fmla="*/ 1254681 h 1677558"/>
                <a:gd name="connsiteX42" fmla="*/ 852488 w 2951797"/>
                <a:gd name="connsiteY42" fmla="*/ 1268016 h 1677558"/>
                <a:gd name="connsiteX43" fmla="*/ 852488 w 2951797"/>
                <a:gd name="connsiteY43" fmla="*/ 1540431 h 1677558"/>
                <a:gd name="connsiteX44" fmla="*/ 850583 w 2951797"/>
                <a:gd name="connsiteY44" fmla="*/ 1569006 h 1677558"/>
                <a:gd name="connsiteX45" fmla="*/ 820103 w 2951797"/>
                <a:gd name="connsiteY45" fmla="*/ 1569958 h 1677558"/>
                <a:gd name="connsiteX46" fmla="*/ 799148 w 2951797"/>
                <a:gd name="connsiteY46" fmla="*/ 1577578 h 1677558"/>
                <a:gd name="connsiteX47" fmla="*/ 779145 w 2951797"/>
                <a:gd name="connsiteY47" fmla="*/ 1610916 h 1677558"/>
                <a:gd name="connsiteX48" fmla="*/ 768668 w 2951797"/>
                <a:gd name="connsiteY48" fmla="*/ 1616631 h 1677558"/>
                <a:gd name="connsiteX49" fmla="*/ 686753 w 2951797"/>
                <a:gd name="connsiteY49" fmla="*/ 1629013 h 1677558"/>
                <a:gd name="connsiteX50" fmla="*/ 633413 w 2951797"/>
                <a:gd name="connsiteY50" fmla="*/ 1665208 h 1677558"/>
                <a:gd name="connsiteX51" fmla="*/ 631508 w 2951797"/>
                <a:gd name="connsiteY51" fmla="*/ 1654731 h 1677558"/>
                <a:gd name="connsiteX52" fmla="*/ 631508 w 2951797"/>
                <a:gd name="connsiteY52" fmla="*/ 1488996 h 1677558"/>
                <a:gd name="connsiteX53" fmla="*/ 618173 w 2951797"/>
                <a:gd name="connsiteY53" fmla="*/ 1475661 h 1677558"/>
                <a:gd name="connsiteX54" fmla="*/ 8573 w 2951797"/>
                <a:gd name="connsiteY54" fmla="*/ 1475661 h 1677558"/>
                <a:gd name="connsiteX55" fmla="*/ 0 w 2951797"/>
                <a:gd name="connsiteY55" fmla="*/ 1475661 h 1677558"/>
                <a:gd name="connsiteX56" fmla="*/ 1465898 w 2951797"/>
                <a:gd name="connsiteY56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21246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4084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99148 w 2951798"/>
                <a:gd name="connsiteY45" fmla="*/ 1577578 h 1677558"/>
                <a:gd name="connsiteX46" fmla="*/ 779145 w 2951798"/>
                <a:gd name="connsiteY46" fmla="*/ 1610916 h 1677558"/>
                <a:gd name="connsiteX47" fmla="*/ 768668 w 2951798"/>
                <a:gd name="connsiteY47" fmla="*/ 1616631 h 1677558"/>
                <a:gd name="connsiteX48" fmla="*/ 634084 w 2951798"/>
                <a:gd name="connsiteY48" fmla="*/ 1621246 h 1677558"/>
                <a:gd name="connsiteX49" fmla="*/ 631508 w 2951798"/>
                <a:gd name="connsiteY49" fmla="*/ 1488996 h 1677558"/>
                <a:gd name="connsiteX50" fmla="*/ 618173 w 2951798"/>
                <a:gd name="connsiteY50" fmla="*/ 1475661 h 1677558"/>
                <a:gd name="connsiteX51" fmla="*/ 8573 w 2951798"/>
                <a:gd name="connsiteY51" fmla="*/ 1475661 h 1677558"/>
                <a:gd name="connsiteX52" fmla="*/ 0 w 2951798"/>
                <a:gd name="connsiteY52" fmla="*/ 1475661 h 1677558"/>
                <a:gd name="connsiteX53" fmla="*/ 1465898 w 2951798"/>
                <a:gd name="connsiteY53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99751 w 2951798"/>
                <a:gd name="connsiteY45" fmla="*/ 1652128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8357"/>
                <a:gd name="connsiteX1" fmla="*/ 1481138 w 2951798"/>
                <a:gd name="connsiteY1" fmla="*/ 5001 h 1678357"/>
                <a:gd name="connsiteX2" fmla="*/ 1805940 w 2951798"/>
                <a:gd name="connsiteY2" fmla="*/ 330756 h 1678357"/>
                <a:gd name="connsiteX3" fmla="*/ 1827848 w 2951798"/>
                <a:gd name="connsiteY3" fmla="*/ 340281 h 1678357"/>
                <a:gd name="connsiteX4" fmla="*/ 2339340 w 2951798"/>
                <a:gd name="connsiteY4" fmla="*/ 340281 h 1678357"/>
                <a:gd name="connsiteX5" fmla="*/ 2351723 w 2951798"/>
                <a:gd name="connsiteY5" fmla="*/ 352663 h 1678357"/>
                <a:gd name="connsiteX6" fmla="*/ 2351723 w 2951798"/>
                <a:gd name="connsiteY6" fmla="*/ 857488 h 1678357"/>
                <a:gd name="connsiteX7" fmla="*/ 2366010 w 2951798"/>
                <a:gd name="connsiteY7" fmla="*/ 891778 h 1678357"/>
                <a:gd name="connsiteX8" fmla="*/ 2942273 w 2951798"/>
                <a:gd name="connsiteY8" fmla="*/ 1468993 h 1678357"/>
                <a:gd name="connsiteX9" fmla="*/ 2951798 w 2951798"/>
                <a:gd name="connsiteY9" fmla="*/ 1475661 h 1678357"/>
                <a:gd name="connsiteX10" fmla="*/ 2939415 w 2951798"/>
                <a:gd name="connsiteY10" fmla="*/ 1478518 h 1678357"/>
                <a:gd name="connsiteX11" fmla="*/ 2366963 w 2951798"/>
                <a:gd name="connsiteY11" fmla="*/ 1478518 h 1678357"/>
                <a:gd name="connsiteX12" fmla="*/ 2353628 w 2951798"/>
                <a:gd name="connsiteY12" fmla="*/ 1492806 h 1678357"/>
                <a:gd name="connsiteX13" fmla="*/ 2354580 w 2951798"/>
                <a:gd name="connsiteY13" fmla="*/ 1624251 h 1678357"/>
                <a:gd name="connsiteX14" fmla="*/ 2344103 w 2951798"/>
                <a:gd name="connsiteY14" fmla="*/ 1629013 h 1678357"/>
                <a:gd name="connsiteX15" fmla="*/ 2280285 w 2951798"/>
                <a:gd name="connsiteY15" fmla="*/ 1619488 h 1678357"/>
                <a:gd name="connsiteX16" fmla="*/ 2204085 w 2951798"/>
                <a:gd name="connsiteY16" fmla="*/ 1650921 h 1678357"/>
                <a:gd name="connsiteX17" fmla="*/ 2175510 w 2951798"/>
                <a:gd name="connsiteY17" fmla="*/ 1674733 h 1678357"/>
                <a:gd name="connsiteX18" fmla="*/ 2165033 w 2951798"/>
                <a:gd name="connsiteY18" fmla="*/ 1673781 h 1678357"/>
                <a:gd name="connsiteX19" fmla="*/ 2138363 w 2951798"/>
                <a:gd name="connsiteY19" fmla="*/ 1634728 h 1678357"/>
                <a:gd name="connsiteX20" fmla="*/ 2132648 w 2951798"/>
                <a:gd name="connsiteY20" fmla="*/ 1614726 h 1678357"/>
                <a:gd name="connsiteX21" fmla="*/ 2132648 w 2951798"/>
                <a:gd name="connsiteY21" fmla="*/ 1270873 h 1678357"/>
                <a:gd name="connsiteX22" fmla="*/ 2132648 w 2951798"/>
                <a:gd name="connsiteY22" fmla="*/ 1258491 h 1678357"/>
                <a:gd name="connsiteX23" fmla="*/ 2154555 w 2951798"/>
                <a:gd name="connsiteY23" fmla="*/ 1255633 h 1678357"/>
                <a:gd name="connsiteX24" fmla="*/ 2396490 w 2951798"/>
                <a:gd name="connsiteY24" fmla="*/ 1255633 h 1678357"/>
                <a:gd name="connsiteX25" fmla="*/ 2419350 w 2951798"/>
                <a:gd name="connsiteY25" fmla="*/ 1257538 h 1678357"/>
                <a:gd name="connsiteX26" fmla="*/ 2428875 w 2951798"/>
                <a:gd name="connsiteY26" fmla="*/ 1244203 h 1678357"/>
                <a:gd name="connsiteX27" fmla="*/ 2146935 w 2951798"/>
                <a:gd name="connsiteY27" fmla="*/ 953691 h 1678357"/>
                <a:gd name="connsiteX28" fmla="*/ 2142173 w 2951798"/>
                <a:gd name="connsiteY28" fmla="*/ 942261 h 1678357"/>
                <a:gd name="connsiteX29" fmla="*/ 2132648 w 2951798"/>
                <a:gd name="connsiteY29" fmla="*/ 571738 h 1678357"/>
                <a:gd name="connsiteX30" fmla="*/ 2132648 w 2951798"/>
                <a:gd name="connsiteY30" fmla="*/ 570786 h 1678357"/>
                <a:gd name="connsiteX31" fmla="*/ 2112645 w 2951798"/>
                <a:gd name="connsiteY31" fmla="*/ 561261 h 1678357"/>
                <a:gd name="connsiteX32" fmla="*/ 1884045 w 2951798"/>
                <a:gd name="connsiteY32" fmla="*/ 561261 h 1678357"/>
                <a:gd name="connsiteX33" fmla="*/ 1864043 w 2951798"/>
                <a:gd name="connsiteY33" fmla="*/ 570786 h 1678357"/>
                <a:gd name="connsiteX34" fmla="*/ 1864043 w 2951798"/>
                <a:gd name="connsiteY34" fmla="*/ 666036 h 1678357"/>
                <a:gd name="connsiteX35" fmla="*/ 1863090 w 2951798"/>
                <a:gd name="connsiteY35" fmla="*/ 674608 h 1678357"/>
                <a:gd name="connsiteX36" fmla="*/ 1854518 w 2951798"/>
                <a:gd name="connsiteY36" fmla="*/ 668893 h 1678357"/>
                <a:gd name="connsiteX37" fmla="*/ 1484948 w 2951798"/>
                <a:gd name="connsiteY37" fmla="*/ 297418 h 1678357"/>
                <a:gd name="connsiteX38" fmla="*/ 1468755 w 2951798"/>
                <a:gd name="connsiteY38" fmla="*/ 297418 h 1678357"/>
                <a:gd name="connsiteX39" fmla="*/ 525780 w 2951798"/>
                <a:gd name="connsiteY39" fmla="*/ 1243251 h 1678357"/>
                <a:gd name="connsiteX40" fmla="*/ 536258 w 2951798"/>
                <a:gd name="connsiteY40" fmla="*/ 1256586 h 1678357"/>
                <a:gd name="connsiteX41" fmla="*/ 838200 w 2951798"/>
                <a:gd name="connsiteY41" fmla="*/ 1254681 h 1678357"/>
                <a:gd name="connsiteX42" fmla="*/ 852488 w 2951798"/>
                <a:gd name="connsiteY42" fmla="*/ 1268016 h 1678357"/>
                <a:gd name="connsiteX43" fmla="*/ 852488 w 2951798"/>
                <a:gd name="connsiteY43" fmla="*/ 1540431 h 1678357"/>
                <a:gd name="connsiteX44" fmla="*/ 855735 w 2951798"/>
                <a:gd name="connsiteY44" fmla="*/ 1672037 h 1678357"/>
                <a:gd name="connsiteX45" fmla="*/ 799751 w 2951798"/>
                <a:gd name="connsiteY45" fmla="*/ 1652128 h 1678357"/>
                <a:gd name="connsiteX46" fmla="*/ 768668 w 2951798"/>
                <a:gd name="connsiteY46" fmla="*/ 1616631 h 1678357"/>
                <a:gd name="connsiteX47" fmla="*/ 634084 w 2951798"/>
                <a:gd name="connsiteY47" fmla="*/ 1621246 h 1678357"/>
                <a:gd name="connsiteX48" fmla="*/ 631508 w 2951798"/>
                <a:gd name="connsiteY48" fmla="*/ 1488996 h 1678357"/>
                <a:gd name="connsiteX49" fmla="*/ 618173 w 2951798"/>
                <a:gd name="connsiteY49" fmla="*/ 1475661 h 1678357"/>
                <a:gd name="connsiteX50" fmla="*/ 8573 w 2951798"/>
                <a:gd name="connsiteY50" fmla="*/ 1475661 h 1678357"/>
                <a:gd name="connsiteX51" fmla="*/ 0 w 2951798"/>
                <a:gd name="connsiteY51" fmla="*/ 1475661 h 1678357"/>
                <a:gd name="connsiteX52" fmla="*/ 1465898 w 2951798"/>
                <a:gd name="connsiteY52" fmla="*/ 5001 h 1678357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6977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1825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978"/>
                <a:gd name="connsiteX1" fmla="*/ 1481138 w 2951798"/>
                <a:gd name="connsiteY1" fmla="*/ 5001 h 1677978"/>
                <a:gd name="connsiteX2" fmla="*/ 1805940 w 2951798"/>
                <a:gd name="connsiteY2" fmla="*/ 330756 h 1677978"/>
                <a:gd name="connsiteX3" fmla="*/ 1827848 w 2951798"/>
                <a:gd name="connsiteY3" fmla="*/ 340281 h 1677978"/>
                <a:gd name="connsiteX4" fmla="*/ 2339340 w 2951798"/>
                <a:gd name="connsiteY4" fmla="*/ 340281 h 1677978"/>
                <a:gd name="connsiteX5" fmla="*/ 2351723 w 2951798"/>
                <a:gd name="connsiteY5" fmla="*/ 352663 h 1677978"/>
                <a:gd name="connsiteX6" fmla="*/ 2351723 w 2951798"/>
                <a:gd name="connsiteY6" fmla="*/ 857488 h 1677978"/>
                <a:gd name="connsiteX7" fmla="*/ 2366010 w 2951798"/>
                <a:gd name="connsiteY7" fmla="*/ 891778 h 1677978"/>
                <a:gd name="connsiteX8" fmla="*/ 2942273 w 2951798"/>
                <a:gd name="connsiteY8" fmla="*/ 1468993 h 1677978"/>
                <a:gd name="connsiteX9" fmla="*/ 2951798 w 2951798"/>
                <a:gd name="connsiteY9" fmla="*/ 1475661 h 1677978"/>
                <a:gd name="connsiteX10" fmla="*/ 2939415 w 2951798"/>
                <a:gd name="connsiteY10" fmla="*/ 1478518 h 1677978"/>
                <a:gd name="connsiteX11" fmla="*/ 2366963 w 2951798"/>
                <a:gd name="connsiteY11" fmla="*/ 1478518 h 1677978"/>
                <a:gd name="connsiteX12" fmla="*/ 2353628 w 2951798"/>
                <a:gd name="connsiteY12" fmla="*/ 1492806 h 1677978"/>
                <a:gd name="connsiteX13" fmla="*/ 2354580 w 2951798"/>
                <a:gd name="connsiteY13" fmla="*/ 1624251 h 1677978"/>
                <a:gd name="connsiteX14" fmla="*/ 2344103 w 2951798"/>
                <a:gd name="connsiteY14" fmla="*/ 1629013 h 1677978"/>
                <a:gd name="connsiteX15" fmla="*/ 2280285 w 2951798"/>
                <a:gd name="connsiteY15" fmla="*/ 1619488 h 1677978"/>
                <a:gd name="connsiteX16" fmla="*/ 2204085 w 2951798"/>
                <a:gd name="connsiteY16" fmla="*/ 1650921 h 1677978"/>
                <a:gd name="connsiteX17" fmla="*/ 2175510 w 2951798"/>
                <a:gd name="connsiteY17" fmla="*/ 1674733 h 1677978"/>
                <a:gd name="connsiteX18" fmla="*/ 2165033 w 2951798"/>
                <a:gd name="connsiteY18" fmla="*/ 1673781 h 1677978"/>
                <a:gd name="connsiteX19" fmla="*/ 2138363 w 2951798"/>
                <a:gd name="connsiteY19" fmla="*/ 1634728 h 1677978"/>
                <a:gd name="connsiteX20" fmla="*/ 2132648 w 2951798"/>
                <a:gd name="connsiteY20" fmla="*/ 1614726 h 1677978"/>
                <a:gd name="connsiteX21" fmla="*/ 2132648 w 2951798"/>
                <a:gd name="connsiteY21" fmla="*/ 1270873 h 1677978"/>
                <a:gd name="connsiteX22" fmla="*/ 2132648 w 2951798"/>
                <a:gd name="connsiteY22" fmla="*/ 1258491 h 1677978"/>
                <a:gd name="connsiteX23" fmla="*/ 2154555 w 2951798"/>
                <a:gd name="connsiteY23" fmla="*/ 1255633 h 1677978"/>
                <a:gd name="connsiteX24" fmla="*/ 2396490 w 2951798"/>
                <a:gd name="connsiteY24" fmla="*/ 1255633 h 1677978"/>
                <a:gd name="connsiteX25" fmla="*/ 2419350 w 2951798"/>
                <a:gd name="connsiteY25" fmla="*/ 1257538 h 1677978"/>
                <a:gd name="connsiteX26" fmla="*/ 2428875 w 2951798"/>
                <a:gd name="connsiteY26" fmla="*/ 1244203 h 1677978"/>
                <a:gd name="connsiteX27" fmla="*/ 2146935 w 2951798"/>
                <a:gd name="connsiteY27" fmla="*/ 953691 h 1677978"/>
                <a:gd name="connsiteX28" fmla="*/ 2142173 w 2951798"/>
                <a:gd name="connsiteY28" fmla="*/ 942261 h 1677978"/>
                <a:gd name="connsiteX29" fmla="*/ 2132648 w 2951798"/>
                <a:gd name="connsiteY29" fmla="*/ 571738 h 1677978"/>
                <a:gd name="connsiteX30" fmla="*/ 2132648 w 2951798"/>
                <a:gd name="connsiteY30" fmla="*/ 570786 h 1677978"/>
                <a:gd name="connsiteX31" fmla="*/ 2112645 w 2951798"/>
                <a:gd name="connsiteY31" fmla="*/ 561261 h 1677978"/>
                <a:gd name="connsiteX32" fmla="*/ 1884045 w 2951798"/>
                <a:gd name="connsiteY32" fmla="*/ 561261 h 1677978"/>
                <a:gd name="connsiteX33" fmla="*/ 1864043 w 2951798"/>
                <a:gd name="connsiteY33" fmla="*/ 570786 h 1677978"/>
                <a:gd name="connsiteX34" fmla="*/ 1864043 w 2951798"/>
                <a:gd name="connsiteY34" fmla="*/ 666036 h 1677978"/>
                <a:gd name="connsiteX35" fmla="*/ 1863090 w 2951798"/>
                <a:gd name="connsiteY35" fmla="*/ 674608 h 1677978"/>
                <a:gd name="connsiteX36" fmla="*/ 1854518 w 2951798"/>
                <a:gd name="connsiteY36" fmla="*/ 668893 h 1677978"/>
                <a:gd name="connsiteX37" fmla="*/ 1484948 w 2951798"/>
                <a:gd name="connsiteY37" fmla="*/ 297418 h 1677978"/>
                <a:gd name="connsiteX38" fmla="*/ 1468755 w 2951798"/>
                <a:gd name="connsiteY38" fmla="*/ 297418 h 1677978"/>
                <a:gd name="connsiteX39" fmla="*/ 525780 w 2951798"/>
                <a:gd name="connsiteY39" fmla="*/ 1243251 h 1677978"/>
                <a:gd name="connsiteX40" fmla="*/ 536258 w 2951798"/>
                <a:gd name="connsiteY40" fmla="*/ 1256586 h 1677978"/>
                <a:gd name="connsiteX41" fmla="*/ 838200 w 2951798"/>
                <a:gd name="connsiteY41" fmla="*/ 1254681 h 1677978"/>
                <a:gd name="connsiteX42" fmla="*/ 852488 w 2951798"/>
                <a:gd name="connsiteY42" fmla="*/ 1268016 h 1677978"/>
                <a:gd name="connsiteX43" fmla="*/ 852488 w 2951798"/>
                <a:gd name="connsiteY43" fmla="*/ 1540431 h 1677978"/>
                <a:gd name="connsiteX44" fmla="*/ 853159 w 2951798"/>
                <a:gd name="connsiteY44" fmla="*/ 1672037 h 1677978"/>
                <a:gd name="connsiteX45" fmla="*/ 784297 w 2951798"/>
                <a:gd name="connsiteY45" fmla="*/ 1641825 h 1677978"/>
                <a:gd name="connsiteX46" fmla="*/ 737759 w 2951798"/>
                <a:gd name="connsiteY46" fmla="*/ 1619207 h 1677978"/>
                <a:gd name="connsiteX47" fmla="*/ 634084 w 2951798"/>
                <a:gd name="connsiteY47" fmla="*/ 1621246 h 1677978"/>
                <a:gd name="connsiteX48" fmla="*/ 631508 w 2951798"/>
                <a:gd name="connsiteY48" fmla="*/ 1488996 h 1677978"/>
                <a:gd name="connsiteX49" fmla="*/ 618173 w 2951798"/>
                <a:gd name="connsiteY49" fmla="*/ 1475661 h 1677978"/>
                <a:gd name="connsiteX50" fmla="*/ 8573 w 2951798"/>
                <a:gd name="connsiteY50" fmla="*/ 1475661 h 1677978"/>
                <a:gd name="connsiteX51" fmla="*/ 0 w 2951798"/>
                <a:gd name="connsiteY51" fmla="*/ 1475661 h 1677978"/>
                <a:gd name="connsiteX52" fmla="*/ 1465898 w 2951798"/>
                <a:gd name="connsiteY52" fmla="*/ 5001 h 1677978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8 w 2951798"/>
                <a:gd name="connsiteY43" fmla="*/ 1540431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5064 w 2951798"/>
                <a:gd name="connsiteY43" fmla="*/ 1545583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798" h="1688649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285448C7-C455-4AB8-88DE-440A47283932}"/>
                </a:ext>
              </a:extLst>
            </p:cNvPr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875EC10E-5351-4C9F-8CEE-25CB5FCC3021}"/>
                </a:ext>
              </a:extLst>
            </p:cNvPr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63882B24-D150-4BD6-A866-B183ED3C102C}"/>
                </a:ext>
              </a:extLst>
            </p:cNvPr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7A270E46-603A-401E-B16E-0CC2690B0456}"/>
              </a:ext>
            </a:extLst>
          </p:cNvPr>
          <p:cNvGrpSpPr/>
          <p:nvPr/>
        </p:nvGrpSpPr>
        <p:grpSpPr>
          <a:xfrm>
            <a:off x="632687" y="2810568"/>
            <a:ext cx="4129675" cy="3847847"/>
            <a:chOff x="0" y="1163896"/>
            <a:chExt cx="4862014" cy="4530208"/>
          </a:xfrm>
        </p:grpSpPr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60398657-048F-4B3A-8C58-818982DD3499}"/>
                </a:ext>
              </a:extLst>
            </p:cNvPr>
            <p:cNvGrpSpPr/>
            <p:nvPr/>
          </p:nvGrpSpPr>
          <p:grpSpPr>
            <a:xfrm>
              <a:off x="0" y="1163896"/>
              <a:ext cx="4848760" cy="4530208"/>
              <a:chOff x="3658177" y="559597"/>
              <a:chExt cx="4848760" cy="4530208"/>
            </a:xfrm>
          </p:grpSpPr>
          <p:sp>
            <p:nvSpPr>
              <p:cNvPr id="120" name="Graphic 15">
                <a:extLst>
                  <a:ext uri="{FF2B5EF4-FFF2-40B4-BE49-F238E27FC236}">
                    <a16:creationId xmlns="" xmlns:a16="http://schemas.microsoft.com/office/drawing/2014/main" id="{3BB36FED-7016-402E-981D-93093DCB2CE5}"/>
                  </a:ext>
                </a:extLst>
              </p:cNvPr>
              <p:cNvSpPr/>
              <p:nvPr/>
            </p:nvSpPr>
            <p:spPr>
              <a:xfrm>
                <a:off x="3658177" y="559597"/>
                <a:ext cx="4848760" cy="4530208"/>
              </a:xfrm>
              <a:custGeom>
                <a:avLst/>
                <a:gdLst>
                  <a:gd name="connsiteX0" fmla="*/ 2451084 w 4848760"/>
                  <a:gd name="connsiteY0" fmla="*/ 0 h 4530208"/>
                  <a:gd name="connsiteX1" fmla="*/ 2454872 w 4848760"/>
                  <a:gd name="connsiteY1" fmla="*/ 0 h 4530208"/>
                  <a:gd name="connsiteX2" fmla="*/ 2467372 w 4848760"/>
                  <a:gd name="connsiteY2" fmla="*/ 14015 h 4530208"/>
                  <a:gd name="connsiteX3" fmla="*/ 4586646 w 4848760"/>
                  <a:gd name="connsiteY3" fmla="*/ 2079123 h 4530208"/>
                  <a:gd name="connsiteX4" fmla="*/ 4848761 w 4848760"/>
                  <a:gd name="connsiteY4" fmla="*/ 2333285 h 4530208"/>
                  <a:gd name="connsiteX5" fmla="*/ 4848761 w 4848760"/>
                  <a:gd name="connsiteY5" fmla="*/ 2337072 h 4530208"/>
                  <a:gd name="connsiteX6" fmla="*/ 4833231 w 4848760"/>
                  <a:gd name="connsiteY6" fmla="*/ 2350330 h 4530208"/>
                  <a:gd name="connsiteX7" fmla="*/ 4710506 w 4848760"/>
                  <a:gd name="connsiteY7" fmla="*/ 2465100 h 4530208"/>
                  <a:gd name="connsiteX8" fmla="*/ 4440436 w 4848760"/>
                  <a:gd name="connsiteY8" fmla="*/ 2202227 h 4530208"/>
                  <a:gd name="connsiteX9" fmla="*/ 4440436 w 4848760"/>
                  <a:gd name="connsiteY9" fmla="*/ 2232529 h 4530208"/>
                  <a:gd name="connsiteX10" fmla="*/ 4440436 w 4848760"/>
                  <a:gd name="connsiteY10" fmla="*/ 4503694 h 4530208"/>
                  <a:gd name="connsiteX11" fmla="*/ 4439300 w 4848760"/>
                  <a:gd name="connsiteY11" fmla="*/ 4530208 h 4530208"/>
                  <a:gd name="connsiteX12" fmla="*/ 462111 w 4848760"/>
                  <a:gd name="connsiteY12" fmla="*/ 4530208 h 4530208"/>
                  <a:gd name="connsiteX13" fmla="*/ 461733 w 4848760"/>
                  <a:gd name="connsiteY13" fmla="*/ 4507481 h 4530208"/>
                  <a:gd name="connsiteX14" fmla="*/ 461733 w 4848760"/>
                  <a:gd name="connsiteY14" fmla="*/ 2184803 h 4530208"/>
                  <a:gd name="connsiteX15" fmla="*/ 461733 w 4848760"/>
                  <a:gd name="connsiteY15" fmla="*/ 2156394 h 4530208"/>
                  <a:gd name="connsiteX16" fmla="*/ 131058 w 4848760"/>
                  <a:gd name="connsiteY16" fmla="*/ 2470782 h 4530208"/>
                  <a:gd name="connsiteX17" fmla="*/ 15530 w 4848760"/>
                  <a:gd name="connsiteY17" fmla="*/ 2349572 h 4530208"/>
                  <a:gd name="connsiteX18" fmla="*/ 0 w 4848760"/>
                  <a:gd name="connsiteY18" fmla="*/ 2337072 h 4530208"/>
                  <a:gd name="connsiteX19" fmla="*/ 0 w 4848760"/>
                  <a:gd name="connsiteY19" fmla="*/ 2329497 h 4530208"/>
                  <a:gd name="connsiteX20" fmla="*/ 17424 w 4848760"/>
                  <a:gd name="connsiteY20" fmla="*/ 2316618 h 4530208"/>
                  <a:gd name="connsiteX21" fmla="*/ 1319669 w 4848760"/>
                  <a:gd name="connsiteY21" fmla="*/ 1078387 h 4530208"/>
                  <a:gd name="connsiteX22" fmla="*/ 1335199 w 4848760"/>
                  <a:gd name="connsiteY22" fmla="*/ 1042402 h 4530208"/>
                  <a:gd name="connsiteX23" fmla="*/ 1338987 w 4848760"/>
                  <a:gd name="connsiteY23" fmla="*/ 245071 h 4530208"/>
                  <a:gd name="connsiteX24" fmla="*/ 1338987 w 4848760"/>
                  <a:gd name="connsiteY24" fmla="*/ 219314 h 4530208"/>
                  <a:gd name="connsiteX25" fmla="*/ 1661328 w 4848760"/>
                  <a:gd name="connsiteY25" fmla="*/ 219314 h 4530208"/>
                  <a:gd name="connsiteX26" fmla="*/ 1661328 w 4848760"/>
                  <a:gd name="connsiteY26" fmla="*/ 751878 h 4530208"/>
                  <a:gd name="connsiteX27" fmla="*/ 1676858 w 4848760"/>
                  <a:gd name="connsiteY27" fmla="*/ 737863 h 4530208"/>
                  <a:gd name="connsiteX28" fmla="*/ 2310557 w 4848760"/>
                  <a:gd name="connsiteY28" fmla="*/ 134846 h 4530208"/>
                  <a:gd name="connsiteX29" fmla="*/ 2451084 w 4848760"/>
                  <a:gd name="connsiteY29" fmla="*/ 0 h 4530208"/>
                  <a:gd name="connsiteX30" fmla="*/ 651880 w 4848760"/>
                  <a:gd name="connsiteY30" fmla="*/ 4338924 h 4530208"/>
                  <a:gd name="connsiteX31" fmla="*/ 4250668 w 4848760"/>
                  <a:gd name="connsiteY31" fmla="*/ 4338924 h 4530208"/>
                  <a:gd name="connsiteX32" fmla="*/ 4250668 w 4848760"/>
                  <a:gd name="connsiteY32" fmla="*/ 4316955 h 4530208"/>
                  <a:gd name="connsiteX33" fmla="*/ 4251046 w 4848760"/>
                  <a:gd name="connsiteY33" fmla="*/ 2036700 h 4530208"/>
                  <a:gd name="connsiteX34" fmla="*/ 4236274 w 4848760"/>
                  <a:gd name="connsiteY34" fmla="*/ 2002231 h 4530208"/>
                  <a:gd name="connsiteX35" fmla="*/ 2465857 w 4848760"/>
                  <a:gd name="connsiteY35" fmla="*/ 278024 h 4530208"/>
                  <a:gd name="connsiteX36" fmla="*/ 2451084 w 4848760"/>
                  <a:gd name="connsiteY36" fmla="*/ 264010 h 4530208"/>
                  <a:gd name="connsiteX37" fmla="*/ 2435555 w 4848760"/>
                  <a:gd name="connsiteY37" fmla="*/ 278403 h 4530208"/>
                  <a:gd name="connsiteX38" fmla="*/ 667031 w 4848760"/>
                  <a:gd name="connsiteY38" fmla="*/ 1960944 h 4530208"/>
                  <a:gd name="connsiteX39" fmla="*/ 651501 w 4848760"/>
                  <a:gd name="connsiteY39" fmla="*/ 1996928 h 4530208"/>
                  <a:gd name="connsiteX40" fmla="*/ 651880 w 4848760"/>
                  <a:gd name="connsiteY40" fmla="*/ 4315061 h 4530208"/>
                  <a:gd name="connsiteX41" fmla="*/ 651880 w 4848760"/>
                  <a:gd name="connsiteY41" fmla="*/ 4338924 h 453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48760" h="4530208">
                    <a:moveTo>
                      <a:pt x="2451084" y="0"/>
                    </a:moveTo>
                    <a:cubicBezTo>
                      <a:pt x="2452221" y="0"/>
                      <a:pt x="2453736" y="0"/>
                      <a:pt x="2454872" y="0"/>
                    </a:cubicBezTo>
                    <a:cubicBezTo>
                      <a:pt x="2459039" y="4545"/>
                      <a:pt x="2462827" y="9469"/>
                      <a:pt x="2467372" y="14015"/>
                    </a:cubicBezTo>
                    <a:cubicBezTo>
                      <a:pt x="3173796" y="702258"/>
                      <a:pt x="3880221" y="1390880"/>
                      <a:pt x="4586646" y="2079123"/>
                    </a:cubicBezTo>
                    <a:cubicBezTo>
                      <a:pt x="4673765" y="2163970"/>
                      <a:pt x="4761263" y="2248817"/>
                      <a:pt x="4848761" y="2333285"/>
                    </a:cubicBezTo>
                    <a:cubicBezTo>
                      <a:pt x="4848761" y="2334421"/>
                      <a:pt x="4848761" y="2335936"/>
                      <a:pt x="4848761" y="2337072"/>
                    </a:cubicBezTo>
                    <a:cubicBezTo>
                      <a:pt x="4843458" y="2341618"/>
                      <a:pt x="4838155" y="2345784"/>
                      <a:pt x="4833231" y="2350330"/>
                    </a:cubicBezTo>
                    <a:cubicBezTo>
                      <a:pt x="4792701" y="2388208"/>
                      <a:pt x="4752172" y="2426086"/>
                      <a:pt x="4710506" y="2465100"/>
                    </a:cubicBezTo>
                    <a:cubicBezTo>
                      <a:pt x="4624524" y="2381390"/>
                      <a:pt x="4534374" y="2293513"/>
                      <a:pt x="4440436" y="2202227"/>
                    </a:cubicBezTo>
                    <a:cubicBezTo>
                      <a:pt x="4440436" y="2216241"/>
                      <a:pt x="4440436" y="2224575"/>
                      <a:pt x="4440436" y="2232529"/>
                    </a:cubicBezTo>
                    <a:cubicBezTo>
                      <a:pt x="4440436" y="2989710"/>
                      <a:pt x="4440436" y="3746512"/>
                      <a:pt x="4440436" y="4503694"/>
                    </a:cubicBezTo>
                    <a:cubicBezTo>
                      <a:pt x="4440436" y="4512406"/>
                      <a:pt x="4439679" y="4521117"/>
                      <a:pt x="4439300" y="4530208"/>
                    </a:cubicBezTo>
                    <a:cubicBezTo>
                      <a:pt x="3113571" y="4530208"/>
                      <a:pt x="1787841" y="4530208"/>
                      <a:pt x="462111" y="4530208"/>
                    </a:cubicBezTo>
                    <a:cubicBezTo>
                      <a:pt x="462111" y="4522633"/>
                      <a:pt x="461733" y="4515057"/>
                      <a:pt x="461733" y="4507481"/>
                    </a:cubicBezTo>
                    <a:cubicBezTo>
                      <a:pt x="461733" y="3733255"/>
                      <a:pt x="461733" y="2959029"/>
                      <a:pt x="461733" y="2184803"/>
                    </a:cubicBezTo>
                    <a:cubicBezTo>
                      <a:pt x="461733" y="2176848"/>
                      <a:pt x="461733" y="2168894"/>
                      <a:pt x="461733" y="2156394"/>
                    </a:cubicBezTo>
                    <a:cubicBezTo>
                      <a:pt x="349235" y="2263210"/>
                      <a:pt x="240904" y="2366617"/>
                      <a:pt x="131058" y="2470782"/>
                    </a:cubicBezTo>
                    <a:cubicBezTo>
                      <a:pt x="92044" y="2429873"/>
                      <a:pt x="53787" y="2389723"/>
                      <a:pt x="15530" y="2349572"/>
                    </a:cubicBezTo>
                    <a:cubicBezTo>
                      <a:pt x="10985" y="2344648"/>
                      <a:pt x="5303" y="2341239"/>
                      <a:pt x="0" y="2337072"/>
                    </a:cubicBezTo>
                    <a:cubicBezTo>
                      <a:pt x="0" y="2334421"/>
                      <a:pt x="0" y="2332148"/>
                      <a:pt x="0" y="2329497"/>
                    </a:cubicBezTo>
                    <a:cubicBezTo>
                      <a:pt x="6060" y="2325330"/>
                      <a:pt x="12121" y="2321542"/>
                      <a:pt x="17424" y="2316618"/>
                    </a:cubicBezTo>
                    <a:cubicBezTo>
                      <a:pt x="451506" y="1903748"/>
                      <a:pt x="885209" y="1490878"/>
                      <a:pt x="1319669" y="1078387"/>
                    </a:cubicBezTo>
                    <a:cubicBezTo>
                      <a:pt x="1330654" y="1067781"/>
                      <a:pt x="1335199" y="1057554"/>
                      <a:pt x="1335199" y="1042402"/>
                    </a:cubicBezTo>
                    <a:cubicBezTo>
                      <a:pt x="1335957" y="776499"/>
                      <a:pt x="1337472" y="510974"/>
                      <a:pt x="1338987" y="245071"/>
                    </a:cubicBezTo>
                    <a:cubicBezTo>
                      <a:pt x="1338987" y="237116"/>
                      <a:pt x="1338987" y="229162"/>
                      <a:pt x="1338987" y="219314"/>
                    </a:cubicBezTo>
                    <a:cubicBezTo>
                      <a:pt x="1447697" y="219314"/>
                      <a:pt x="1553376" y="219314"/>
                      <a:pt x="1661328" y="219314"/>
                    </a:cubicBezTo>
                    <a:cubicBezTo>
                      <a:pt x="1661328" y="396583"/>
                      <a:pt x="1661328" y="572715"/>
                      <a:pt x="1661328" y="751878"/>
                    </a:cubicBezTo>
                    <a:cubicBezTo>
                      <a:pt x="1668525" y="745439"/>
                      <a:pt x="1672692" y="741651"/>
                      <a:pt x="1676858" y="737863"/>
                    </a:cubicBezTo>
                    <a:cubicBezTo>
                      <a:pt x="1888218" y="536731"/>
                      <a:pt x="2099577" y="335978"/>
                      <a:pt x="2310557" y="134846"/>
                    </a:cubicBezTo>
                    <a:cubicBezTo>
                      <a:pt x="2357905" y="90150"/>
                      <a:pt x="2404495" y="45075"/>
                      <a:pt x="2451084" y="0"/>
                    </a:cubicBezTo>
                    <a:close/>
                    <a:moveTo>
                      <a:pt x="651880" y="4338924"/>
                    </a:moveTo>
                    <a:cubicBezTo>
                      <a:pt x="1852612" y="4338924"/>
                      <a:pt x="3051072" y="4338924"/>
                      <a:pt x="4250668" y="4338924"/>
                    </a:cubicBezTo>
                    <a:cubicBezTo>
                      <a:pt x="4250668" y="4330591"/>
                      <a:pt x="4250668" y="4323773"/>
                      <a:pt x="4250668" y="4316955"/>
                    </a:cubicBezTo>
                    <a:cubicBezTo>
                      <a:pt x="4250668" y="3556744"/>
                      <a:pt x="4250668" y="2796911"/>
                      <a:pt x="4251046" y="2036700"/>
                    </a:cubicBezTo>
                    <a:cubicBezTo>
                      <a:pt x="4251046" y="2022306"/>
                      <a:pt x="4246501" y="2012458"/>
                      <a:pt x="4236274" y="2002231"/>
                    </a:cubicBezTo>
                    <a:cubicBezTo>
                      <a:pt x="3646135" y="1428000"/>
                      <a:pt x="3055996" y="853012"/>
                      <a:pt x="2465857" y="278024"/>
                    </a:cubicBezTo>
                    <a:cubicBezTo>
                      <a:pt x="2460933" y="273479"/>
                      <a:pt x="2456009" y="268934"/>
                      <a:pt x="2451084" y="264010"/>
                    </a:cubicBezTo>
                    <a:cubicBezTo>
                      <a:pt x="2445024" y="269691"/>
                      <a:pt x="2440100" y="273858"/>
                      <a:pt x="2435555" y="278403"/>
                    </a:cubicBezTo>
                    <a:cubicBezTo>
                      <a:pt x="1846173" y="839376"/>
                      <a:pt x="1256792" y="1400350"/>
                      <a:pt x="667031" y="1960944"/>
                    </a:cubicBezTo>
                    <a:cubicBezTo>
                      <a:pt x="656047" y="1971550"/>
                      <a:pt x="651501" y="1981398"/>
                      <a:pt x="651501" y="1996928"/>
                    </a:cubicBezTo>
                    <a:cubicBezTo>
                      <a:pt x="651880" y="2769639"/>
                      <a:pt x="651880" y="3542350"/>
                      <a:pt x="651880" y="4315061"/>
                    </a:cubicBezTo>
                    <a:cubicBezTo>
                      <a:pt x="651880" y="4322258"/>
                      <a:pt x="651880" y="4329834"/>
                      <a:pt x="651880" y="43389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Graphic 22">
                <a:extLst>
                  <a:ext uri="{FF2B5EF4-FFF2-40B4-BE49-F238E27FC236}">
                    <a16:creationId xmlns="" xmlns:a16="http://schemas.microsoft.com/office/drawing/2014/main" id="{79ED1E31-C3B0-42A4-87BD-9375577A37AC}"/>
                  </a:ext>
                </a:extLst>
              </p:cNvPr>
              <p:cNvSpPr/>
              <p:nvPr/>
            </p:nvSpPr>
            <p:spPr>
              <a:xfrm>
                <a:off x="4303988" y="822869"/>
                <a:ext cx="3603640" cy="4073798"/>
              </a:xfrm>
              <a:custGeom>
                <a:avLst/>
                <a:gdLst>
                  <a:gd name="connsiteX0" fmla="*/ 0 w 3603640"/>
                  <a:gd name="connsiteY0" fmla="*/ 4073799 h 4073798"/>
                  <a:gd name="connsiteX1" fmla="*/ 3603640 w 3603640"/>
                  <a:gd name="connsiteY1" fmla="*/ 4073799 h 4073798"/>
                  <a:gd name="connsiteX2" fmla="*/ 3603640 w 3603640"/>
                  <a:gd name="connsiteY2" fmla="*/ 4052057 h 4073798"/>
                  <a:gd name="connsiteX3" fmla="*/ 3603640 w 3603640"/>
                  <a:gd name="connsiteY3" fmla="*/ 1771926 h 4073798"/>
                  <a:gd name="connsiteX4" fmla="*/ 3589146 w 3603640"/>
                  <a:gd name="connsiteY4" fmla="*/ 1737502 h 4073798"/>
                  <a:gd name="connsiteX5" fmla="*/ 1817220 w 3603640"/>
                  <a:gd name="connsiteY5" fmla="*/ 13588 h 4073798"/>
                  <a:gd name="connsiteX6" fmla="*/ 1802726 w 3603640"/>
                  <a:gd name="connsiteY6" fmla="*/ 0 h 4073798"/>
                  <a:gd name="connsiteX7" fmla="*/ 1787326 w 3603640"/>
                  <a:gd name="connsiteY7" fmla="*/ 14494 h 4073798"/>
                  <a:gd name="connsiteX8" fmla="*/ 15400 w 3603640"/>
                  <a:gd name="connsiteY8" fmla="*/ 1696737 h 4073798"/>
                  <a:gd name="connsiteX9" fmla="*/ 0 w 3603640"/>
                  <a:gd name="connsiteY9" fmla="*/ 1732972 h 4073798"/>
                  <a:gd name="connsiteX10" fmla="*/ 0 w 3603640"/>
                  <a:gd name="connsiteY10" fmla="*/ 4051151 h 4073798"/>
                  <a:gd name="connsiteX11" fmla="*/ 0 w 3603640"/>
                  <a:gd name="connsiteY11" fmla="*/ 4073799 h 407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3640" h="4073798">
                    <a:moveTo>
                      <a:pt x="0" y="4073799"/>
                    </a:moveTo>
                    <a:cubicBezTo>
                      <a:pt x="1202119" y="4073799"/>
                      <a:pt x="2402427" y="4073799"/>
                      <a:pt x="3603640" y="4073799"/>
                    </a:cubicBezTo>
                    <a:cubicBezTo>
                      <a:pt x="3603640" y="4065645"/>
                      <a:pt x="3603640" y="4058398"/>
                      <a:pt x="3603640" y="4052057"/>
                    </a:cubicBezTo>
                    <a:cubicBezTo>
                      <a:pt x="3603640" y="3292013"/>
                      <a:pt x="3603640" y="2531970"/>
                      <a:pt x="3603640" y="1771926"/>
                    </a:cubicBezTo>
                    <a:cubicBezTo>
                      <a:pt x="3603640" y="1757431"/>
                      <a:pt x="3599111" y="1747467"/>
                      <a:pt x="3589146" y="1737502"/>
                    </a:cubicBezTo>
                    <a:cubicBezTo>
                      <a:pt x="2998504" y="1164072"/>
                      <a:pt x="2407862" y="588830"/>
                      <a:pt x="1817220" y="13588"/>
                    </a:cubicBezTo>
                    <a:cubicBezTo>
                      <a:pt x="1812691" y="9059"/>
                      <a:pt x="1807256" y="4529"/>
                      <a:pt x="1802726" y="0"/>
                    </a:cubicBezTo>
                    <a:cubicBezTo>
                      <a:pt x="1796385" y="5435"/>
                      <a:pt x="1791855" y="9965"/>
                      <a:pt x="1787326" y="14494"/>
                    </a:cubicBezTo>
                    <a:cubicBezTo>
                      <a:pt x="1196684" y="575242"/>
                      <a:pt x="606042" y="1135989"/>
                      <a:pt x="15400" y="1696737"/>
                    </a:cubicBezTo>
                    <a:cubicBezTo>
                      <a:pt x="4529" y="1707607"/>
                      <a:pt x="0" y="1717572"/>
                      <a:pt x="0" y="1732972"/>
                    </a:cubicBezTo>
                    <a:cubicBezTo>
                      <a:pt x="0" y="2505699"/>
                      <a:pt x="0" y="3278425"/>
                      <a:pt x="0" y="4051151"/>
                    </a:cubicBezTo>
                    <a:cubicBezTo>
                      <a:pt x="0" y="4057492"/>
                      <a:pt x="0" y="4064740"/>
                      <a:pt x="0" y="4073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="" xmlns:a16="http://schemas.microsoft.com/office/drawing/2014/main" id="{9E5507A3-E2FB-469D-98DE-F67116D6C4D9}"/>
                  </a:ext>
                </a:extLst>
              </p:cNvPr>
              <p:cNvSpPr/>
              <p:nvPr/>
            </p:nvSpPr>
            <p:spPr>
              <a:xfrm>
                <a:off x="6077042" y="796666"/>
                <a:ext cx="46062" cy="4897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hord 122">
                <a:extLst>
                  <a:ext uri="{FF2B5EF4-FFF2-40B4-BE49-F238E27FC236}">
                    <a16:creationId xmlns="" xmlns:a16="http://schemas.microsoft.com/office/drawing/2014/main" id="{99BBCD85-E80C-4C78-8757-9DC52911287F}"/>
                  </a:ext>
                </a:extLst>
              </p:cNvPr>
              <p:cNvSpPr/>
              <p:nvPr/>
            </p:nvSpPr>
            <p:spPr>
              <a:xfrm>
                <a:off x="5827837" y="1249989"/>
                <a:ext cx="544472" cy="544472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hord 123">
                <a:extLst>
                  <a:ext uri="{FF2B5EF4-FFF2-40B4-BE49-F238E27FC236}">
                    <a16:creationId xmlns="" xmlns:a16="http://schemas.microsoft.com/office/drawing/2014/main" id="{A2210F8D-CC65-4456-9E5C-BCAC4E4EDB72}"/>
                  </a:ext>
                </a:extLst>
              </p:cNvPr>
              <p:cNvSpPr/>
              <p:nvPr/>
            </p:nvSpPr>
            <p:spPr>
              <a:xfrm rot="10800000">
                <a:off x="5986711" y="1376304"/>
                <a:ext cx="238193" cy="238193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40009980-4796-4104-858C-663ADE6D0193}"/>
                </a:ext>
              </a:extLst>
            </p:cNvPr>
            <p:cNvGrpSpPr/>
            <p:nvPr/>
          </p:nvGrpSpPr>
          <p:grpSpPr>
            <a:xfrm>
              <a:off x="64032" y="2550256"/>
              <a:ext cx="4797982" cy="3014687"/>
              <a:chOff x="-2368153" y="-373145"/>
              <a:chExt cx="11731250" cy="7371026"/>
            </a:xfrm>
          </p:grpSpPr>
          <p:sp>
            <p:nvSpPr>
              <p:cNvPr id="99" name="Oval 98">
                <a:extLst>
                  <a:ext uri="{FF2B5EF4-FFF2-40B4-BE49-F238E27FC236}">
                    <a16:creationId xmlns="" xmlns:a16="http://schemas.microsoft.com/office/drawing/2014/main" id="{1296D82D-6AC6-4274-9192-B53461F0D7DB}"/>
                  </a:ext>
                </a:extLst>
              </p:cNvPr>
              <p:cNvSpPr/>
              <p:nvPr/>
            </p:nvSpPr>
            <p:spPr>
              <a:xfrm>
                <a:off x="-2368153" y="5818618"/>
                <a:ext cx="11731250" cy="11792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41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3C2BB8D3-C83E-4308-BBD6-E53BBAC8C652}"/>
                  </a:ext>
                </a:extLst>
              </p:cNvPr>
              <p:cNvSpPr/>
              <p:nvPr/>
            </p:nvSpPr>
            <p:spPr>
              <a:xfrm>
                <a:off x="3839245" y="3789852"/>
                <a:ext cx="667487" cy="2504608"/>
              </a:xfrm>
              <a:custGeom>
                <a:avLst/>
                <a:gdLst>
                  <a:gd name="connsiteX0" fmla="*/ 618346 w 667487"/>
                  <a:gd name="connsiteY0" fmla="*/ 2503413 h 2504608"/>
                  <a:gd name="connsiteX1" fmla="*/ 618346 w 667487"/>
                  <a:gd name="connsiteY1" fmla="*/ 2503413 h 2504608"/>
                  <a:gd name="connsiteX2" fmla="*/ 665971 w 667487"/>
                  <a:gd name="connsiteY2" fmla="*/ 2429118 h 2504608"/>
                  <a:gd name="connsiteX3" fmla="*/ 187816 w 667487"/>
                  <a:gd name="connsiteY3" fmla="*/ 9768 h 2504608"/>
                  <a:gd name="connsiteX4" fmla="*/ 174 w 667487"/>
                  <a:gd name="connsiteY4" fmla="*/ 69776 h 2504608"/>
                  <a:gd name="connsiteX5" fmla="*/ 545004 w 667487"/>
                  <a:gd name="connsiteY5" fmla="*/ 2454836 h 2504608"/>
                  <a:gd name="connsiteX6" fmla="*/ 618346 w 667487"/>
                  <a:gd name="connsiteY6" fmla="*/ 2503413 h 2504608"/>
                  <a:gd name="connsiteX7" fmla="*/ 618346 w 667487"/>
                  <a:gd name="connsiteY7" fmla="*/ 2503413 h 250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487" h="2504608">
                    <a:moveTo>
                      <a:pt x="618346" y="2503413"/>
                    </a:moveTo>
                    <a:lnTo>
                      <a:pt x="618346" y="2503413"/>
                    </a:lnTo>
                    <a:cubicBezTo>
                      <a:pt x="651683" y="2495793"/>
                      <a:pt x="673591" y="2462456"/>
                      <a:pt x="665971" y="2429118"/>
                    </a:cubicBezTo>
                    <a:lnTo>
                      <a:pt x="187816" y="9768"/>
                    </a:lnTo>
                    <a:cubicBezTo>
                      <a:pt x="181149" y="-23569"/>
                      <a:pt x="-6494" y="36438"/>
                      <a:pt x="174" y="69776"/>
                    </a:cubicBezTo>
                    <a:lnTo>
                      <a:pt x="545004" y="2454836"/>
                    </a:lnTo>
                    <a:cubicBezTo>
                      <a:pt x="552624" y="2488173"/>
                      <a:pt x="585008" y="2510081"/>
                      <a:pt x="618346" y="2503413"/>
                    </a:cubicBezTo>
                    <a:lnTo>
                      <a:pt x="618346" y="2503413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2445300F-B764-44E1-8E06-365B7CACE5C3}"/>
                  </a:ext>
                </a:extLst>
              </p:cNvPr>
              <p:cNvSpPr/>
              <p:nvPr/>
            </p:nvSpPr>
            <p:spPr>
              <a:xfrm>
                <a:off x="1735752" y="3846376"/>
                <a:ext cx="847607" cy="2457514"/>
              </a:xfrm>
              <a:custGeom>
                <a:avLst/>
                <a:gdLst>
                  <a:gd name="connsiteX0" fmla="*/ 45314 w 847607"/>
                  <a:gd name="connsiteY0" fmla="*/ 2455462 h 2457514"/>
                  <a:gd name="connsiteX1" fmla="*/ 45314 w 847607"/>
                  <a:gd name="connsiteY1" fmla="*/ 2455462 h 2457514"/>
                  <a:gd name="connsiteX2" fmla="*/ 2452 w 847607"/>
                  <a:gd name="connsiteY2" fmla="*/ 2377357 h 2457514"/>
                  <a:gd name="connsiteX3" fmla="*/ 660629 w 847607"/>
                  <a:gd name="connsiteY3" fmla="*/ 8489 h 2457514"/>
                  <a:gd name="connsiteX4" fmla="*/ 847319 w 847607"/>
                  <a:gd name="connsiteY4" fmla="*/ 81832 h 2457514"/>
                  <a:gd name="connsiteX5" fmla="*/ 123419 w 847607"/>
                  <a:gd name="connsiteY5" fmla="*/ 2412599 h 2457514"/>
                  <a:gd name="connsiteX6" fmla="*/ 45314 w 847607"/>
                  <a:gd name="connsiteY6" fmla="*/ 2455462 h 2457514"/>
                  <a:gd name="connsiteX7" fmla="*/ 45314 w 847607"/>
                  <a:gd name="connsiteY7" fmla="*/ 2455462 h 245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7607" h="2457514">
                    <a:moveTo>
                      <a:pt x="45314" y="2455462"/>
                    </a:moveTo>
                    <a:lnTo>
                      <a:pt x="45314" y="2455462"/>
                    </a:lnTo>
                    <a:cubicBezTo>
                      <a:pt x="11977" y="2445937"/>
                      <a:pt x="-7073" y="2411647"/>
                      <a:pt x="2452" y="2377357"/>
                    </a:cubicBezTo>
                    <a:lnTo>
                      <a:pt x="660629" y="8489"/>
                    </a:lnTo>
                    <a:cubicBezTo>
                      <a:pt x="670154" y="-24848"/>
                      <a:pt x="855892" y="48494"/>
                      <a:pt x="847319" y="81832"/>
                    </a:cubicBezTo>
                    <a:lnTo>
                      <a:pt x="123419" y="2412599"/>
                    </a:lnTo>
                    <a:cubicBezTo>
                      <a:pt x="112942" y="2444985"/>
                      <a:pt x="78652" y="2464035"/>
                      <a:pt x="45314" y="2455462"/>
                    </a:cubicBezTo>
                    <a:lnTo>
                      <a:pt x="45314" y="2455462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6A4B72A1-CF11-4E82-BF46-1A8004D01159}"/>
                  </a:ext>
                </a:extLst>
              </p:cNvPr>
              <p:cNvSpPr/>
              <p:nvPr/>
            </p:nvSpPr>
            <p:spPr>
              <a:xfrm>
                <a:off x="1667719" y="1131668"/>
                <a:ext cx="2933700" cy="2943225"/>
              </a:xfrm>
              <a:custGeom>
                <a:avLst/>
                <a:gdLst>
                  <a:gd name="connsiteX0" fmla="*/ 2933700 w 2933700"/>
                  <a:gd name="connsiteY0" fmla="*/ 1471613 h 2943225"/>
                  <a:gd name="connsiteX1" fmla="*/ 1466850 w 2933700"/>
                  <a:gd name="connsiteY1" fmla="*/ 2943225 h 2943225"/>
                  <a:gd name="connsiteX2" fmla="*/ 0 w 2933700"/>
                  <a:gd name="connsiteY2" fmla="*/ 1471613 h 2943225"/>
                  <a:gd name="connsiteX3" fmla="*/ 1467803 w 2933700"/>
                  <a:gd name="connsiteY3" fmla="*/ 0 h 2943225"/>
                  <a:gd name="connsiteX4" fmla="*/ 2933700 w 2933700"/>
                  <a:gd name="connsiteY4" fmla="*/ 1471613 h 2943225"/>
                  <a:gd name="connsiteX5" fmla="*/ 2933700 w 2933700"/>
                  <a:gd name="connsiteY5" fmla="*/ 1471613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33700" h="2943225">
                    <a:moveTo>
                      <a:pt x="2933700" y="1471613"/>
                    </a:moveTo>
                    <a:cubicBezTo>
                      <a:pt x="2933700" y="2284095"/>
                      <a:pt x="2277428" y="2943225"/>
                      <a:pt x="1466850" y="2943225"/>
                    </a:cubicBezTo>
                    <a:cubicBezTo>
                      <a:pt x="656273" y="2943225"/>
                      <a:pt x="0" y="2284095"/>
                      <a:pt x="0" y="1471613"/>
                    </a:cubicBezTo>
                    <a:cubicBezTo>
                      <a:pt x="0" y="659130"/>
                      <a:pt x="657225" y="0"/>
                      <a:pt x="1467803" y="0"/>
                    </a:cubicBezTo>
                    <a:cubicBezTo>
                      <a:pt x="2278380" y="0"/>
                      <a:pt x="2933700" y="659130"/>
                      <a:pt x="2933700" y="1471613"/>
                    </a:cubicBezTo>
                    <a:lnTo>
                      <a:pt x="2933700" y="147161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3FFEAF53-32B2-4472-B7AC-AA98E4C92606}"/>
                  </a:ext>
                </a:extLst>
              </p:cNvPr>
              <p:cNvSpPr/>
              <p:nvPr/>
            </p:nvSpPr>
            <p:spPr>
              <a:xfrm>
                <a:off x="3002600" y="115250"/>
                <a:ext cx="732602" cy="1110244"/>
              </a:xfrm>
              <a:custGeom>
                <a:avLst/>
                <a:gdLst>
                  <a:gd name="connsiteX0" fmla="*/ 732044 w 732602"/>
                  <a:gd name="connsiteY0" fmla="*/ 364363 h 1110244"/>
                  <a:gd name="connsiteX1" fmla="*/ 725377 w 732602"/>
                  <a:gd name="connsiteY1" fmla="*/ 53848 h 1110244"/>
                  <a:gd name="connsiteX2" fmla="*/ 664416 w 732602"/>
                  <a:gd name="connsiteY2" fmla="*/ 7176 h 1110244"/>
                  <a:gd name="connsiteX3" fmla="*/ 81486 w 732602"/>
                  <a:gd name="connsiteY3" fmla="*/ 220536 h 1110244"/>
                  <a:gd name="connsiteX4" fmla="*/ 8144 w 732602"/>
                  <a:gd name="connsiteY4" fmla="*/ 278638 h 1110244"/>
                  <a:gd name="connsiteX5" fmla="*/ 78629 w 732602"/>
                  <a:gd name="connsiteY5" fmla="*/ 410083 h 1110244"/>
                  <a:gd name="connsiteX6" fmla="*/ 80534 w 732602"/>
                  <a:gd name="connsiteY6" fmla="*/ 944436 h 1110244"/>
                  <a:gd name="connsiteX7" fmla="*/ 86249 w 732602"/>
                  <a:gd name="connsiteY7" fmla="*/ 1015873 h 1110244"/>
                  <a:gd name="connsiteX8" fmla="*/ 182452 w 732602"/>
                  <a:gd name="connsiteY8" fmla="*/ 1098741 h 1110244"/>
                  <a:gd name="connsiteX9" fmla="*/ 322469 w 732602"/>
                  <a:gd name="connsiteY9" fmla="*/ 1094931 h 1110244"/>
                  <a:gd name="connsiteX10" fmla="*/ 321516 w 732602"/>
                  <a:gd name="connsiteY10" fmla="*/ 1092073 h 1110244"/>
                  <a:gd name="connsiteX11" fmla="*/ 323421 w 732602"/>
                  <a:gd name="connsiteY11" fmla="*/ 1092073 h 1110244"/>
                  <a:gd name="connsiteX12" fmla="*/ 459629 w 732602"/>
                  <a:gd name="connsiteY12" fmla="*/ 926338 h 1110244"/>
                  <a:gd name="connsiteX13" fmla="*/ 456771 w 732602"/>
                  <a:gd name="connsiteY13" fmla="*/ 775843 h 1110244"/>
                  <a:gd name="connsiteX14" fmla="*/ 511064 w 732602"/>
                  <a:gd name="connsiteY14" fmla="*/ 709168 h 1110244"/>
                  <a:gd name="connsiteX15" fmla="*/ 709184 w 732602"/>
                  <a:gd name="connsiteY15" fmla="*/ 546291 h 1110244"/>
                  <a:gd name="connsiteX16" fmla="*/ 732044 w 732602"/>
                  <a:gd name="connsiteY16" fmla="*/ 364363 h 11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2602" h="1110244">
                    <a:moveTo>
                      <a:pt x="732044" y="364363"/>
                    </a:moveTo>
                    <a:cubicBezTo>
                      <a:pt x="718709" y="351981"/>
                      <a:pt x="725377" y="143383"/>
                      <a:pt x="725377" y="53848"/>
                    </a:cubicBezTo>
                    <a:cubicBezTo>
                      <a:pt x="725377" y="-6159"/>
                      <a:pt x="724424" y="-6159"/>
                      <a:pt x="664416" y="7176"/>
                    </a:cubicBezTo>
                    <a:cubicBezTo>
                      <a:pt x="573929" y="26226"/>
                      <a:pt x="117681" y="219583"/>
                      <a:pt x="81486" y="220536"/>
                    </a:cubicBezTo>
                    <a:cubicBezTo>
                      <a:pt x="42434" y="221488"/>
                      <a:pt x="18621" y="241491"/>
                      <a:pt x="8144" y="278638"/>
                    </a:cubicBezTo>
                    <a:cubicBezTo>
                      <a:pt x="-12811" y="350076"/>
                      <a:pt x="5286" y="387223"/>
                      <a:pt x="78629" y="410083"/>
                    </a:cubicBezTo>
                    <a:cubicBezTo>
                      <a:pt x="81486" y="588201"/>
                      <a:pt x="78629" y="767271"/>
                      <a:pt x="80534" y="944436"/>
                    </a:cubicBezTo>
                    <a:cubicBezTo>
                      <a:pt x="80534" y="961581"/>
                      <a:pt x="74819" y="999681"/>
                      <a:pt x="86249" y="1015873"/>
                    </a:cubicBezTo>
                    <a:cubicBezTo>
                      <a:pt x="103394" y="1061593"/>
                      <a:pt x="138636" y="1080643"/>
                      <a:pt x="182452" y="1098741"/>
                    </a:cubicBezTo>
                    <a:cubicBezTo>
                      <a:pt x="228171" y="1116838"/>
                      <a:pt x="274844" y="1112076"/>
                      <a:pt x="322469" y="1094931"/>
                    </a:cubicBezTo>
                    <a:cubicBezTo>
                      <a:pt x="322469" y="1094931"/>
                      <a:pt x="322469" y="1093978"/>
                      <a:pt x="321516" y="1092073"/>
                    </a:cubicBezTo>
                    <a:cubicBezTo>
                      <a:pt x="322469" y="1092073"/>
                      <a:pt x="322469" y="1092073"/>
                      <a:pt x="323421" y="1092073"/>
                    </a:cubicBezTo>
                    <a:cubicBezTo>
                      <a:pt x="412004" y="1069213"/>
                      <a:pt x="452009" y="1020636"/>
                      <a:pt x="459629" y="926338"/>
                    </a:cubicBezTo>
                    <a:cubicBezTo>
                      <a:pt x="458677" y="875856"/>
                      <a:pt x="462486" y="825373"/>
                      <a:pt x="456771" y="775843"/>
                    </a:cubicBezTo>
                    <a:cubicBezTo>
                      <a:pt x="452009" y="731076"/>
                      <a:pt x="472011" y="716788"/>
                      <a:pt x="511064" y="709168"/>
                    </a:cubicBezTo>
                    <a:cubicBezTo>
                      <a:pt x="605361" y="691071"/>
                      <a:pt x="672989" y="634873"/>
                      <a:pt x="709184" y="546291"/>
                    </a:cubicBezTo>
                    <a:cubicBezTo>
                      <a:pt x="732044" y="489141"/>
                      <a:pt x="733949" y="426276"/>
                      <a:pt x="732044" y="364363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8111E31-6D27-4D0D-ADD8-774ECE8DFCBF}"/>
                  </a:ext>
                </a:extLst>
              </p:cNvPr>
              <p:cNvSpPr/>
              <p:nvPr/>
            </p:nvSpPr>
            <p:spPr>
              <a:xfrm>
                <a:off x="1858219" y="1322168"/>
                <a:ext cx="2552700" cy="2562225"/>
              </a:xfrm>
              <a:custGeom>
                <a:avLst/>
                <a:gdLst>
                  <a:gd name="connsiteX0" fmla="*/ 2552700 w 2552700"/>
                  <a:gd name="connsiteY0" fmla="*/ 1281113 h 2562225"/>
                  <a:gd name="connsiteX1" fmla="*/ 1276350 w 2552700"/>
                  <a:gd name="connsiteY1" fmla="*/ 2562225 h 2562225"/>
                  <a:gd name="connsiteX2" fmla="*/ 0 w 2552700"/>
                  <a:gd name="connsiteY2" fmla="*/ 1281113 h 2562225"/>
                  <a:gd name="connsiteX3" fmla="*/ 1277303 w 2552700"/>
                  <a:gd name="connsiteY3" fmla="*/ 0 h 2562225"/>
                  <a:gd name="connsiteX4" fmla="*/ 2552700 w 2552700"/>
                  <a:gd name="connsiteY4" fmla="*/ 1281113 h 2562225"/>
                  <a:gd name="connsiteX5" fmla="*/ 2552700 w 2552700"/>
                  <a:gd name="connsiteY5" fmla="*/ 1281113 h 256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2562225">
                    <a:moveTo>
                      <a:pt x="2552700" y="1281113"/>
                    </a:moveTo>
                    <a:cubicBezTo>
                      <a:pt x="2552700" y="1988820"/>
                      <a:pt x="1981200" y="2562225"/>
                      <a:pt x="1276350" y="2562225"/>
                    </a:cubicBezTo>
                    <a:cubicBezTo>
                      <a:pt x="571500" y="2562225"/>
                      <a:pt x="0" y="1988820"/>
                      <a:pt x="0" y="1281113"/>
                    </a:cubicBezTo>
                    <a:cubicBezTo>
                      <a:pt x="0" y="573405"/>
                      <a:pt x="572453" y="0"/>
                      <a:pt x="1277303" y="0"/>
                    </a:cubicBezTo>
                    <a:cubicBezTo>
                      <a:pt x="1982153" y="0"/>
                      <a:pt x="2552700" y="573405"/>
                      <a:pt x="2552700" y="1281113"/>
                    </a:cubicBezTo>
                    <a:lnTo>
                      <a:pt x="2552700" y="1281113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56720071-6522-4E7E-8E0E-F355A392447A}"/>
                  </a:ext>
                </a:extLst>
              </p:cNvPr>
              <p:cNvSpPr/>
              <p:nvPr/>
            </p:nvSpPr>
            <p:spPr>
              <a:xfrm>
                <a:off x="2154650" y="1036418"/>
                <a:ext cx="1999272" cy="1771650"/>
              </a:xfrm>
              <a:custGeom>
                <a:avLst/>
                <a:gdLst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61772 w 1999272"/>
                  <a:gd name="connsiteY26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84632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84632 w 1999272"/>
                  <a:gd name="connsiteY26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9272" h="1771650">
                    <a:moveTo>
                      <a:pt x="1999094" y="424815"/>
                    </a:moveTo>
                    <a:cubicBezTo>
                      <a:pt x="1943849" y="352425"/>
                      <a:pt x="1890509" y="278130"/>
                      <a:pt x="1833359" y="206692"/>
                    </a:cubicBezTo>
                    <a:cubicBezTo>
                      <a:pt x="1740967" y="91440"/>
                      <a:pt x="1624762" y="14288"/>
                      <a:pt x="1474267" y="4763"/>
                    </a:cubicBezTo>
                    <a:cubicBezTo>
                      <a:pt x="1419022" y="1905"/>
                      <a:pt x="1363777" y="3810"/>
                      <a:pt x="1308532" y="2858"/>
                    </a:cubicBezTo>
                    <a:cubicBezTo>
                      <a:pt x="1305674" y="24765"/>
                      <a:pt x="1298054" y="51435"/>
                      <a:pt x="1294244" y="64770"/>
                    </a:cubicBezTo>
                    <a:cubicBezTo>
                      <a:pt x="1277099" y="128588"/>
                      <a:pt x="1227569" y="152400"/>
                      <a:pt x="1165657" y="169545"/>
                    </a:cubicBezTo>
                    <a:cubicBezTo>
                      <a:pt x="1083742" y="184785"/>
                      <a:pt x="980872" y="172403"/>
                      <a:pt x="928484" y="72390"/>
                    </a:cubicBezTo>
                    <a:cubicBezTo>
                      <a:pt x="895147" y="16192"/>
                      <a:pt x="887527" y="7620"/>
                      <a:pt x="875144" y="0"/>
                    </a:cubicBezTo>
                    <a:cubicBezTo>
                      <a:pt x="833234" y="2858"/>
                      <a:pt x="541769" y="20955"/>
                      <a:pt x="483667" y="54292"/>
                    </a:cubicBezTo>
                    <a:cubicBezTo>
                      <a:pt x="359842" y="126683"/>
                      <a:pt x="299834" y="228600"/>
                      <a:pt x="263639" y="360997"/>
                    </a:cubicBezTo>
                    <a:cubicBezTo>
                      <a:pt x="221729" y="513397"/>
                      <a:pt x="160769" y="660083"/>
                      <a:pt x="103619" y="807720"/>
                    </a:cubicBezTo>
                    <a:cubicBezTo>
                      <a:pt x="77902" y="874395"/>
                      <a:pt x="-13538" y="1179195"/>
                      <a:pt x="1702" y="1269682"/>
                    </a:cubicBezTo>
                    <a:cubicBezTo>
                      <a:pt x="29324" y="1384935"/>
                      <a:pt x="42659" y="1427798"/>
                      <a:pt x="179819" y="1448753"/>
                    </a:cubicBezTo>
                    <a:cubicBezTo>
                      <a:pt x="328409" y="1452563"/>
                      <a:pt x="476999" y="1452563"/>
                      <a:pt x="625589" y="1451610"/>
                    </a:cubicBezTo>
                    <a:cubicBezTo>
                      <a:pt x="625589" y="1451610"/>
                      <a:pt x="626542" y="1741170"/>
                      <a:pt x="625589" y="1770698"/>
                    </a:cubicBezTo>
                    <a:lnTo>
                      <a:pt x="1638097" y="1771650"/>
                    </a:lnTo>
                    <a:cubicBezTo>
                      <a:pt x="1617142" y="1416368"/>
                      <a:pt x="1649527" y="1078230"/>
                      <a:pt x="1723822" y="675322"/>
                    </a:cubicBezTo>
                    <a:cubicBezTo>
                      <a:pt x="1785734" y="754380"/>
                      <a:pt x="1843837" y="825818"/>
                      <a:pt x="1901940" y="899160"/>
                    </a:cubicBezTo>
                    <a:cubicBezTo>
                      <a:pt x="1944802" y="803910"/>
                      <a:pt x="2002904" y="441960"/>
                      <a:pt x="1999094" y="424815"/>
                    </a:cubicBezTo>
                    <a:lnTo>
                      <a:pt x="1999094" y="424815"/>
                    </a:lnTo>
                    <a:close/>
                    <a:moveTo>
                      <a:pt x="604226" y="1170079"/>
                    </a:moveTo>
                    <a:lnTo>
                      <a:pt x="420802" y="1151573"/>
                    </a:lnTo>
                    <a:cubicBezTo>
                      <a:pt x="389369" y="1146810"/>
                      <a:pt x="381749" y="1141095"/>
                      <a:pt x="394132" y="1109663"/>
                    </a:cubicBezTo>
                    <a:cubicBezTo>
                      <a:pt x="431279" y="1019175"/>
                      <a:pt x="538912" y="727710"/>
                      <a:pt x="554152" y="693420"/>
                    </a:cubicBezTo>
                    <a:cubicBezTo>
                      <a:pt x="592434" y="856977"/>
                      <a:pt x="606857" y="1070860"/>
                      <a:pt x="604226" y="11700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1"/>
                  </a:gs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F97B5549-B113-41CE-8F99-672FBF0A4E6E}"/>
                  </a:ext>
                </a:extLst>
              </p:cNvPr>
              <p:cNvSpPr/>
              <p:nvPr/>
            </p:nvSpPr>
            <p:spPr>
              <a:xfrm>
                <a:off x="3384849" y="1184055"/>
                <a:ext cx="2579597" cy="1305877"/>
              </a:xfrm>
              <a:custGeom>
                <a:avLst/>
                <a:gdLst>
                  <a:gd name="connsiteX0" fmla="*/ 2506255 w 2579597"/>
                  <a:gd name="connsiteY0" fmla="*/ 0 h 1305877"/>
                  <a:gd name="connsiteX1" fmla="*/ 885100 w 2579597"/>
                  <a:gd name="connsiteY1" fmla="*/ 0 h 1305877"/>
                  <a:gd name="connsiteX2" fmla="*/ 811758 w 2579597"/>
                  <a:gd name="connsiteY2" fmla="*/ 73342 h 1305877"/>
                  <a:gd name="connsiteX3" fmla="*/ 580300 w 2579597"/>
                  <a:gd name="connsiteY3" fmla="*/ 1156335 h 1305877"/>
                  <a:gd name="connsiteX4" fmla="*/ 548868 w 2579597"/>
                  <a:gd name="connsiteY4" fmla="*/ 1156335 h 1305877"/>
                  <a:gd name="connsiteX5" fmla="*/ 351700 w 2579597"/>
                  <a:gd name="connsiteY5" fmla="*/ 1156335 h 1305877"/>
                  <a:gd name="connsiteX6" fmla="*/ 230733 w 2579597"/>
                  <a:gd name="connsiteY6" fmla="*/ 1162050 h 1305877"/>
                  <a:gd name="connsiteX7" fmla="*/ 24993 w 2579597"/>
                  <a:gd name="connsiteY7" fmla="*/ 1250632 h 1305877"/>
                  <a:gd name="connsiteX8" fmla="*/ 1180 w 2579597"/>
                  <a:gd name="connsiteY8" fmla="*/ 1289685 h 1305877"/>
                  <a:gd name="connsiteX9" fmla="*/ 30708 w 2579597"/>
                  <a:gd name="connsiteY9" fmla="*/ 1304925 h 1305877"/>
                  <a:gd name="connsiteX10" fmla="*/ 628878 w 2579597"/>
                  <a:gd name="connsiteY10" fmla="*/ 1304925 h 1305877"/>
                  <a:gd name="connsiteX11" fmla="*/ 638403 w 2579597"/>
                  <a:gd name="connsiteY11" fmla="*/ 1305878 h 1305877"/>
                  <a:gd name="connsiteX12" fmla="*/ 2277655 w 2579597"/>
                  <a:gd name="connsiteY12" fmla="*/ 1305878 h 1305877"/>
                  <a:gd name="connsiteX13" fmla="*/ 2350998 w 2579597"/>
                  <a:gd name="connsiteY13" fmla="*/ 1232535 h 1305877"/>
                  <a:gd name="connsiteX14" fmla="*/ 2579598 w 2579597"/>
                  <a:gd name="connsiteY14" fmla="*/ 74295 h 1305877"/>
                  <a:gd name="connsiteX15" fmla="*/ 2506255 w 2579597"/>
                  <a:gd name="connsiteY15" fmla="*/ 0 h 130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79597" h="1305877">
                    <a:moveTo>
                      <a:pt x="2506255" y="0"/>
                    </a:moveTo>
                    <a:lnTo>
                      <a:pt x="885100" y="0"/>
                    </a:lnTo>
                    <a:cubicBezTo>
                      <a:pt x="845095" y="0"/>
                      <a:pt x="811758" y="32385"/>
                      <a:pt x="811758" y="73342"/>
                    </a:cubicBezTo>
                    <a:lnTo>
                      <a:pt x="580300" y="1156335"/>
                    </a:lnTo>
                    <a:cubicBezTo>
                      <a:pt x="563155" y="1156335"/>
                      <a:pt x="550773" y="1156335"/>
                      <a:pt x="548868" y="1156335"/>
                    </a:cubicBezTo>
                    <a:cubicBezTo>
                      <a:pt x="500290" y="1155382"/>
                      <a:pt x="421233" y="1155382"/>
                      <a:pt x="351700" y="1156335"/>
                    </a:cubicBezTo>
                    <a:cubicBezTo>
                      <a:pt x="311695" y="1166813"/>
                      <a:pt x="270738" y="1164907"/>
                      <a:pt x="230733" y="1162050"/>
                    </a:cubicBezTo>
                    <a:cubicBezTo>
                      <a:pt x="145008" y="1155382"/>
                      <a:pt x="85000" y="1193482"/>
                      <a:pt x="24993" y="1250632"/>
                    </a:cubicBezTo>
                    <a:cubicBezTo>
                      <a:pt x="11658" y="1263968"/>
                      <a:pt x="-4535" y="1271588"/>
                      <a:pt x="1180" y="1289685"/>
                    </a:cubicBezTo>
                    <a:cubicBezTo>
                      <a:pt x="4990" y="1302068"/>
                      <a:pt x="13563" y="1304925"/>
                      <a:pt x="30708" y="1304925"/>
                    </a:cubicBezTo>
                    <a:cubicBezTo>
                      <a:pt x="212635" y="1305878"/>
                      <a:pt x="448855" y="1305878"/>
                      <a:pt x="628878" y="1304925"/>
                    </a:cubicBezTo>
                    <a:cubicBezTo>
                      <a:pt x="631735" y="1304925"/>
                      <a:pt x="635545" y="1305878"/>
                      <a:pt x="638403" y="1305878"/>
                    </a:cubicBezTo>
                    <a:lnTo>
                      <a:pt x="2277655" y="1305878"/>
                    </a:lnTo>
                    <a:cubicBezTo>
                      <a:pt x="2317660" y="1305878"/>
                      <a:pt x="2350998" y="1273493"/>
                      <a:pt x="2350998" y="1232535"/>
                    </a:cubicBezTo>
                    <a:lnTo>
                      <a:pt x="2579598" y="74295"/>
                    </a:lnTo>
                    <a:cubicBezTo>
                      <a:pt x="2578646" y="32385"/>
                      <a:pt x="2546260" y="0"/>
                      <a:pt x="2506255" y="0"/>
                    </a:cubicBezTo>
                    <a:close/>
                  </a:path>
                </a:pathLst>
              </a:custGeom>
              <a:gradFill>
                <a:gsLst>
                  <a:gs pos="63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0A7311AB-FD94-4C91-804B-E858E51C828E}"/>
                  </a:ext>
                </a:extLst>
              </p:cNvPr>
              <p:cNvSpPr/>
              <p:nvPr/>
            </p:nvSpPr>
            <p:spPr>
              <a:xfrm>
                <a:off x="3763779" y="6170393"/>
                <a:ext cx="761873" cy="266974"/>
              </a:xfrm>
              <a:custGeom>
                <a:avLst/>
                <a:gdLst>
                  <a:gd name="connsiteX0" fmla="*/ 755725 w 761873"/>
                  <a:gd name="connsiteY0" fmla="*/ 200025 h 266974"/>
                  <a:gd name="connsiteX1" fmla="*/ 621423 w 761873"/>
                  <a:gd name="connsiteY1" fmla="*/ 123825 h 266974"/>
                  <a:gd name="connsiteX2" fmla="*/ 344245 w 761873"/>
                  <a:gd name="connsiteY2" fmla="*/ 26670 h 266974"/>
                  <a:gd name="connsiteX3" fmla="*/ 298525 w 761873"/>
                  <a:gd name="connsiteY3" fmla="*/ 0 h 266974"/>
                  <a:gd name="connsiteX4" fmla="*/ 291858 w 761873"/>
                  <a:gd name="connsiteY4" fmla="*/ 5715 h 266974"/>
                  <a:gd name="connsiteX5" fmla="*/ 82308 w 761873"/>
                  <a:gd name="connsiteY5" fmla="*/ 13335 h 266974"/>
                  <a:gd name="connsiteX6" fmla="*/ 82308 w 761873"/>
                  <a:gd name="connsiteY6" fmla="*/ 13335 h 266974"/>
                  <a:gd name="connsiteX7" fmla="*/ 82308 w 761873"/>
                  <a:gd name="connsiteY7" fmla="*/ 13335 h 266974"/>
                  <a:gd name="connsiteX8" fmla="*/ 38492 w 761873"/>
                  <a:gd name="connsiteY8" fmla="*/ 66675 h 266974"/>
                  <a:gd name="connsiteX9" fmla="*/ 392 w 761873"/>
                  <a:gd name="connsiteY9" fmla="*/ 266700 h 266974"/>
                  <a:gd name="connsiteX10" fmla="*/ 711910 w 761873"/>
                  <a:gd name="connsiteY10" fmla="*/ 266700 h 266974"/>
                  <a:gd name="connsiteX11" fmla="*/ 755725 w 761873"/>
                  <a:gd name="connsiteY11" fmla="*/ 200025 h 266974"/>
                  <a:gd name="connsiteX12" fmla="*/ 755725 w 76187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1873" h="266974">
                    <a:moveTo>
                      <a:pt x="755725" y="200025"/>
                    </a:moveTo>
                    <a:cubicBezTo>
                      <a:pt x="731912" y="136207"/>
                      <a:pt x="679525" y="125730"/>
                      <a:pt x="621423" y="123825"/>
                    </a:cubicBezTo>
                    <a:cubicBezTo>
                      <a:pt x="519505" y="118110"/>
                      <a:pt x="426160" y="89535"/>
                      <a:pt x="344245" y="26670"/>
                    </a:cubicBezTo>
                    <a:cubicBezTo>
                      <a:pt x="329958" y="15240"/>
                      <a:pt x="314717" y="5715"/>
                      <a:pt x="298525" y="0"/>
                    </a:cubicBezTo>
                    <a:cubicBezTo>
                      <a:pt x="296620" y="1905"/>
                      <a:pt x="294715" y="3810"/>
                      <a:pt x="291858" y="5715"/>
                    </a:cubicBezTo>
                    <a:cubicBezTo>
                      <a:pt x="223277" y="35243"/>
                      <a:pt x="152792" y="20002"/>
                      <a:pt x="82308" y="13335"/>
                    </a:cubicBezTo>
                    <a:lnTo>
                      <a:pt x="82308" y="13335"/>
                    </a:lnTo>
                    <a:lnTo>
                      <a:pt x="82308" y="13335"/>
                    </a:lnTo>
                    <a:cubicBezTo>
                      <a:pt x="40398" y="7620"/>
                      <a:pt x="40398" y="39052"/>
                      <a:pt x="38492" y="66675"/>
                    </a:cubicBezTo>
                    <a:cubicBezTo>
                      <a:pt x="21348" y="132398"/>
                      <a:pt x="-3417" y="196215"/>
                      <a:pt x="392" y="266700"/>
                    </a:cubicBezTo>
                    <a:cubicBezTo>
                      <a:pt x="168033" y="265748"/>
                      <a:pt x="659523" y="267652"/>
                      <a:pt x="711910" y="266700"/>
                    </a:cubicBezTo>
                    <a:cubicBezTo>
                      <a:pt x="755725" y="265748"/>
                      <a:pt x="771917" y="243840"/>
                      <a:pt x="755725" y="200025"/>
                    </a:cubicBezTo>
                    <a:lnTo>
                      <a:pt x="75572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E2E50356-493F-4BA2-B378-6250663BDE3A}"/>
                  </a:ext>
                </a:extLst>
              </p:cNvPr>
              <p:cNvSpPr/>
              <p:nvPr/>
            </p:nvSpPr>
            <p:spPr>
              <a:xfrm>
                <a:off x="3181959" y="6170393"/>
                <a:ext cx="753143" cy="266974"/>
              </a:xfrm>
              <a:custGeom>
                <a:avLst/>
                <a:gdLst>
                  <a:gd name="connsiteX0" fmla="*/ 746995 w 753143"/>
                  <a:gd name="connsiteY0" fmla="*/ 200025 h 266974"/>
                  <a:gd name="connsiteX1" fmla="*/ 614598 w 753143"/>
                  <a:gd name="connsiteY1" fmla="*/ 123825 h 266974"/>
                  <a:gd name="connsiteX2" fmla="*/ 341230 w 753143"/>
                  <a:gd name="connsiteY2" fmla="*/ 26670 h 266974"/>
                  <a:gd name="connsiteX3" fmla="*/ 295510 w 753143"/>
                  <a:gd name="connsiteY3" fmla="*/ 0 h 266974"/>
                  <a:gd name="connsiteX4" fmla="*/ 288843 w 753143"/>
                  <a:gd name="connsiteY4" fmla="*/ 5715 h 266974"/>
                  <a:gd name="connsiteX5" fmla="*/ 82150 w 753143"/>
                  <a:gd name="connsiteY5" fmla="*/ 13335 h 266974"/>
                  <a:gd name="connsiteX6" fmla="*/ 82150 w 753143"/>
                  <a:gd name="connsiteY6" fmla="*/ 13335 h 266974"/>
                  <a:gd name="connsiteX7" fmla="*/ 82150 w 753143"/>
                  <a:gd name="connsiteY7" fmla="*/ 13335 h 266974"/>
                  <a:gd name="connsiteX8" fmla="*/ 38335 w 753143"/>
                  <a:gd name="connsiteY8" fmla="*/ 66675 h 266974"/>
                  <a:gd name="connsiteX9" fmla="*/ 235 w 753143"/>
                  <a:gd name="connsiteY9" fmla="*/ 266700 h 266974"/>
                  <a:gd name="connsiteX10" fmla="*/ 703180 w 753143"/>
                  <a:gd name="connsiteY10" fmla="*/ 266700 h 266974"/>
                  <a:gd name="connsiteX11" fmla="*/ 746995 w 753143"/>
                  <a:gd name="connsiteY11" fmla="*/ 200025 h 266974"/>
                  <a:gd name="connsiteX12" fmla="*/ 746995 w 75314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3143" h="266974">
                    <a:moveTo>
                      <a:pt x="746995" y="200025"/>
                    </a:moveTo>
                    <a:cubicBezTo>
                      <a:pt x="723182" y="136207"/>
                      <a:pt x="671748" y="125730"/>
                      <a:pt x="614598" y="123825"/>
                    </a:cubicBezTo>
                    <a:cubicBezTo>
                      <a:pt x="514585" y="118110"/>
                      <a:pt x="422193" y="89535"/>
                      <a:pt x="341230" y="26670"/>
                    </a:cubicBezTo>
                    <a:cubicBezTo>
                      <a:pt x="326943" y="15240"/>
                      <a:pt x="312655" y="5715"/>
                      <a:pt x="295510" y="0"/>
                    </a:cubicBezTo>
                    <a:cubicBezTo>
                      <a:pt x="293605" y="1905"/>
                      <a:pt x="291700" y="3810"/>
                      <a:pt x="288843" y="5715"/>
                    </a:cubicBezTo>
                    <a:cubicBezTo>
                      <a:pt x="221215" y="35243"/>
                      <a:pt x="151682" y="20002"/>
                      <a:pt x="82150" y="13335"/>
                    </a:cubicBezTo>
                    <a:lnTo>
                      <a:pt x="82150" y="13335"/>
                    </a:lnTo>
                    <a:lnTo>
                      <a:pt x="82150" y="13335"/>
                    </a:lnTo>
                    <a:cubicBezTo>
                      <a:pt x="41193" y="7620"/>
                      <a:pt x="41193" y="39052"/>
                      <a:pt x="38335" y="66675"/>
                    </a:cubicBezTo>
                    <a:cubicBezTo>
                      <a:pt x="21190" y="132398"/>
                      <a:pt x="-2622" y="196215"/>
                      <a:pt x="235" y="266700"/>
                    </a:cubicBezTo>
                    <a:cubicBezTo>
                      <a:pt x="165970" y="265748"/>
                      <a:pt x="651745" y="267652"/>
                      <a:pt x="703180" y="266700"/>
                    </a:cubicBezTo>
                    <a:cubicBezTo>
                      <a:pt x="746995" y="265748"/>
                      <a:pt x="763188" y="243840"/>
                      <a:pt x="746995" y="200025"/>
                    </a:cubicBezTo>
                    <a:lnTo>
                      <a:pt x="74699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B68E4883-6A0B-48F7-B96F-9A767E6161F7}"/>
                  </a:ext>
                </a:extLst>
              </p:cNvPr>
              <p:cNvSpPr/>
              <p:nvPr/>
            </p:nvSpPr>
            <p:spPr>
              <a:xfrm>
                <a:off x="3118377" y="2227446"/>
                <a:ext cx="630554" cy="255965"/>
              </a:xfrm>
              <a:custGeom>
                <a:avLst/>
                <a:gdLst>
                  <a:gd name="connsiteX0" fmla="*/ 0 w 630554"/>
                  <a:gd name="connsiteY0" fmla="*/ 254866 h 255965"/>
                  <a:gd name="connsiteX1" fmla="*/ 952 w 630554"/>
                  <a:gd name="connsiteY1" fmla="*/ 195811 h 255965"/>
                  <a:gd name="connsiteX2" fmla="*/ 180022 w 630554"/>
                  <a:gd name="connsiteY2" fmla="*/ 9121 h 255965"/>
                  <a:gd name="connsiteX3" fmla="*/ 455295 w 630554"/>
                  <a:gd name="connsiteY3" fmla="*/ 22456 h 255965"/>
                  <a:gd name="connsiteX4" fmla="*/ 568642 w 630554"/>
                  <a:gd name="connsiteY4" fmla="*/ 46269 h 255965"/>
                  <a:gd name="connsiteX5" fmla="*/ 630555 w 630554"/>
                  <a:gd name="connsiteY5" fmla="*/ 115801 h 255965"/>
                  <a:gd name="connsiteX6" fmla="*/ 593407 w 630554"/>
                  <a:gd name="connsiteY6" fmla="*/ 135803 h 255965"/>
                  <a:gd name="connsiteX7" fmla="*/ 461010 w 630554"/>
                  <a:gd name="connsiteY7" fmla="*/ 135803 h 255965"/>
                  <a:gd name="connsiteX8" fmla="*/ 331470 w 630554"/>
                  <a:gd name="connsiteY8" fmla="*/ 189144 h 255965"/>
                  <a:gd name="connsiteX9" fmla="*/ 294322 w 630554"/>
                  <a:gd name="connsiteY9" fmla="*/ 254866 h 255965"/>
                  <a:gd name="connsiteX10" fmla="*/ 0 w 630554"/>
                  <a:gd name="connsiteY10" fmla="*/ 254866 h 25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554" h="255965">
                    <a:moveTo>
                      <a:pt x="0" y="254866"/>
                    </a:moveTo>
                    <a:cubicBezTo>
                      <a:pt x="0" y="252009"/>
                      <a:pt x="952" y="198669"/>
                      <a:pt x="952" y="195811"/>
                    </a:cubicBezTo>
                    <a:cubicBezTo>
                      <a:pt x="26670" y="40553"/>
                      <a:pt x="27622" y="43411"/>
                      <a:pt x="180022" y="9121"/>
                    </a:cubicBezTo>
                    <a:cubicBezTo>
                      <a:pt x="273367" y="-12786"/>
                      <a:pt x="363855" y="10074"/>
                      <a:pt x="455295" y="22456"/>
                    </a:cubicBezTo>
                    <a:cubicBezTo>
                      <a:pt x="493395" y="27219"/>
                      <a:pt x="532447" y="31028"/>
                      <a:pt x="568642" y="46269"/>
                    </a:cubicBezTo>
                    <a:cubicBezTo>
                      <a:pt x="601027" y="59603"/>
                      <a:pt x="623888" y="80559"/>
                      <a:pt x="630555" y="115801"/>
                    </a:cubicBezTo>
                    <a:cubicBezTo>
                      <a:pt x="627697" y="140566"/>
                      <a:pt x="608647" y="135803"/>
                      <a:pt x="593407" y="135803"/>
                    </a:cubicBezTo>
                    <a:cubicBezTo>
                      <a:pt x="549592" y="136756"/>
                      <a:pt x="505777" y="139614"/>
                      <a:pt x="461010" y="135803"/>
                    </a:cubicBezTo>
                    <a:cubicBezTo>
                      <a:pt x="406717" y="131041"/>
                      <a:pt x="366713" y="151044"/>
                      <a:pt x="331470" y="189144"/>
                    </a:cubicBezTo>
                    <a:cubicBezTo>
                      <a:pt x="324802" y="196764"/>
                      <a:pt x="302895" y="222481"/>
                      <a:pt x="294322" y="254866"/>
                    </a:cubicBezTo>
                    <a:cubicBezTo>
                      <a:pt x="207645" y="256771"/>
                      <a:pt x="48577" y="255819"/>
                      <a:pt x="0" y="254866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F49AA4FB-F0E5-4DA4-B288-2BA766FF6977}"/>
                  </a:ext>
                </a:extLst>
              </p:cNvPr>
              <p:cNvSpPr/>
              <p:nvPr/>
            </p:nvSpPr>
            <p:spPr>
              <a:xfrm>
                <a:off x="4868071" y="1741251"/>
                <a:ext cx="200085" cy="238141"/>
              </a:xfrm>
              <a:custGeom>
                <a:avLst/>
                <a:gdLst>
                  <a:gd name="connsiteX0" fmla="*/ 200073 w 200085"/>
                  <a:gd name="connsiteY0" fmla="*/ 99076 h 238141"/>
                  <a:gd name="connsiteX1" fmla="*/ 85773 w 200085"/>
                  <a:gd name="connsiteY1" fmla="*/ 238141 h 238141"/>
                  <a:gd name="connsiteX2" fmla="*/ 48 w 200085"/>
                  <a:gd name="connsiteY2" fmla="*/ 140986 h 238141"/>
                  <a:gd name="connsiteX3" fmla="*/ 112443 w 200085"/>
                  <a:gd name="connsiteY3" fmla="*/ 16 h 238141"/>
                  <a:gd name="connsiteX4" fmla="*/ 200073 w 200085"/>
                  <a:gd name="connsiteY4" fmla="*/ 99076 h 238141"/>
                  <a:gd name="connsiteX5" fmla="*/ 200073 w 200085"/>
                  <a:gd name="connsiteY5" fmla="*/ 99076 h 23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85" h="238141">
                    <a:moveTo>
                      <a:pt x="200073" y="99076"/>
                    </a:moveTo>
                    <a:cubicBezTo>
                      <a:pt x="201025" y="171466"/>
                      <a:pt x="145781" y="238141"/>
                      <a:pt x="85773" y="238141"/>
                    </a:cubicBezTo>
                    <a:cubicBezTo>
                      <a:pt x="37195" y="238141"/>
                      <a:pt x="2906" y="198136"/>
                      <a:pt x="48" y="140986"/>
                    </a:cubicBezTo>
                    <a:cubicBezTo>
                      <a:pt x="-1857" y="70501"/>
                      <a:pt x="53388" y="969"/>
                      <a:pt x="112443" y="16"/>
                    </a:cubicBezTo>
                    <a:cubicBezTo>
                      <a:pt x="163878" y="-936"/>
                      <a:pt x="200073" y="40021"/>
                      <a:pt x="200073" y="99076"/>
                    </a:cubicBezTo>
                    <a:lnTo>
                      <a:pt x="200073" y="99076"/>
                    </a:lnTo>
                    <a:close/>
                  </a:path>
                </a:pathLst>
              </a:custGeom>
              <a:solidFill>
                <a:srgbClr val="E8EC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9B9347AB-BC17-4F26-8B7A-963FEF2EB4C6}"/>
                  </a:ext>
                </a:extLst>
              </p:cNvPr>
              <p:cNvSpPr/>
              <p:nvPr/>
            </p:nvSpPr>
            <p:spPr>
              <a:xfrm>
                <a:off x="2497347" y="2503268"/>
                <a:ext cx="504825" cy="9525"/>
              </a:xfrm>
              <a:custGeom>
                <a:avLst/>
                <a:gdLst>
                  <a:gd name="connsiteX0" fmla="*/ 504825 w 504825"/>
                  <a:gd name="connsiteY0" fmla="*/ 9525 h 9525"/>
                  <a:gd name="connsiteX1" fmla="*/ 0 w 504825"/>
                  <a:gd name="connsiteY1" fmla="*/ 9525 h 9525"/>
                  <a:gd name="connsiteX2" fmla="*/ 0 w 504825"/>
                  <a:gd name="connsiteY2" fmla="*/ 0 h 9525"/>
                  <a:gd name="connsiteX3" fmla="*/ 504825 w 504825"/>
                  <a:gd name="connsiteY3" fmla="*/ 0 h 9525"/>
                  <a:gd name="connsiteX4" fmla="*/ 504825 w 504825"/>
                  <a:gd name="connsiteY4" fmla="*/ 9525 h 9525"/>
                  <a:gd name="connsiteX5" fmla="*/ 504825 w 504825"/>
                  <a:gd name="connsiteY5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825" h="9525">
                    <a:moveTo>
                      <a:pt x="504825" y="9525"/>
                    </a:moveTo>
                    <a:cubicBezTo>
                      <a:pt x="336233" y="9525"/>
                      <a:pt x="168592" y="9525"/>
                      <a:pt x="0" y="9525"/>
                    </a:cubicBezTo>
                    <a:cubicBezTo>
                      <a:pt x="0" y="6668"/>
                      <a:pt x="0" y="2857"/>
                      <a:pt x="0" y="0"/>
                    </a:cubicBezTo>
                    <a:cubicBezTo>
                      <a:pt x="168592" y="0"/>
                      <a:pt x="336233" y="0"/>
                      <a:pt x="504825" y="0"/>
                    </a:cubicBezTo>
                    <a:cubicBezTo>
                      <a:pt x="504825" y="2857"/>
                      <a:pt x="504825" y="5715"/>
                      <a:pt x="504825" y="9525"/>
                    </a:cubicBezTo>
                    <a:lnTo>
                      <a:pt x="504825" y="9525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7C5A36E3-B984-47EC-B031-5A26BA35E2CF}"/>
                  </a:ext>
                </a:extLst>
              </p:cNvPr>
              <p:cNvSpPr/>
              <p:nvPr/>
            </p:nvSpPr>
            <p:spPr>
              <a:xfrm>
                <a:off x="3467944" y="2503268"/>
                <a:ext cx="428625" cy="9525"/>
              </a:xfrm>
              <a:custGeom>
                <a:avLst/>
                <a:gdLst>
                  <a:gd name="connsiteX0" fmla="*/ 953 w 428625"/>
                  <a:gd name="connsiteY0" fmla="*/ 0 h 9525"/>
                  <a:gd name="connsiteX1" fmla="*/ 428625 w 428625"/>
                  <a:gd name="connsiteY1" fmla="*/ 0 h 9525"/>
                  <a:gd name="connsiteX2" fmla="*/ 428625 w 428625"/>
                  <a:gd name="connsiteY2" fmla="*/ 9525 h 9525"/>
                  <a:gd name="connsiteX3" fmla="*/ 0 w 428625"/>
                  <a:gd name="connsiteY3" fmla="*/ 9525 h 9525"/>
                  <a:gd name="connsiteX4" fmla="*/ 953 w 428625"/>
                  <a:gd name="connsiteY4" fmla="*/ 0 h 9525"/>
                  <a:gd name="connsiteX5" fmla="*/ 953 w 428625"/>
                  <a:gd name="connsiteY5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625" h="9525">
                    <a:moveTo>
                      <a:pt x="953" y="0"/>
                    </a:moveTo>
                    <a:cubicBezTo>
                      <a:pt x="143828" y="0"/>
                      <a:pt x="286703" y="0"/>
                      <a:pt x="428625" y="0"/>
                    </a:cubicBezTo>
                    <a:cubicBezTo>
                      <a:pt x="428625" y="2857"/>
                      <a:pt x="428625" y="6668"/>
                      <a:pt x="428625" y="9525"/>
                    </a:cubicBezTo>
                    <a:cubicBezTo>
                      <a:pt x="285750" y="9525"/>
                      <a:pt x="142875" y="9525"/>
                      <a:pt x="0" y="9525"/>
                    </a:cubicBezTo>
                    <a:cubicBezTo>
                      <a:pt x="953" y="6668"/>
                      <a:pt x="953" y="3810"/>
                      <a:pt x="953" y="0"/>
                    </a:cubicBez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66ABC664-DBFB-4BA2-AA86-8792E2889EB2}"/>
                  </a:ext>
                </a:extLst>
              </p:cNvPr>
              <p:cNvSpPr/>
              <p:nvPr/>
            </p:nvSpPr>
            <p:spPr>
              <a:xfrm>
                <a:off x="3240195" y="6046206"/>
                <a:ext cx="257276" cy="152791"/>
              </a:xfrm>
              <a:custGeom>
                <a:avLst/>
                <a:gdLst>
                  <a:gd name="connsiteX0" fmla="*/ 227749 w 257276"/>
                  <a:gd name="connsiteY0" fmla="*/ 131806 h 152791"/>
                  <a:gd name="connsiteX1" fmla="*/ 102 w 257276"/>
                  <a:gd name="connsiteY1" fmla="*/ 139426 h 152791"/>
                  <a:gd name="connsiteX2" fmla="*/ 13437 w 257276"/>
                  <a:gd name="connsiteY2" fmla="*/ 7981 h 152791"/>
                  <a:gd name="connsiteX3" fmla="*/ 257277 w 257276"/>
                  <a:gd name="connsiteY3" fmla="*/ 7029 h 152791"/>
                  <a:gd name="connsiteX4" fmla="*/ 227749 w 257276"/>
                  <a:gd name="connsiteY4" fmla="*/ 131806 h 152791"/>
                  <a:gd name="connsiteX5" fmla="*/ 227749 w 257276"/>
                  <a:gd name="connsiteY5" fmla="*/ 131806 h 15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276" h="152791">
                    <a:moveTo>
                      <a:pt x="227749" y="131806"/>
                    </a:moveTo>
                    <a:cubicBezTo>
                      <a:pt x="159169" y="160381"/>
                      <a:pt x="-4661" y="156572"/>
                      <a:pt x="102" y="139426"/>
                    </a:cubicBezTo>
                    <a:cubicBezTo>
                      <a:pt x="12484" y="103231"/>
                      <a:pt x="11532" y="47034"/>
                      <a:pt x="13437" y="7981"/>
                    </a:cubicBezTo>
                    <a:cubicBezTo>
                      <a:pt x="19152" y="-2496"/>
                      <a:pt x="250609" y="-2496"/>
                      <a:pt x="257277" y="7029"/>
                    </a:cubicBezTo>
                    <a:cubicBezTo>
                      <a:pt x="251562" y="36556"/>
                      <a:pt x="242037" y="122281"/>
                      <a:pt x="227749" y="131806"/>
                    </a:cubicBezTo>
                    <a:lnTo>
                      <a:pt x="227749" y="131806"/>
                    </a:lnTo>
                    <a:close/>
                  </a:path>
                </a:pathLst>
              </a:custGeom>
              <a:gradFill>
                <a:gsLst>
                  <a:gs pos="4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82415510-D2C1-44A8-A2F4-B5407138ABB7}"/>
                  </a:ext>
                </a:extLst>
              </p:cNvPr>
              <p:cNvSpPr/>
              <p:nvPr/>
            </p:nvSpPr>
            <p:spPr>
              <a:xfrm>
                <a:off x="3831407" y="6065618"/>
                <a:ext cx="256614" cy="133588"/>
              </a:xfrm>
              <a:custGeom>
                <a:avLst/>
                <a:gdLst>
                  <a:gd name="connsiteX0" fmla="*/ 256614 w 256614"/>
                  <a:gd name="connsiteY0" fmla="*/ 0 h 133588"/>
                  <a:gd name="connsiteX1" fmla="*/ 227087 w 256614"/>
                  <a:gd name="connsiteY1" fmla="*/ 115252 h 133588"/>
                  <a:gd name="connsiteX2" fmla="*/ 392 w 256614"/>
                  <a:gd name="connsiteY2" fmla="*/ 118110 h 133588"/>
                  <a:gd name="connsiteX3" fmla="*/ 25157 w 256614"/>
                  <a:gd name="connsiteY3" fmla="*/ 1905 h 133588"/>
                  <a:gd name="connsiteX4" fmla="*/ 256614 w 256614"/>
                  <a:gd name="connsiteY4" fmla="*/ 0 h 133588"/>
                  <a:gd name="connsiteX5" fmla="*/ 256614 w 256614"/>
                  <a:gd name="connsiteY5" fmla="*/ 0 h 133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614" h="133588">
                    <a:moveTo>
                      <a:pt x="256614" y="0"/>
                    </a:moveTo>
                    <a:cubicBezTo>
                      <a:pt x="248042" y="27623"/>
                      <a:pt x="229944" y="100965"/>
                      <a:pt x="227087" y="115252"/>
                    </a:cubicBezTo>
                    <a:cubicBezTo>
                      <a:pt x="157554" y="132398"/>
                      <a:pt x="-9133" y="144780"/>
                      <a:pt x="392" y="118110"/>
                    </a:cubicBezTo>
                    <a:cubicBezTo>
                      <a:pt x="15632" y="92393"/>
                      <a:pt x="24204" y="30480"/>
                      <a:pt x="25157" y="1905"/>
                    </a:cubicBezTo>
                    <a:cubicBezTo>
                      <a:pt x="103262" y="952"/>
                      <a:pt x="176604" y="0"/>
                      <a:pt x="256614" y="0"/>
                    </a:cubicBezTo>
                    <a:lnTo>
                      <a:pt x="25661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9F75AB43-8FF9-4C3F-9E23-CF134643F85F}"/>
                  </a:ext>
                </a:extLst>
              </p:cNvPr>
              <p:cNvSpPr/>
              <p:nvPr/>
            </p:nvSpPr>
            <p:spPr>
              <a:xfrm>
                <a:off x="2621231" y="2789713"/>
                <a:ext cx="2066615" cy="3286743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66615" h="3286743">
                    <a:moveTo>
                      <a:pt x="1810643" y="474602"/>
                    </a:moveTo>
                    <a:cubicBezTo>
                      <a:pt x="1648718" y="434597"/>
                      <a:pt x="1526798" y="411737"/>
                      <a:pt x="1362968" y="379352"/>
                    </a:cubicBezTo>
                    <a:cubicBezTo>
                      <a:pt x="1321058" y="370780"/>
                      <a:pt x="1262003" y="326012"/>
                      <a:pt x="1255335" y="283150"/>
                    </a:cubicBezTo>
                    <a:cubicBezTo>
                      <a:pt x="1242953" y="206950"/>
                      <a:pt x="1221998" y="126940"/>
                      <a:pt x="1177231" y="1210"/>
                    </a:cubicBezTo>
                    <a:cubicBezTo>
                      <a:pt x="1086743" y="7877"/>
                      <a:pt x="226635" y="-1648"/>
                      <a:pt x="164723" y="257"/>
                    </a:cubicBezTo>
                    <a:cubicBezTo>
                      <a:pt x="133290" y="58360"/>
                      <a:pt x="110430" y="115510"/>
                      <a:pt x="93285" y="174565"/>
                    </a:cubicBezTo>
                    <a:cubicBezTo>
                      <a:pt x="64710" y="275530"/>
                      <a:pt x="21848" y="372685"/>
                      <a:pt x="5655" y="476507"/>
                    </a:cubicBezTo>
                    <a:cubicBezTo>
                      <a:pt x="-19110" y="627955"/>
                      <a:pt x="38040" y="804167"/>
                      <a:pt x="165675" y="894655"/>
                    </a:cubicBezTo>
                    <a:cubicBezTo>
                      <a:pt x="352365" y="1026100"/>
                      <a:pt x="641925" y="963235"/>
                      <a:pt x="855285" y="963235"/>
                    </a:cubicBezTo>
                    <a:cubicBezTo>
                      <a:pt x="953393" y="963235"/>
                      <a:pt x="943868" y="1066105"/>
                      <a:pt x="930533" y="1136590"/>
                    </a:cubicBezTo>
                    <a:cubicBezTo>
                      <a:pt x="866715" y="1460440"/>
                      <a:pt x="825758" y="1788100"/>
                      <a:pt x="785753" y="2115760"/>
                    </a:cubicBezTo>
                    <a:cubicBezTo>
                      <a:pt x="745748" y="2446277"/>
                      <a:pt x="623828" y="3182560"/>
                      <a:pt x="620018" y="3221612"/>
                    </a:cubicBezTo>
                    <a:cubicBezTo>
                      <a:pt x="618113" y="3238757"/>
                      <a:pt x="608588" y="3261617"/>
                      <a:pt x="639068" y="3267332"/>
                    </a:cubicBezTo>
                    <a:cubicBezTo>
                      <a:pt x="720983" y="3267332"/>
                      <a:pt x="801946" y="3266380"/>
                      <a:pt x="882908" y="3266380"/>
                    </a:cubicBezTo>
                    <a:cubicBezTo>
                      <a:pt x="921008" y="3271142"/>
                      <a:pt x="934343" y="3251140"/>
                      <a:pt x="943868" y="3215897"/>
                    </a:cubicBezTo>
                    <a:cubicBezTo>
                      <a:pt x="991493" y="3037780"/>
                      <a:pt x="1221046" y="2228155"/>
                      <a:pt x="1285815" y="2000507"/>
                    </a:cubicBezTo>
                    <a:cubicBezTo>
                      <a:pt x="1318200" y="1886207"/>
                      <a:pt x="1442025" y="1480442"/>
                      <a:pt x="1468696" y="1360427"/>
                    </a:cubicBezTo>
                    <a:cubicBezTo>
                      <a:pt x="1462981" y="1497587"/>
                      <a:pt x="1439168" y="1649035"/>
                      <a:pt x="1433453" y="1680467"/>
                    </a:cubicBezTo>
                    <a:cubicBezTo>
                      <a:pt x="1359158" y="2178625"/>
                      <a:pt x="1216283" y="3108265"/>
                      <a:pt x="1203900" y="3213992"/>
                    </a:cubicBezTo>
                    <a:cubicBezTo>
                      <a:pt x="1201043" y="3242567"/>
                      <a:pt x="1200090" y="3271142"/>
                      <a:pt x="1237238" y="3279715"/>
                    </a:cubicBezTo>
                    <a:cubicBezTo>
                      <a:pt x="1316296" y="3289240"/>
                      <a:pt x="1394400" y="3289240"/>
                      <a:pt x="1473458" y="3278762"/>
                    </a:cubicBezTo>
                    <a:cubicBezTo>
                      <a:pt x="1504890" y="3269237"/>
                      <a:pt x="1513463" y="3242567"/>
                      <a:pt x="1522035" y="3215897"/>
                    </a:cubicBezTo>
                    <a:cubicBezTo>
                      <a:pt x="1609665" y="2919670"/>
                      <a:pt x="1851600" y="1855727"/>
                      <a:pt x="1904940" y="1634747"/>
                    </a:cubicBezTo>
                    <a:cubicBezTo>
                      <a:pt x="1959233" y="1411862"/>
                      <a:pt x="2039243" y="1147067"/>
                      <a:pt x="2057340" y="917515"/>
                    </a:cubicBezTo>
                    <a:cubicBezTo>
                      <a:pt x="2076390" y="668912"/>
                      <a:pt x="2093535" y="544135"/>
                      <a:pt x="1810643" y="474602"/>
                    </a:cubicBezTo>
                    <a:lnTo>
                      <a:pt x="1810643" y="47460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89723153-2D8E-4CF3-81B4-D43748DE1401}"/>
                  </a:ext>
                </a:extLst>
              </p:cNvPr>
              <p:cNvSpPr/>
              <p:nvPr/>
            </p:nvSpPr>
            <p:spPr>
              <a:xfrm>
                <a:off x="439947" y="2484218"/>
                <a:ext cx="6000750" cy="228600"/>
              </a:xfrm>
              <a:custGeom>
                <a:avLst/>
                <a:gdLst>
                  <a:gd name="connsiteX0" fmla="*/ 5884545 w 6000750"/>
                  <a:gd name="connsiteY0" fmla="*/ 228600 h 228600"/>
                  <a:gd name="connsiteX1" fmla="*/ 115253 w 6000750"/>
                  <a:gd name="connsiteY1" fmla="*/ 228600 h 228600"/>
                  <a:gd name="connsiteX2" fmla="*/ 0 w 6000750"/>
                  <a:gd name="connsiteY2" fmla="*/ 114300 h 228600"/>
                  <a:gd name="connsiteX3" fmla="*/ 0 w 6000750"/>
                  <a:gd name="connsiteY3" fmla="*/ 114300 h 228600"/>
                  <a:gd name="connsiteX4" fmla="*/ 115253 w 6000750"/>
                  <a:gd name="connsiteY4" fmla="*/ 0 h 228600"/>
                  <a:gd name="connsiteX5" fmla="*/ 5885498 w 6000750"/>
                  <a:gd name="connsiteY5" fmla="*/ 0 h 228600"/>
                  <a:gd name="connsiteX6" fmla="*/ 6000750 w 6000750"/>
                  <a:gd name="connsiteY6" fmla="*/ 114300 h 228600"/>
                  <a:gd name="connsiteX7" fmla="*/ 6000750 w 6000750"/>
                  <a:gd name="connsiteY7" fmla="*/ 114300 h 228600"/>
                  <a:gd name="connsiteX8" fmla="*/ 5884545 w 6000750"/>
                  <a:gd name="connsiteY8" fmla="*/ 228600 h 228600"/>
                  <a:gd name="connsiteX9" fmla="*/ 5884545 w 6000750"/>
                  <a:gd name="connsiteY9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00750" h="228600">
                    <a:moveTo>
                      <a:pt x="5884545" y="228600"/>
                    </a:moveTo>
                    <a:lnTo>
                      <a:pt x="115253" y="228600"/>
                    </a:lnTo>
                    <a:cubicBezTo>
                      <a:pt x="51435" y="228600"/>
                      <a:pt x="0" y="177165"/>
                      <a:pt x="0" y="114300"/>
                    </a:cubicBezTo>
                    <a:lnTo>
                      <a:pt x="0" y="114300"/>
                    </a:lnTo>
                    <a:cubicBezTo>
                      <a:pt x="0" y="51435"/>
                      <a:pt x="51435" y="0"/>
                      <a:pt x="115253" y="0"/>
                    </a:cubicBezTo>
                    <a:lnTo>
                      <a:pt x="5885498" y="0"/>
                    </a:lnTo>
                    <a:cubicBezTo>
                      <a:pt x="5949315" y="0"/>
                      <a:pt x="6000750" y="51435"/>
                      <a:pt x="6000750" y="114300"/>
                    </a:cubicBezTo>
                    <a:lnTo>
                      <a:pt x="6000750" y="114300"/>
                    </a:lnTo>
                    <a:cubicBezTo>
                      <a:pt x="5999798" y="177165"/>
                      <a:pt x="5948363" y="228600"/>
                      <a:pt x="5884545" y="228600"/>
                    </a:cubicBezTo>
                    <a:lnTo>
                      <a:pt x="5884545" y="2286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D0F78DDE-AE3E-4886-9270-0ED20AB7940F}"/>
                  </a:ext>
                </a:extLst>
              </p:cNvPr>
              <p:cNvSpPr/>
              <p:nvPr/>
            </p:nvSpPr>
            <p:spPr>
              <a:xfrm>
                <a:off x="2756767" y="-373145"/>
                <a:ext cx="1083432" cy="1772278"/>
              </a:xfrm>
              <a:custGeom>
                <a:avLst/>
                <a:gdLst>
                  <a:gd name="connsiteX0" fmla="*/ 1056935 w 1083432"/>
                  <a:gd name="connsiteY0" fmla="*/ 321808 h 1772278"/>
                  <a:gd name="connsiteX1" fmla="*/ 881674 w 1083432"/>
                  <a:gd name="connsiteY1" fmla="*/ 81778 h 1772278"/>
                  <a:gd name="connsiteX2" fmla="*/ 38712 w 1083432"/>
                  <a:gd name="connsiteY2" fmla="*/ 364670 h 1772278"/>
                  <a:gd name="connsiteX3" fmla="*/ 11089 w 1083432"/>
                  <a:gd name="connsiteY3" fmla="*/ 463730 h 1772278"/>
                  <a:gd name="connsiteX4" fmla="*/ 11089 w 1083432"/>
                  <a:gd name="connsiteY4" fmla="*/ 463730 h 1772278"/>
                  <a:gd name="connsiteX5" fmla="*/ 6327 w 1083432"/>
                  <a:gd name="connsiteY5" fmla="*/ 537073 h 1772278"/>
                  <a:gd name="connsiteX6" fmla="*/ 5374 w 1083432"/>
                  <a:gd name="connsiteY6" fmla="*/ 1377178 h 1772278"/>
                  <a:gd name="connsiteX7" fmla="*/ 4422 w 1083432"/>
                  <a:gd name="connsiteY7" fmla="*/ 1521958 h 1772278"/>
                  <a:gd name="connsiteX8" fmla="*/ 267312 w 1083432"/>
                  <a:gd name="connsiteY8" fmla="*/ 1766750 h 1772278"/>
                  <a:gd name="connsiteX9" fmla="*/ 331129 w 1083432"/>
                  <a:gd name="connsiteY9" fmla="*/ 1717220 h 1772278"/>
                  <a:gd name="connsiteX10" fmla="*/ 334939 w 1083432"/>
                  <a:gd name="connsiteY10" fmla="*/ 905690 h 1772278"/>
                  <a:gd name="connsiteX11" fmla="*/ 313032 w 1083432"/>
                  <a:gd name="connsiteY11" fmla="*/ 879973 h 1772278"/>
                  <a:gd name="connsiteX12" fmla="*/ 272074 w 1083432"/>
                  <a:gd name="connsiteY12" fmla="*/ 779008 h 1772278"/>
                  <a:gd name="connsiteX13" fmla="*/ 363514 w 1083432"/>
                  <a:gd name="connsiteY13" fmla="*/ 724715 h 1772278"/>
                  <a:gd name="connsiteX14" fmla="*/ 425427 w 1083432"/>
                  <a:gd name="connsiteY14" fmla="*/ 720905 h 1772278"/>
                  <a:gd name="connsiteX15" fmla="*/ 674982 w 1083432"/>
                  <a:gd name="connsiteY15" fmla="*/ 627560 h 1772278"/>
                  <a:gd name="connsiteX16" fmla="*/ 892152 w 1083432"/>
                  <a:gd name="connsiteY16" fmla="*/ 520880 h 1772278"/>
                  <a:gd name="connsiteX17" fmla="*/ 952160 w 1083432"/>
                  <a:gd name="connsiteY17" fmla="*/ 566600 h 1772278"/>
                  <a:gd name="connsiteX18" fmla="*/ 974067 w 1083432"/>
                  <a:gd name="connsiteY18" fmla="*/ 793295 h 1772278"/>
                  <a:gd name="connsiteX19" fmla="*/ 979782 w 1083432"/>
                  <a:gd name="connsiteY19" fmla="*/ 854255 h 1772278"/>
                  <a:gd name="connsiteX20" fmla="*/ 1048362 w 1083432"/>
                  <a:gd name="connsiteY20" fmla="*/ 737098 h 1772278"/>
                  <a:gd name="connsiteX21" fmla="*/ 1056935 w 1083432"/>
                  <a:gd name="connsiteY21" fmla="*/ 321808 h 1772278"/>
                  <a:gd name="connsiteX22" fmla="*/ 1056935 w 1083432"/>
                  <a:gd name="connsiteY22" fmla="*/ 321808 h 177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83432" h="1772278">
                    <a:moveTo>
                      <a:pt x="1056935" y="321808"/>
                    </a:moveTo>
                    <a:cubicBezTo>
                      <a:pt x="1030264" y="220843"/>
                      <a:pt x="970257" y="139880"/>
                      <a:pt x="881674" y="81778"/>
                    </a:cubicBezTo>
                    <a:cubicBezTo>
                      <a:pt x="601639" y="-103007"/>
                      <a:pt x="174919" y="39868"/>
                      <a:pt x="38712" y="364670"/>
                    </a:cubicBezTo>
                    <a:cubicBezTo>
                      <a:pt x="27282" y="385625"/>
                      <a:pt x="11089" y="463730"/>
                      <a:pt x="11089" y="463730"/>
                    </a:cubicBezTo>
                    <a:lnTo>
                      <a:pt x="11089" y="463730"/>
                    </a:lnTo>
                    <a:cubicBezTo>
                      <a:pt x="9184" y="488495"/>
                      <a:pt x="6327" y="512308"/>
                      <a:pt x="6327" y="537073"/>
                    </a:cubicBezTo>
                    <a:cubicBezTo>
                      <a:pt x="5374" y="817108"/>
                      <a:pt x="5374" y="1097143"/>
                      <a:pt x="5374" y="1377178"/>
                    </a:cubicBezTo>
                    <a:cubicBezTo>
                      <a:pt x="5374" y="1396228"/>
                      <a:pt x="-6056" y="1496240"/>
                      <a:pt x="4422" y="1521958"/>
                    </a:cubicBezTo>
                    <a:cubicBezTo>
                      <a:pt x="55857" y="1641020"/>
                      <a:pt x="143487" y="1725793"/>
                      <a:pt x="267312" y="1766750"/>
                    </a:cubicBezTo>
                    <a:cubicBezTo>
                      <a:pt x="313032" y="1781990"/>
                      <a:pt x="330177" y="1765798"/>
                      <a:pt x="331129" y="1717220"/>
                    </a:cubicBezTo>
                    <a:cubicBezTo>
                      <a:pt x="332082" y="1657213"/>
                      <a:pt x="341607" y="1088570"/>
                      <a:pt x="334939" y="905690"/>
                    </a:cubicBezTo>
                    <a:cubicBezTo>
                      <a:pt x="331129" y="894260"/>
                      <a:pt x="321604" y="887593"/>
                      <a:pt x="313032" y="879973"/>
                    </a:cubicBezTo>
                    <a:cubicBezTo>
                      <a:pt x="265407" y="844730"/>
                      <a:pt x="257787" y="823775"/>
                      <a:pt x="272074" y="779008"/>
                    </a:cubicBezTo>
                    <a:cubicBezTo>
                      <a:pt x="286362" y="732335"/>
                      <a:pt x="321604" y="724715"/>
                      <a:pt x="363514" y="724715"/>
                    </a:cubicBezTo>
                    <a:cubicBezTo>
                      <a:pt x="390185" y="723763"/>
                      <a:pt x="406377" y="728525"/>
                      <a:pt x="425427" y="720905"/>
                    </a:cubicBezTo>
                    <a:cubicBezTo>
                      <a:pt x="463527" y="705665"/>
                      <a:pt x="584494" y="683758"/>
                      <a:pt x="674982" y="627560"/>
                    </a:cubicBezTo>
                    <a:cubicBezTo>
                      <a:pt x="744514" y="584698"/>
                      <a:pt x="812142" y="540883"/>
                      <a:pt x="892152" y="520880"/>
                    </a:cubicBezTo>
                    <a:cubicBezTo>
                      <a:pt x="945492" y="507545"/>
                      <a:pt x="952160" y="512308"/>
                      <a:pt x="952160" y="566600"/>
                    </a:cubicBezTo>
                    <a:cubicBezTo>
                      <a:pt x="953112" y="644705"/>
                      <a:pt x="971210" y="715190"/>
                      <a:pt x="974067" y="793295"/>
                    </a:cubicBezTo>
                    <a:cubicBezTo>
                      <a:pt x="975019" y="813298"/>
                      <a:pt x="978829" y="831395"/>
                      <a:pt x="979782" y="854255"/>
                    </a:cubicBezTo>
                    <a:cubicBezTo>
                      <a:pt x="980735" y="900928"/>
                      <a:pt x="1033122" y="780913"/>
                      <a:pt x="1048362" y="737098"/>
                    </a:cubicBezTo>
                    <a:cubicBezTo>
                      <a:pt x="1094082" y="598985"/>
                      <a:pt x="1093129" y="459920"/>
                      <a:pt x="1056935" y="321808"/>
                    </a:cubicBezTo>
                    <a:lnTo>
                      <a:pt x="1056935" y="321808"/>
                    </a:lnTo>
                    <a:close/>
                  </a:path>
                </a:pathLst>
              </a:custGeom>
              <a:solidFill>
                <a:srgbClr val="4149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C336AB0-34E4-4D9F-AA88-2DAFE2BF3EC2}"/>
                  </a:ext>
                </a:extLst>
              </p:cNvPr>
              <p:cNvSpPr/>
              <p:nvPr/>
            </p:nvSpPr>
            <p:spPr>
              <a:xfrm>
                <a:off x="2621232" y="2791538"/>
                <a:ext cx="1554702" cy="3284917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1255335 w 2066614"/>
                  <a:gd name="connsiteY2" fmla="*/ 283033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169538 w 2066614"/>
                  <a:gd name="connsiteY1" fmla="*/ 361651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1915777"/>
                  <a:gd name="connsiteY0" fmla="*/ 474485 h 3286626"/>
                  <a:gd name="connsiteX1" fmla="*/ 1169538 w 1915777"/>
                  <a:gd name="connsiteY1" fmla="*/ 361651 h 3286626"/>
                  <a:gd name="connsiteX2" fmla="*/ 982774 w 1915777"/>
                  <a:gd name="connsiteY2" fmla="*/ 221487 h 3286626"/>
                  <a:gd name="connsiteX3" fmla="*/ 887085 w 1915777"/>
                  <a:gd name="connsiteY3" fmla="*/ 9886 h 3286626"/>
                  <a:gd name="connsiteX4" fmla="*/ 164723 w 1915777"/>
                  <a:gd name="connsiteY4" fmla="*/ 140 h 3286626"/>
                  <a:gd name="connsiteX5" fmla="*/ 93285 w 1915777"/>
                  <a:gd name="connsiteY5" fmla="*/ 174448 h 3286626"/>
                  <a:gd name="connsiteX6" fmla="*/ 5655 w 1915777"/>
                  <a:gd name="connsiteY6" fmla="*/ 476390 h 3286626"/>
                  <a:gd name="connsiteX7" fmla="*/ 165675 w 1915777"/>
                  <a:gd name="connsiteY7" fmla="*/ 894538 h 3286626"/>
                  <a:gd name="connsiteX8" fmla="*/ 855285 w 1915777"/>
                  <a:gd name="connsiteY8" fmla="*/ 963118 h 3286626"/>
                  <a:gd name="connsiteX9" fmla="*/ 930533 w 1915777"/>
                  <a:gd name="connsiteY9" fmla="*/ 1136473 h 3286626"/>
                  <a:gd name="connsiteX10" fmla="*/ 785753 w 1915777"/>
                  <a:gd name="connsiteY10" fmla="*/ 2115643 h 3286626"/>
                  <a:gd name="connsiteX11" fmla="*/ 620018 w 1915777"/>
                  <a:gd name="connsiteY11" fmla="*/ 3221495 h 3286626"/>
                  <a:gd name="connsiteX12" fmla="*/ 639068 w 1915777"/>
                  <a:gd name="connsiteY12" fmla="*/ 3267215 h 3286626"/>
                  <a:gd name="connsiteX13" fmla="*/ 882908 w 1915777"/>
                  <a:gd name="connsiteY13" fmla="*/ 3266263 h 3286626"/>
                  <a:gd name="connsiteX14" fmla="*/ 943868 w 1915777"/>
                  <a:gd name="connsiteY14" fmla="*/ 3215780 h 3286626"/>
                  <a:gd name="connsiteX15" fmla="*/ 1285815 w 1915777"/>
                  <a:gd name="connsiteY15" fmla="*/ 2000390 h 3286626"/>
                  <a:gd name="connsiteX16" fmla="*/ 1468696 w 1915777"/>
                  <a:gd name="connsiteY16" fmla="*/ 1360310 h 3286626"/>
                  <a:gd name="connsiteX17" fmla="*/ 1433453 w 1915777"/>
                  <a:gd name="connsiteY17" fmla="*/ 1680350 h 3286626"/>
                  <a:gd name="connsiteX18" fmla="*/ 1203900 w 1915777"/>
                  <a:gd name="connsiteY18" fmla="*/ 3213875 h 3286626"/>
                  <a:gd name="connsiteX19" fmla="*/ 1237238 w 1915777"/>
                  <a:gd name="connsiteY19" fmla="*/ 3279598 h 3286626"/>
                  <a:gd name="connsiteX20" fmla="*/ 1473458 w 1915777"/>
                  <a:gd name="connsiteY20" fmla="*/ 3278645 h 3286626"/>
                  <a:gd name="connsiteX21" fmla="*/ 1522035 w 1915777"/>
                  <a:gd name="connsiteY21" fmla="*/ 3215780 h 3286626"/>
                  <a:gd name="connsiteX22" fmla="*/ 1904940 w 1915777"/>
                  <a:gd name="connsiteY22" fmla="*/ 1634630 h 3286626"/>
                  <a:gd name="connsiteX23" fmla="*/ 1810643 w 1915777"/>
                  <a:gd name="connsiteY23" fmla="*/ 474485 h 3286626"/>
                  <a:gd name="connsiteX24" fmla="*/ 1810643 w 1915777"/>
                  <a:gd name="connsiteY24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22035 w 1810643"/>
                  <a:gd name="connsiteY21" fmla="*/ 3215780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65996 w 1810643"/>
                  <a:gd name="connsiteY21" fmla="*/ 3206988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810643 w 1810643"/>
                  <a:gd name="connsiteY21" fmla="*/ 474485 h 3286626"/>
                  <a:gd name="connsiteX22" fmla="*/ 1810643 w 1810643"/>
                  <a:gd name="connsiteY22" fmla="*/ 474485 h 3286626"/>
                  <a:gd name="connsiteX0" fmla="*/ 1810643 w 1810643"/>
                  <a:gd name="connsiteY0" fmla="*/ 474485 h 3279598"/>
                  <a:gd name="connsiteX1" fmla="*/ 1169538 w 1810643"/>
                  <a:gd name="connsiteY1" fmla="*/ 361651 h 3279598"/>
                  <a:gd name="connsiteX2" fmla="*/ 982774 w 1810643"/>
                  <a:gd name="connsiteY2" fmla="*/ 221487 h 3279598"/>
                  <a:gd name="connsiteX3" fmla="*/ 887085 w 1810643"/>
                  <a:gd name="connsiteY3" fmla="*/ 9886 h 3279598"/>
                  <a:gd name="connsiteX4" fmla="*/ 164723 w 1810643"/>
                  <a:gd name="connsiteY4" fmla="*/ 140 h 3279598"/>
                  <a:gd name="connsiteX5" fmla="*/ 93285 w 1810643"/>
                  <a:gd name="connsiteY5" fmla="*/ 174448 h 3279598"/>
                  <a:gd name="connsiteX6" fmla="*/ 5655 w 1810643"/>
                  <a:gd name="connsiteY6" fmla="*/ 476390 h 3279598"/>
                  <a:gd name="connsiteX7" fmla="*/ 165675 w 1810643"/>
                  <a:gd name="connsiteY7" fmla="*/ 894538 h 3279598"/>
                  <a:gd name="connsiteX8" fmla="*/ 855285 w 1810643"/>
                  <a:gd name="connsiteY8" fmla="*/ 963118 h 3279598"/>
                  <a:gd name="connsiteX9" fmla="*/ 930533 w 1810643"/>
                  <a:gd name="connsiteY9" fmla="*/ 1136473 h 3279598"/>
                  <a:gd name="connsiteX10" fmla="*/ 785753 w 1810643"/>
                  <a:gd name="connsiteY10" fmla="*/ 2115643 h 3279598"/>
                  <a:gd name="connsiteX11" fmla="*/ 620018 w 1810643"/>
                  <a:gd name="connsiteY11" fmla="*/ 3221495 h 3279598"/>
                  <a:gd name="connsiteX12" fmla="*/ 639068 w 1810643"/>
                  <a:gd name="connsiteY12" fmla="*/ 3267215 h 3279598"/>
                  <a:gd name="connsiteX13" fmla="*/ 882908 w 1810643"/>
                  <a:gd name="connsiteY13" fmla="*/ 3266263 h 3279598"/>
                  <a:gd name="connsiteX14" fmla="*/ 943868 w 1810643"/>
                  <a:gd name="connsiteY14" fmla="*/ 3215780 h 3279598"/>
                  <a:gd name="connsiteX15" fmla="*/ 1285815 w 1810643"/>
                  <a:gd name="connsiteY15" fmla="*/ 2000390 h 3279598"/>
                  <a:gd name="connsiteX16" fmla="*/ 1468696 w 1810643"/>
                  <a:gd name="connsiteY16" fmla="*/ 1360310 h 3279598"/>
                  <a:gd name="connsiteX17" fmla="*/ 1433453 w 1810643"/>
                  <a:gd name="connsiteY17" fmla="*/ 1680350 h 3279598"/>
                  <a:gd name="connsiteX18" fmla="*/ 1203900 w 1810643"/>
                  <a:gd name="connsiteY18" fmla="*/ 3213875 h 3279598"/>
                  <a:gd name="connsiteX19" fmla="*/ 1237238 w 1810643"/>
                  <a:gd name="connsiteY19" fmla="*/ 3279598 h 3279598"/>
                  <a:gd name="connsiteX20" fmla="*/ 1810643 w 1810643"/>
                  <a:gd name="connsiteY20" fmla="*/ 474485 h 3279598"/>
                  <a:gd name="connsiteX21" fmla="*/ 1810643 w 1810643"/>
                  <a:gd name="connsiteY21" fmla="*/ 474485 h 3279598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203900 w 1810643"/>
                  <a:gd name="connsiteY18" fmla="*/ 3213875 h 3267215"/>
                  <a:gd name="connsiteX19" fmla="*/ 1810643 w 1810643"/>
                  <a:gd name="connsiteY19" fmla="*/ 474485 h 3267215"/>
                  <a:gd name="connsiteX20" fmla="*/ 1810643 w 1810643"/>
                  <a:gd name="connsiteY20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810643 w 1810643"/>
                  <a:gd name="connsiteY18" fmla="*/ 474485 h 3267215"/>
                  <a:gd name="connsiteX19" fmla="*/ 1810643 w 1810643"/>
                  <a:gd name="connsiteY19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810643 w 1810643"/>
                  <a:gd name="connsiteY18" fmla="*/ 474485 h 3267215"/>
                  <a:gd name="connsiteX0" fmla="*/ 1494120 w 1810643"/>
                  <a:gd name="connsiteY0" fmla="*/ 518446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494120 w 1810643"/>
                  <a:gd name="connsiteY18" fmla="*/ 518446 h 3267215"/>
                  <a:gd name="connsiteX0" fmla="*/ 1494120 w 1517404"/>
                  <a:gd name="connsiteY0" fmla="*/ 518446 h 3267215"/>
                  <a:gd name="connsiteX1" fmla="*/ 1169538 w 1517404"/>
                  <a:gd name="connsiteY1" fmla="*/ 361651 h 3267215"/>
                  <a:gd name="connsiteX2" fmla="*/ 982774 w 1517404"/>
                  <a:gd name="connsiteY2" fmla="*/ 221487 h 3267215"/>
                  <a:gd name="connsiteX3" fmla="*/ 887085 w 1517404"/>
                  <a:gd name="connsiteY3" fmla="*/ 9886 h 3267215"/>
                  <a:gd name="connsiteX4" fmla="*/ 164723 w 1517404"/>
                  <a:gd name="connsiteY4" fmla="*/ 140 h 3267215"/>
                  <a:gd name="connsiteX5" fmla="*/ 93285 w 1517404"/>
                  <a:gd name="connsiteY5" fmla="*/ 174448 h 3267215"/>
                  <a:gd name="connsiteX6" fmla="*/ 5655 w 1517404"/>
                  <a:gd name="connsiteY6" fmla="*/ 476390 h 3267215"/>
                  <a:gd name="connsiteX7" fmla="*/ 165675 w 1517404"/>
                  <a:gd name="connsiteY7" fmla="*/ 894538 h 3267215"/>
                  <a:gd name="connsiteX8" fmla="*/ 855285 w 1517404"/>
                  <a:gd name="connsiteY8" fmla="*/ 963118 h 3267215"/>
                  <a:gd name="connsiteX9" fmla="*/ 930533 w 1517404"/>
                  <a:gd name="connsiteY9" fmla="*/ 1136473 h 3267215"/>
                  <a:gd name="connsiteX10" fmla="*/ 785753 w 1517404"/>
                  <a:gd name="connsiteY10" fmla="*/ 2115643 h 3267215"/>
                  <a:gd name="connsiteX11" fmla="*/ 620018 w 1517404"/>
                  <a:gd name="connsiteY11" fmla="*/ 3221495 h 3267215"/>
                  <a:gd name="connsiteX12" fmla="*/ 639068 w 1517404"/>
                  <a:gd name="connsiteY12" fmla="*/ 3267215 h 3267215"/>
                  <a:gd name="connsiteX13" fmla="*/ 882908 w 1517404"/>
                  <a:gd name="connsiteY13" fmla="*/ 3266263 h 3267215"/>
                  <a:gd name="connsiteX14" fmla="*/ 943868 w 1517404"/>
                  <a:gd name="connsiteY14" fmla="*/ 3215780 h 3267215"/>
                  <a:gd name="connsiteX15" fmla="*/ 1285815 w 1517404"/>
                  <a:gd name="connsiteY15" fmla="*/ 2000390 h 3267215"/>
                  <a:gd name="connsiteX16" fmla="*/ 1468696 w 1517404"/>
                  <a:gd name="connsiteY16" fmla="*/ 1360310 h 3267215"/>
                  <a:gd name="connsiteX17" fmla="*/ 1494120 w 1517404"/>
                  <a:gd name="connsiteY17" fmla="*/ 518446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467744 w 1500128"/>
                  <a:gd name="connsiteY0" fmla="*/ 799800 h 3267215"/>
                  <a:gd name="connsiteX1" fmla="*/ 1169538 w 1500128"/>
                  <a:gd name="connsiteY1" fmla="*/ 361651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12436 w 1500128"/>
                  <a:gd name="connsiteY2" fmla="*/ 370956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912436 w 1500128"/>
                  <a:gd name="connsiteY2" fmla="*/ 371073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69539 w 1500128"/>
                  <a:gd name="connsiteY1" fmla="*/ 546407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76536 w 1505343"/>
                  <a:gd name="connsiteY0" fmla="*/ 755956 h 3267332"/>
                  <a:gd name="connsiteX1" fmla="*/ 1169539 w 1505343"/>
                  <a:gd name="connsiteY1" fmla="*/ 546407 h 3267332"/>
                  <a:gd name="connsiteX2" fmla="*/ 824513 w 1505343"/>
                  <a:gd name="connsiteY2" fmla="*/ 379865 h 3267332"/>
                  <a:gd name="connsiteX3" fmla="*/ 816746 w 1505343"/>
                  <a:gd name="connsiteY3" fmla="*/ 1210 h 3267332"/>
                  <a:gd name="connsiteX4" fmla="*/ 164723 w 1505343"/>
                  <a:gd name="connsiteY4" fmla="*/ 257 h 3267332"/>
                  <a:gd name="connsiteX5" fmla="*/ 93285 w 1505343"/>
                  <a:gd name="connsiteY5" fmla="*/ 174565 h 3267332"/>
                  <a:gd name="connsiteX6" fmla="*/ 5655 w 1505343"/>
                  <a:gd name="connsiteY6" fmla="*/ 476507 h 3267332"/>
                  <a:gd name="connsiteX7" fmla="*/ 165675 w 1505343"/>
                  <a:gd name="connsiteY7" fmla="*/ 894655 h 3267332"/>
                  <a:gd name="connsiteX8" fmla="*/ 855285 w 1505343"/>
                  <a:gd name="connsiteY8" fmla="*/ 963235 h 3267332"/>
                  <a:gd name="connsiteX9" fmla="*/ 930533 w 1505343"/>
                  <a:gd name="connsiteY9" fmla="*/ 1136590 h 3267332"/>
                  <a:gd name="connsiteX10" fmla="*/ 785753 w 1505343"/>
                  <a:gd name="connsiteY10" fmla="*/ 2115760 h 3267332"/>
                  <a:gd name="connsiteX11" fmla="*/ 620018 w 1505343"/>
                  <a:gd name="connsiteY11" fmla="*/ 3221612 h 3267332"/>
                  <a:gd name="connsiteX12" fmla="*/ 639068 w 1505343"/>
                  <a:gd name="connsiteY12" fmla="*/ 3267332 h 3267332"/>
                  <a:gd name="connsiteX13" fmla="*/ 882908 w 1505343"/>
                  <a:gd name="connsiteY13" fmla="*/ 3266380 h 3267332"/>
                  <a:gd name="connsiteX14" fmla="*/ 943868 w 1505343"/>
                  <a:gd name="connsiteY14" fmla="*/ 3215897 h 3267332"/>
                  <a:gd name="connsiteX15" fmla="*/ 1285815 w 1505343"/>
                  <a:gd name="connsiteY15" fmla="*/ 2000507 h 3267332"/>
                  <a:gd name="connsiteX16" fmla="*/ 1468696 w 1505343"/>
                  <a:gd name="connsiteY16" fmla="*/ 1360427 h 3267332"/>
                  <a:gd name="connsiteX17" fmla="*/ 1476536 w 1505343"/>
                  <a:gd name="connsiteY17" fmla="*/ 755956 h 3267332"/>
                  <a:gd name="connsiteX0" fmla="*/ 1476536 w 1505343"/>
                  <a:gd name="connsiteY0" fmla="*/ 773380 h 3284756"/>
                  <a:gd name="connsiteX1" fmla="*/ 1169539 w 1505343"/>
                  <a:gd name="connsiteY1" fmla="*/ 563831 h 3284756"/>
                  <a:gd name="connsiteX2" fmla="*/ 824513 w 1505343"/>
                  <a:gd name="connsiteY2" fmla="*/ 397289 h 3284756"/>
                  <a:gd name="connsiteX3" fmla="*/ 816746 w 1505343"/>
                  <a:gd name="connsiteY3" fmla="*/ 18634 h 3284756"/>
                  <a:gd name="connsiteX4" fmla="*/ 155930 w 1505343"/>
                  <a:gd name="connsiteY4" fmla="*/ 96 h 3284756"/>
                  <a:gd name="connsiteX5" fmla="*/ 93285 w 1505343"/>
                  <a:gd name="connsiteY5" fmla="*/ 191989 h 3284756"/>
                  <a:gd name="connsiteX6" fmla="*/ 5655 w 1505343"/>
                  <a:gd name="connsiteY6" fmla="*/ 493931 h 3284756"/>
                  <a:gd name="connsiteX7" fmla="*/ 165675 w 1505343"/>
                  <a:gd name="connsiteY7" fmla="*/ 912079 h 3284756"/>
                  <a:gd name="connsiteX8" fmla="*/ 855285 w 1505343"/>
                  <a:gd name="connsiteY8" fmla="*/ 980659 h 3284756"/>
                  <a:gd name="connsiteX9" fmla="*/ 930533 w 1505343"/>
                  <a:gd name="connsiteY9" fmla="*/ 1154014 h 3284756"/>
                  <a:gd name="connsiteX10" fmla="*/ 785753 w 1505343"/>
                  <a:gd name="connsiteY10" fmla="*/ 2133184 h 3284756"/>
                  <a:gd name="connsiteX11" fmla="*/ 620018 w 1505343"/>
                  <a:gd name="connsiteY11" fmla="*/ 3239036 h 3284756"/>
                  <a:gd name="connsiteX12" fmla="*/ 639068 w 1505343"/>
                  <a:gd name="connsiteY12" fmla="*/ 3284756 h 3284756"/>
                  <a:gd name="connsiteX13" fmla="*/ 882908 w 1505343"/>
                  <a:gd name="connsiteY13" fmla="*/ 3283804 h 3284756"/>
                  <a:gd name="connsiteX14" fmla="*/ 943868 w 1505343"/>
                  <a:gd name="connsiteY14" fmla="*/ 3233321 h 3284756"/>
                  <a:gd name="connsiteX15" fmla="*/ 1285815 w 1505343"/>
                  <a:gd name="connsiteY15" fmla="*/ 2017931 h 3284756"/>
                  <a:gd name="connsiteX16" fmla="*/ 1468696 w 1505343"/>
                  <a:gd name="connsiteY16" fmla="*/ 1377851 h 3284756"/>
                  <a:gd name="connsiteX17" fmla="*/ 1476536 w 1505343"/>
                  <a:gd name="connsiteY17" fmla="*/ 773380 h 3284756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24513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77267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77267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78332 w 1505343"/>
                  <a:gd name="connsiteY1" fmla="*/ 52882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529290 w 1545795"/>
                  <a:gd name="connsiteY0" fmla="*/ 773541 h 3284917"/>
                  <a:gd name="connsiteX1" fmla="*/ 1178332 w 1545795"/>
                  <a:gd name="connsiteY1" fmla="*/ 528822 h 3284917"/>
                  <a:gd name="connsiteX2" fmla="*/ 850890 w 1545795"/>
                  <a:gd name="connsiteY2" fmla="*/ 397450 h 3284917"/>
                  <a:gd name="connsiteX3" fmla="*/ 834330 w 1545795"/>
                  <a:gd name="connsiteY3" fmla="*/ 1209 h 3284917"/>
                  <a:gd name="connsiteX4" fmla="*/ 155930 w 1545795"/>
                  <a:gd name="connsiteY4" fmla="*/ 257 h 3284917"/>
                  <a:gd name="connsiteX5" fmla="*/ 93285 w 1545795"/>
                  <a:gd name="connsiteY5" fmla="*/ 192150 h 3284917"/>
                  <a:gd name="connsiteX6" fmla="*/ 5655 w 1545795"/>
                  <a:gd name="connsiteY6" fmla="*/ 494092 h 3284917"/>
                  <a:gd name="connsiteX7" fmla="*/ 165675 w 1545795"/>
                  <a:gd name="connsiteY7" fmla="*/ 912240 h 3284917"/>
                  <a:gd name="connsiteX8" fmla="*/ 855285 w 1545795"/>
                  <a:gd name="connsiteY8" fmla="*/ 980820 h 3284917"/>
                  <a:gd name="connsiteX9" fmla="*/ 930533 w 1545795"/>
                  <a:gd name="connsiteY9" fmla="*/ 1154175 h 3284917"/>
                  <a:gd name="connsiteX10" fmla="*/ 785753 w 1545795"/>
                  <a:gd name="connsiteY10" fmla="*/ 2133345 h 3284917"/>
                  <a:gd name="connsiteX11" fmla="*/ 620018 w 1545795"/>
                  <a:gd name="connsiteY11" fmla="*/ 3239197 h 3284917"/>
                  <a:gd name="connsiteX12" fmla="*/ 639068 w 1545795"/>
                  <a:gd name="connsiteY12" fmla="*/ 3284917 h 3284917"/>
                  <a:gd name="connsiteX13" fmla="*/ 882908 w 1545795"/>
                  <a:gd name="connsiteY13" fmla="*/ 3283965 h 3284917"/>
                  <a:gd name="connsiteX14" fmla="*/ 943868 w 1545795"/>
                  <a:gd name="connsiteY14" fmla="*/ 3233482 h 3284917"/>
                  <a:gd name="connsiteX15" fmla="*/ 1285815 w 1545795"/>
                  <a:gd name="connsiteY15" fmla="*/ 2018092 h 3284917"/>
                  <a:gd name="connsiteX16" fmla="*/ 1468696 w 1545795"/>
                  <a:gd name="connsiteY16" fmla="*/ 1378012 h 3284917"/>
                  <a:gd name="connsiteX17" fmla="*/ 1529290 w 1545795"/>
                  <a:gd name="connsiteY17" fmla="*/ 773541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54702"/>
                  <a:gd name="connsiteY0" fmla="*/ 755957 h 3284917"/>
                  <a:gd name="connsiteX1" fmla="*/ 1178332 w 1554702"/>
                  <a:gd name="connsiteY1" fmla="*/ 528822 h 3284917"/>
                  <a:gd name="connsiteX2" fmla="*/ 850890 w 1554702"/>
                  <a:gd name="connsiteY2" fmla="*/ 397450 h 3284917"/>
                  <a:gd name="connsiteX3" fmla="*/ 834330 w 1554702"/>
                  <a:gd name="connsiteY3" fmla="*/ 1209 h 3284917"/>
                  <a:gd name="connsiteX4" fmla="*/ 155930 w 1554702"/>
                  <a:gd name="connsiteY4" fmla="*/ 257 h 3284917"/>
                  <a:gd name="connsiteX5" fmla="*/ 93285 w 1554702"/>
                  <a:gd name="connsiteY5" fmla="*/ 192150 h 3284917"/>
                  <a:gd name="connsiteX6" fmla="*/ 5655 w 1554702"/>
                  <a:gd name="connsiteY6" fmla="*/ 494092 h 3284917"/>
                  <a:gd name="connsiteX7" fmla="*/ 165675 w 1554702"/>
                  <a:gd name="connsiteY7" fmla="*/ 912240 h 3284917"/>
                  <a:gd name="connsiteX8" fmla="*/ 855285 w 1554702"/>
                  <a:gd name="connsiteY8" fmla="*/ 980820 h 3284917"/>
                  <a:gd name="connsiteX9" fmla="*/ 930533 w 1554702"/>
                  <a:gd name="connsiteY9" fmla="*/ 1154175 h 3284917"/>
                  <a:gd name="connsiteX10" fmla="*/ 785753 w 1554702"/>
                  <a:gd name="connsiteY10" fmla="*/ 2133345 h 3284917"/>
                  <a:gd name="connsiteX11" fmla="*/ 620018 w 1554702"/>
                  <a:gd name="connsiteY11" fmla="*/ 3239197 h 3284917"/>
                  <a:gd name="connsiteX12" fmla="*/ 639068 w 1554702"/>
                  <a:gd name="connsiteY12" fmla="*/ 3284917 h 3284917"/>
                  <a:gd name="connsiteX13" fmla="*/ 882908 w 1554702"/>
                  <a:gd name="connsiteY13" fmla="*/ 3283965 h 3284917"/>
                  <a:gd name="connsiteX14" fmla="*/ 943868 w 1554702"/>
                  <a:gd name="connsiteY14" fmla="*/ 3233482 h 3284917"/>
                  <a:gd name="connsiteX15" fmla="*/ 1285815 w 1554702"/>
                  <a:gd name="connsiteY15" fmla="*/ 2018092 h 3284917"/>
                  <a:gd name="connsiteX16" fmla="*/ 1468696 w 1554702"/>
                  <a:gd name="connsiteY16" fmla="*/ 1378012 h 3284917"/>
                  <a:gd name="connsiteX17" fmla="*/ 1546875 w 1554702"/>
                  <a:gd name="connsiteY17" fmla="*/ 755957 h 328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4702" h="3284917">
                    <a:moveTo>
                      <a:pt x="1546875" y="755957"/>
                    </a:moveTo>
                    <a:cubicBezTo>
                      <a:pt x="1497015" y="615890"/>
                      <a:pt x="1294330" y="588573"/>
                      <a:pt x="1178332" y="528822"/>
                    </a:cubicBezTo>
                    <a:cubicBezTo>
                      <a:pt x="1062334" y="469071"/>
                      <a:pt x="857558" y="440312"/>
                      <a:pt x="850890" y="397450"/>
                    </a:cubicBezTo>
                    <a:cubicBezTo>
                      <a:pt x="838508" y="321250"/>
                      <a:pt x="879097" y="126939"/>
                      <a:pt x="834330" y="1209"/>
                    </a:cubicBezTo>
                    <a:cubicBezTo>
                      <a:pt x="743842" y="7876"/>
                      <a:pt x="217842" y="-1648"/>
                      <a:pt x="155930" y="257"/>
                    </a:cubicBezTo>
                    <a:cubicBezTo>
                      <a:pt x="124497" y="58360"/>
                      <a:pt x="110430" y="133095"/>
                      <a:pt x="93285" y="192150"/>
                    </a:cubicBezTo>
                    <a:cubicBezTo>
                      <a:pt x="64710" y="293115"/>
                      <a:pt x="21848" y="390270"/>
                      <a:pt x="5655" y="494092"/>
                    </a:cubicBezTo>
                    <a:cubicBezTo>
                      <a:pt x="-19110" y="645540"/>
                      <a:pt x="38040" y="821752"/>
                      <a:pt x="165675" y="912240"/>
                    </a:cubicBezTo>
                    <a:cubicBezTo>
                      <a:pt x="352365" y="1043685"/>
                      <a:pt x="641925" y="980820"/>
                      <a:pt x="855285" y="980820"/>
                    </a:cubicBezTo>
                    <a:cubicBezTo>
                      <a:pt x="953393" y="980820"/>
                      <a:pt x="943868" y="1083690"/>
                      <a:pt x="930533" y="1154175"/>
                    </a:cubicBezTo>
                    <a:cubicBezTo>
                      <a:pt x="866715" y="1478025"/>
                      <a:pt x="825758" y="1805685"/>
                      <a:pt x="785753" y="2133345"/>
                    </a:cubicBezTo>
                    <a:cubicBezTo>
                      <a:pt x="745748" y="2463862"/>
                      <a:pt x="623828" y="3200145"/>
                      <a:pt x="620018" y="3239197"/>
                    </a:cubicBezTo>
                    <a:cubicBezTo>
                      <a:pt x="618113" y="3256342"/>
                      <a:pt x="608588" y="3279202"/>
                      <a:pt x="639068" y="3284917"/>
                    </a:cubicBezTo>
                    <a:lnTo>
                      <a:pt x="882908" y="3283965"/>
                    </a:lnTo>
                    <a:cubicBezTo>
                      <a:pt x="921008" y="3288727"/>
                      <a:pt x="934343" y="3268725"/>
                      <a:pt x="943868" y="3233482"/>
                    </a:cubicBezTo>
                    <a:cubicBezTo>
                      <a:pt x="991493" y="3055365"/>
                      <a:pt x="1221046" y="2245740"/>
                      <a:pt x="1285815" y="2018092"/>
                    </a:cubicBezTo>
                    <a:cubicBezTo>
                      <a:pt x="1318200" y="1903792"/>
                      <a:pt x="1442025" y="1498027"/>
                      <a:pt x="1468696" y="1378012"/>
                    </a:cubicBezTo>
                    <a:cubicBezTo>
                      <a:pt x="1503413" y="1131021"/>
                      <a:pt x="1579150" y="913607"/>
                      <a:pt x="1546875" y="7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Right Triangle 1">
                <a:extLst>
                  <a:ext uri="{FF2B5EF4-FFF2-40B4-BE49-F238E27FC236}">
                    <a16:creationId xmlns="" xmlns:a16="http://schemas.microsoft.com/office/drawing/2014/main" id="{E48F8E91-87C5-4DD7-A6F0-07904DB564B4}"/>
                  </a:ext>
                </a:extLst>
              </p:cNvPr>
              <p:cNvSpPr/>
              <p:nvPr/>
            </p:nvSpPr>
            <p:spPr>
              <a:xfrm>
                <a:off x="2738661" y="1884809"/>
                <a:ext cx="446550" cy="369490"/>
              </a:xfrm>
              <a:custGeom>
                <a:avLst/>
                <a:gdLst>
                  <a:gd name="connsiteX0" fmla="*/ 0 w 314519"/>
                  <a:gd name="connsiteY0" fmla="*/ 314519 h 314519"/>
                  <a:gd name="connsiteX1" fmla="*/ 0 w 314519"/>
                  <a:gd name="connsiteY1" fmla="*/ 0 h 314519"/>
                  <a:gd name="connsiteX2" fmla="*/ 314519 w 314519"/>
                  <a:gd name="connsiteY2" fmla="*/ 314519 h 314519"/>
                  <a:gd name="connsiteX3" fmla="*/ 0 w 314519"/>
                  <a:gd name="connsiteY3" fmla="*/ 314519 h 314519"/>
                  <a:gd name="connsiteX0" fmla="*/ 18107 w 332626"/>
                  <a:gd name="connsiteY0" fmla="*/ 260198 h 260198"/>
                  <a:gd name="connsiteX1" fmla="*/ 0 w 332626"/>
                  <a:gd name="connsiteY1" fmla="*/ 0 h 260198"/>
                  <a:gd name="connsiteX2" fmla="*/ 332626 w 332626"/>
                  <a:gd name="connsiteY2" fmla="*/ 260198 h 260198"/>
                  <a:gd name="connsiteX3" fmla="*/ 18107 w 332626"/>
                  <a:gd name="connsiteY3" fmla="*/ 260198 h 260198"/>
                  <a:gd name="connsiteX0" fmla="*/ 18107 w 340499"/>
                  <a:gd name="connsiteY0" fmla="*/ 260198 h 296941"/>
                  <a:gd name="connsiteX1" fmla="*/ 0 w 340499"/>
                  <a:gd name="connsiteY1" fmla="*/ 0 h 296941"/>
                  <a:gd name="connsiteX2" fmla="*/ 340499 w 340499"/>
                  <a:gd name="connsiteY2" fmla="*/ 296941 h 296941"/>
                  <a:gd name="connsiteX3" fmla="*/ 18107 w 340499"/>
                  <a:gd name="connsiteY3" fmla="*/ 260198 h 296941"/>
                  <a:gd name="connsiteX0" fmla="*/ 18107 w 358870"/>
                  <a:gd name="connsiteY0" fmla="*/ 260198 h 296941"/>
                  <a:gd name="connsiteX1" fmla="*/ 0 w 358870"/>
                  <a:gd name="connsiteY1" fmla="*/ 0 h 296941"/>
                  <a:gd name="connsiteX2" fmla="*/ 358870 w 358870"/>
                  <a:gd name="connsiteY2" fmla="*/ 296941 h 296941"/>
                  <a:gd name="connsiteX3" fmla="*/ 18107 w 358870"/>
                  <a:gd name="connsiteY3" fmla="*/ 260198 h 29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0" h="296941">
                    <a:moveTo>
                      <a:pt x="18107" y="260198"/>
                    </a:moveTo>
                    <a:lnTo>
                      <a:pt x="0" y="0"/>
                    </a:lnTo>
                    <a:lnTo>
                      <a:pt x="358870" y="296941"/>
                    </a:lnTo>
                    <a:lnTo>
                      <a:pt x="18107" y="260198"/>
                    </a:lnTo>
                    <a:close/>
                  </a:path>
                </a:pathLst>
              </a:custGeom>
              <a:gradFill>
                <a:gsLst>
                  <a:gs pos="51000">
                    <a:srgbClr val="000000">
                      <a:alpha val="0"/>
                    </a:srgb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194" name="Picture 2" descr="C:\Users\lenovo\Downloads\logo-internet-chemiphase-updated-website-goes-live-chemiphase-ltd-12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03" y="0"/>
            <a:ext cx="2570983" cy="24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lenovo\Downloads\andd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26" y="149566"/>
            <a:ext cx="2247923" cy="22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159909" y="150362"/>
            <a:ext cx="423752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000" smtClean="0">
                <a:cs typeface="Arial" pitchFamily="34" charset="0"/>
              </a:rPr>
              <a:t>Access Points Design</a:t>
            </a:r>
            <a:endParaRPr lang="ko-KR" altLang="en-US" sz="3000" dirty="0">
              <a:cs typeface="Arial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766F487-B6FE-42D5-9B56-3C05EA66D5B6}"/>
              </a:ext>
            </a:extLst>
          </p:cNvPr>
          <p:cNvSpPr/>
          <p:nvPr/>
        </p:nvSpPr>
        <p:spPr>
          <a:xfrm>
            <a:off x="159908" y="727969"/>
            <a:ext cx="3905015" cy="118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279" y="1708213"/>
            <a:ext cx="800830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Secret key is generated on the actual system. User needs to keep track of it.</a:t>
            </a:r>
          </a:p>
          <a:p>
            <a:pPr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Without  correct username and secret key user cannot access his system.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13809" y="1265459"/>
            <a:ext cx="192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b="1" smtClean="0">
                <a:solidFill>
                  <a:schemeClr val="accent1"/>
                </a:solidFill>
                <a:cs typeface="Arial" pitchFamily="34" charset="0"/>
              </a:rPr>
              <a:t>Username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5276" y="1265459"/>
            <a:ext cx="192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ko-KR" b="1" smtClean="0">
                <a:solidFill>
                  <a:schemeClr val="accent1"/>
                </a:solidFill>
                <a:cs typeface="Arial" pitchFamily="34" charset="0"/>
              </a:rPr>
              <a:t>Secret Key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1740" y="3089485"/>
            <a:ext cx="233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smtClean="0">
                <a:solidFill>
                  <a:schemeClr val="accent1"/>
                </a:solidFill>
                <a:cs typeface="Arial" pitchFamily="34" charset="0"/>
              </a:rPr>
              <a:t>Web access point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7746" y="3459523"/>
            <a:ext cx="8008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Productivity</a:t>
            </a:r>
          </a:p>
          <a:p>
            <a:pPr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Rest 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7250" y="5014988"/>
            <a:ext cx="269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smtClean="0">
                <a:solidFill>
                  <a:schemeClr val="accent1"/>
                </a:solidFill>
                <a:cs typeface="Arial" pitchFamily="34" charset="0"/>
              </a:rPr>
              <a:t>Andriod access point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7250" y="5384320"/>
            <a:ext cx="800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React Native</a:t>
            </a:r>
          </a:p>
          <a:p>
            <a:pPr>
              <a:lnSpc>
                <a:spcPct val="150000"/>
              </a:lnSpc>
            </a:pPr>
            <a:r>
              <a:rPr lang="en-IN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Rest 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43" grpId="0"/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221</Words>
  <Application>Microsoft Office PowerPoint</Application>
  <PresentationFormat>Custom</PresentationFormat>
  <Paragraphs>107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94</cp:revision>
  <dcterms:created xsi:type="dcterms:W3CDTF">2020-01-20T05:08:25Z</dcterms:created>
  <dcterms:modified xsi:type="dcterms:W3CDTF">2020-07-18T06:57:10Z</dcterms:modified>
</cp:coreProperties>
</file>