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1.xml" ContentType="application/vnd.openxmlformats-officedocument.themeOverr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2.xml" ContentType="application/vnd.openxmlformats-officedocument.themeOverr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26"/>
  </p:notesMasterIdLst>
  <p:sldIdLst>
    <p:sldId id="282" r:id="rId3"/>
    <p:sldId id="257" r:id="rId4"/>
    <p:sldId id="283" r:id="rId5"/>
    <p:sldId id="284" r:id="rId6"/>
    <p:sldId id="286" r:id="rId7"/>
    <p:sldId id="287" r:id="rId8"/>
    <p:sldId id="307" r:id="rId9"/>
    <p:sldId id="305" r:id="rId10"/>
    <p:sldId id="311" r:id="rId11"/>
    <p:sldId id="316" r:id="rId12"/>
    <p:sldId id="313" r:id="rId13"/>
    <p:sldId id="318" r:id="rId14"/>
    <p:sldId id="317" r:id="rId15"/>
    <p:sldId id="315" r:id="rId16"/>
    <p:sldId id="319" r:id="rId17"/>
    <p:sldId id="323" r:id="rId18"/>
    <p:sldId id="290" r:id="rId19"/>
    <p:sldId id="299" r:id="rId20"/>
    <p:sldId id="320" r:id="rId21"/>
    <p:sldId id="321" r:id="rId22"/>
    <p:sldId id="322" r:id="rId23"/>
    <p:sldId id="306" r:id="rId24"/>
    <p:sldId id="281" r:id="rId2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CD9419E-6173-43B9-88F1-E39FAE49F034}">
  <a:tblStyle styleId="{1CD9419E-6173-43B9-88F1-E39FAE49F03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899" autoAdjust="0"/>
  </p:normalViewPr>
  <p:slideViewPr>
    <p:cSldViewPr snapToGrid="0">
      <p:cViewPr varScale="1">
        <p:scale>
          <a:sx n="69" d="100"/>
          <a:sy n="69" d="100"/>
        </p:scale>
        <p:origin x="690"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F:\MTech-Sem3\Dissertation\Code\Featurewise_Final.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F:\MTech-Sem3\Dissertation\Code\Featurewise_Final.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F:\MTech-Sem3\Dissertation\Code\Categorywise_Final.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F:\MTech-Sem3\Dissertation\Code\Categorywise_Final.csv"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package" Target="../embeddings/Microsoft_Excel_Worksheet.xlsx"/></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        least MAE</c:v>
                </c:pt>
              </c:strCache>
            </c:strRef>
          </c:tx>
          <c:spPr>
            <a:solidFill>
              <a:schemeClr val="accent1"/>
            </a:solidFill>
            <a:ln>
              <a:noFill/>
            </a:ln>
            <a:effectLst/>
          </c:spPr>
          <c:invertIfNegative val="0"/>
          <c:cat>
            <c:strRef>
              <c:f>Sheet1!$A$2:$A$11</c:f>
              <c:strCache>
                <c:ptCount val="10"/>
                <c:pt idx="0">
                  <c:v>rating</c:v>
                </c:pt>
                <c:pt idx="1">
                  <c:v>user_deviation</c:v>
                </c:pt>
                <c:pt idx="2">
                  <c:v>pos_no</c:v>
                </c:pt>
                <c:pt idx="3">
                  <c:v>difficult_words</c:v>
                </c:pt>
                <c:pt idx="4">
                  <c:v>review_length</c:v>
                </c:pt>
                <c:pt idx="5">
                  <c:v>lem_sim_length</c:v>
                </c:pt>
                <c:pt idx="6">
                  <c:v>stem_sim_length</c:v>
                </c:pt>
                <c:pt idx="7">
                  <c:v>linsear_write_formula</c:v>
                </c:pt>
                <c:pt idx="8">
                  <c:v>wps</c:v>
                </c:pt>
                <c:pt idx="9">
                  <c:v>flesch_kincaid_grade</c:v>
                </c:pt>
              </c:strCache>
            </c:strRef>
          </c:cat>
          <c:val>
            <c:numRef>
              <c:f>Sheet1!$B$2:$B$11</c:f>
              <c:numCache>
                <c:formatCode>General</c:formatCode>
                <c:ptCount val="10"/>
                <c:pt idx="0">
                  <c:v>0.14411147411209199</c:v>
                </c:pt>
                <c:pt idx="1">
                  <c:v>0.159584249819548</c:v>
                </c:pt>
                <c:pt idx="2">
                  <c:v>0.15967297609339801</c:v>
                </c:pt>
                <c:pt idx="3">
                  <c:v>0.161996181840209</c:v>
                </c:pt>
                <c:pt idx="4">
                  <c:v>0.16203973503004199</c:v>
                </c:pt>
                <c:pt idx="5">
                  <c:v>0.16834680502669699</c:v>
                </c:pt>
                <c:pt idx="6">
                  <c:v>0.16844649683385499</c:v>
                </c:pt>
                <c:pt idx="7">
                  <c:v>0.168712149366116</c:v>
                </c:pt>
                <c:pt idx="8">
                  <c:v>0.16913954318735699</c:v>
                </c:pt>
                <c:pt idx="9">
                  <c:v>0.16969023505323899</c:v>
                </c:pt>
              </c:numCache>
            </c:numRef>
          </c:val>
          <c:extLst>
            <c:ext xmlns:c16="http://schemas.microsoft.com/office/drawing/2014/chart" uri="{C3380CC4-5D6E-409C-BE32-E72D297353CC}">
              <c16:uniqueId val="{00000000-FA99-4E52-944E-5B80965C274E}"/>
            </c:ext>
          </c:extLst>
        </c:ser>
        <c:dLbls>
          <c:showLegendKey val="0"/>
          <c:showVal val="0"/>
          <c:showCatName val="0"/>
          <c:showSerName val="0"/>
          <c:showPercent val="0"/>
          <c:showBubbleSize val="0"/>
        </c:dLbls>
        <c:gapWidth val="182"/>
        <c:axId val="514517192"/>
        <c:axId val="514513256"/>
      </c:barChart>
      <c:catAx>
        <c:axId val="51451719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4513256"/>
        <c:crosses val="autoZero"/>
        <c:auto val="1"/>
        <c:lblAlgn val="ctr"/>
        <c:lblOffset val="100"/>
        <c:noMultiLvlLbl val="0"/>
      </c:catAx>
      <c:valAx>
        <c:axId val="51451325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451719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Sheet2!$B$1</c:f>
              <c:strCache>
                <c:ptCount val="1"/>
                <c:pt idx="0">
                  <c:v>Least RMSE</c:v>
                </c:pt>
              </c:strCache>
            </c:strRef>
          </c:tx>
          <c:spPr>
            <a:solidFill>
              <a:schemeClr val="accent1"/>
            </a:solidFill>
            <a:ln>
              <a:noFill/>
            </a:ln>
            <a:effectLst/>
          </c:spPr>
          <c:invertIfNegative val="0"/>
          <c:cat>
            <c:strRef>
              <c:f>Sheet2!$A$2:$A$11</c:f>
              <c:strCache>
                <c:ptCount val="10"/>
                <c:pt idx="0">
                  <c:v>rating</c:v>
                </c:pt>
                <c:pt idx="1">
                  <c:v>pos_no</c:v>
                </c:pt>
                <c:pt idx="2">
                  <c:v>difficult_words</c:v>
                </c:pt>
                <c:pt idx="3">
                  <c:v>review_length</c:v>
                </c:pt>
                <c:pt idx="4">
                  <c:v>user_deviation</c:v>
                </c:pt>
                <c:pt idx="5">
                  <c:v>lem_sim_length</c:v>
                </c:pt>
                <c:pt idx="6">
                  <c:v>stem_sim_length</c:v>
                </c:pt>
                <c:pt idx="7">
                  <c:v>wps</c:v>
                </c:pt>
                <c:pt idx="8">
                  <c:v>linsear_write_formula</c:v>
                </c:pt>
                <c:pt idx="9">
                  <c:v>dale_chall_readability_score</c:v>
                </c:pt>
              </c:strCache>
            </c:strRef>
          </c:cat>
          <c:val>
            <c:numRef>
              <c:f>Sheet2!$B$2:$B$11</c:f>
              <c:numCache>
                <c:formatCode>General</c:formatCode>
                <c:ptCount val="10"/>
                <c:pt idx="0">
                  <c:v>0.20864405636257399</c:v>
                </c:pt>
                <c:pt idx="1">
                  <c:v>0.22209247394218501</c:v>
                </c:pt>
                <c:pt idx="2">
                  <c:v>0.22389751690741</c:v>
                </c:pt>
                <c:pt idx="3">
                  <c:v>0.22407023500211501</c:v>
                </c:pt>
                <c:pt idx="4">
                  <c:v>0.224415233829239</c:v>
                </c:pt>
                <c:pt idx="5">
                  <c:v>0.23194110441174001</c:v>
                </c:pt>
                <c:pt idx="6">
                  <c:v>0.23194824264484101</c:v>
                </c:pt>
                <c:pt idx="7">
                  <c:v>0.23297050063681901</c:v>
                </c:pt>
                <c:pt idx="8">
                  <c:v>0.233313345933195</c:v>
                </c:pt>
                <c:pt idx="9">
                  <c:v>0.233638748699948</c:v>
                </c:pt>
              </c:numCache>
            </c:numRef>
          </c:val>
          <c:extLst>
            <c:ext xmlns:c16="http://schemas.microsoft.com/office/drawing/2014/chart" uri="{C3380CC4-5D6E-409C-BE32-E72D297353CC}">
              <c16:uniqueId val="{00000000-8CC8-430B-8CDA-13D78029A4BA}"/>
            </c:ext>
          </c:extLst>
        </c:ser>
        <c:dLbls>
          <c:showLegendKey val="0"/>
          <c:showVal val="0"/>
          <c:showCatName val="0"/>
          <c:showSerName val="0"/>
          <c:showPercent val="0"/>
          <c:showBubbleSize val="0"/>
        </c:dLbls>
        <c:gapWidth val="182"/>
        <c:axId val="468275768"/>
        <c:axId val="468276424"/>
      </c:barChart>
      <c:catAx>
        <c:axId val="46827576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68276424"/>
        <c:crosses val="autoZero"/>
        <c:auto val="1"/>
        <c:lblAlgn val="ctr"/>
        <c:lblOffset val="100"/>
        <c:noMultiLvlLbl val="0"/>
      </c:catAx>
      <c:valAx>
        <c:axId val="46827642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6827576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1" dirty="0"/>
              <a:t>RMSE</a:t>
            </a:r>
            <a:r>
              <a:rPr lang="en-IN" dirty="0"/>
              <a:t>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Categorywise_Final!$A$2</c:f>
              <c:strCache>
                <c:ptCount val="1"/>
                <c:pt idx="0">
                  <c:v>User Features</c:v>
                </c:pt>
              </c:strCache>
            </c:strRef>
          </c:tx>
          <c:spPr>
            <a:solidFill>
              <a:schemeClr val="accent1"/>
            </a:solidFill>
            <a:ln>
              <a:noFill/>
            </a:ln>
            <a:effectLst/>
          </c:spPr>
          <c:invertIfNegative val="0"/>
          <c:cat>
            <c:strRef>
              <c:f>Categorywise_Final!$H$1</c:f>
              <c:strCache>
                <c:ptCount val="1"/>
                <c:pt idx="0">
                  <c:v>least rmse</c:v>
                </c:pt>
              </c:strCache>
            </c:strRef>
          </c:cat>
          <c:val>
            <c:numRef>
              <c:f>Categorywise_Final!$H$2</c:f>
              <c:numCache>
                <c:formatCode>General</c:formatCode>
                <c:ptCount val="1"/>
                <c:pt idx="0">
                  <c:v>0.222</c:v>
                </c:pt>
              </c:numCache>
            </c:numRef>
          </c:val>
          <c:extLst>
            <c:ext xmlns:c16="http://schemas.microsoft.com/office/drawing/2014/chart" uri="{C3380CC4-5D6E-409C-BE32-E72D297353CC}">
              <c16:uniqueId val="{00000000-EA0E-4B56-A457-033AA2308281}"/>
            </c:ext>
          </c:extLst>
        </c:ser>
        <c:ser>
          <c:idx val="1"/>
          <c:order val="1"/>
          <c:tx>
            <c:strRef>
              <c:f>Categorywise_Final!$A$3</c:f>
              <c:strCache>
                <c:ptCount val="1"/>
                <c:pt idx="0">
                  <c:v>Review Text Features</c:v>
                </c:pt>
              </c:strCache>
            </c:strRef>
          </c:tx>
          <c:spPr>
            <a:solidFill>
              <a:schemeClr val="accent2"/>
            </a:solidFill>
            <a:ln>
              <a:noFill/>
            </a:ln>
            <a:effectLst/>
          </c:spPr>
          <c:invertIfNegative val="0"/>
          <c:cat>
            <c:strRef>
              <c:f>Categorywise_Final!$H$1</c:f>
              <c:strCache>
                <c:ptCount val="1"/>
                <c:pt idx="0">
                  <c:v>least rmse</c:v>
                </c:pt>
              </c:strCache>
            </c:strRef>
          </c:cat>
          <c:val>
            <c:numRef>
              <c:f>Categorywise_Final!$H$3</c:f>
              <c:numCache>
                <c:formatCode>General</c:formatCode>
                <c:ptCount val="1"/>
                <c:pt idx="0">
                  <c:v>0.21779999999999999</c:v>
                </c:pt>
              </c:numCache>
            </c:numRef>
          </c:val>
          <c:extLst>
            <c:ext xmlns:c16="http://schemas.microsoft.com/office/drawing/2014/chart" uri="{C3380CC4-5D6E-409C-BE32-E72D297353CC}">
              <c16:uniqueId val="{00000001-EA0E-4B56-A457-033AA2308281}"/>
            </c:ext>
          </c:extLst>
        </c:ser>
        <c:ser>
          <c:idx val="2"/>
          <c:order val="2"/>
          <c:tx>
            <c:strRef>
              <c:f>Categorywise_Final!$A$4</c:f>
              <c:strCache>
                <c:ptCount val="1"/>
                <c:pt idx="0">
                  <c:v>Meta Data Features</c:v>
                </c:pt>
              </c:strCache>
            </c:strRef>
          </c:tx>
          <c:spPr>
            <a:solidFill>
              <a:schemeClr val="accent3"/>
            </a:solidFill>
            <a:ln>
              <a:noFill/>
            </a:ln>
            <a:effectLst/>
          </c:spPr>
          <c:invertIfNegative val="0"/>
          <c:cat>
            <c:strRef>
              <c:f>Categorywise_Final!$H$1</c:f>
              <c:strCache>
                <c:ptCount val="1"/>
                <c:pt idx="0">
                  <c:v>least rmse</c:v>
                </c:pt>
              </c:strCache>
            </c:strRef>
          </c:cat>
          <c:val>
            <c:numRef>
              <c:f>Categorywise_Final!$H$4</c:f>
              <c:numCache>
                <c:formatCode>General</c:formatCode>
                <c:ptCount val="1"/>
                <c:pt idx="0">
                  <c:v>0.20499999999999999</c:v>
                </c:pt>
              </c:numCache>
            </c:numRef>
          </c:val>
          <c:extLst>
            <c:ext xmlns:c16="http://schemas.microsoft.com/office/drawing/2014/chart" uri="{C3380CC4-5D6E-409C-BE32-E72D297353CC}">
              <c16:uniqueId val="{00000002-EA0E-4B56-A457-033AA2308281}"/>
            </c:ext>
          </c:extLst>
        </c:ser>
        <c:dLbls>
          <c:showLegendKey val="0"/>
          <c:showVal val="0"/>
          <c:showCatName val="0"/>
          <c:showSerName val="0"/>
          <c:showPercent val="0"/>
          <c:showBubbleSize val="0"/>
        </c:dLbls>
        <c:gapWidth val="219"/>
        <c:overlap val="-27"/>
        <c:axId val="578919944"/>
        <c:axId val="578920928"/>
      </c:barChart>
      <c:catAx>
        <c:axId val="578919944"/>
        <c:scaling>
          <c:orientation val="minMax"/>
        </c:scaling>
        <c:delete val="1"/>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Category</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578920928"/>
        <c:crosses val="autoZero"/>
        <c:auto val="1"/>
        <c:lblAlgn val="ctr"/>
        <c:lblOffset val="100"/>
        <c:noMultiLvlLbl val="0"/>
      </c:catAx>
      <c:valAx>
        <c:axId val="5789209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Least RNSE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89199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1" dirty="0"/>
              <a:t>MAE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Categorywise_Final!$A$2</c:f>
              <c:strCache>
                <c:ptCount val="1"/>
                <c:pt idx="0">
                  <c:v>User Features</c:v>
                </c:pt>
              </c:strCache>
            </c:strRef>
          </c:tx>
          <c:spPr>
            <a:solidFill>
              <a:schemeClr val="accent1"/>
            </a:solidFill>
            <a:ln>
              <a:noFill/>
            </a:ln>
            <a:effectLst/>
          </c:spPr>
          <c:invertIfNegative val="0"/>
          <c:cat>
            <c:strRef>
              <c:f>Categorywise_Final!$I$1</c:f>
              <c:strCache>
                <c:ptCount val="1"/>
                <c:pt idx="0">
                  <c:v>least mae</c:v>
                </c:pt>
              </c:strCache>
            </c:strRef>
          </c:cat>
          <c:val>
            <c:numRef>
              <c:f>Categorywise_Final!$I$2</c:f>
              <c:numCache>
                <c:formatCode>General</c:formatCode>
                <c:ptCount val="1"/>
                <c:pt idx="0">
                  <c:v>0.15870000000000001</c:v>
                </c:pt>
              </c:numCache>
            </c:numRef>
          </c:val>
          <c:extLst>
            <c:ext xmlns:c16="http://schemas.microsoft.com/office/drawing/2014/chart" uri="{C3380CC4-5D6E-409C-BE32-E72D297353CC}">
              <c16:uniqueId val="{00000000-FC3B-4DF2-8267-F8D051DF1DDE}"/>
            </c:ext>
          </c:extLst>
        </c:ser>
        <c:ser>
          <c:idx val="1"/>
          <c:order val="1"/>
          <c:tx>
            <c:strRef>
              <c:f>Categorywise_Final!$A$3</c:f>
              <c:strCache>
                <c:ptCount val="1"/>
                <c:pt idx="0">
                  <c:v>Review Text Features</c:v>
                </c:pt>
              </c:strCache>
            </c:strRef>
          </c:tx>
          <c:spPr>
            <a:solidFill>
              <a:schemeClr val="accent2"/>
            </a:solidFill>
            <a:ln>
              <a:noFill/>
            </a:ln>
            <a:effectLst/>
          </c:spPr>
          <c:invertIfNegative val="0"/>
          <c:cat>
            <c:strRef>
              <c:f>Categorywise_Final!$I$1</c:f>
              <c:strCache>
                <c:ptCount val="1"/>
                <c:pt idx="0">
                  <c:v>least mae</c:v>
                </c:pt>
              </c:strCache>
            </c:strRef>
          </c:cat>
          <c:val>
            <c:numRef>
              <c:f>Categorywise_Final!$I$3</c:f>
              <c:numCache>
                <c:formatCode>General</c:formatCode>
                <c:ptCount val="1"/>
                <c:pt idx="0">
                  <c:v>0.15609999999999999</c:v>
                </c:pt>
              </c:numCache>
            </c:numRef>
          </c:val>
          <c:extLst>
            <c:ext xmlns:c16="http://schemas.microsoft.com/office/drawing/2014/chart" uri="{C3380CC4-5D6E-409C-BE32-E72D297353CC}">
              <c16:uniqueId val="{00000001-FC3B-4DF2-8267-F8D051DF1DDE}"/>
            </c:ext>
          </c:extLst>
        </c:ser>
        <c:ser>
          <c:idx val="2"/>
          <c:order val="2"/>
          <c:tx>
            <c:strRef>
              <c:f>Categorywise_Final!$A$4</c:f>
              <c:strCache>
                <c:ptCount val="1"/>
                <c:pt idx="0">
                  <c:v>Meta Data Features</c:v>
                </c:pt>
              </c:strCache>
            </c:strRef>
          </c:tx>
          <c:spPr>
            <a:solidFill>
              <a:schemeClr val="accent3"/>
            </a:solidFill>
            <a:ln>
              <a:noFill/>
            </a:ln>
            <a:effectLst/>
          </c:spPr>
          <c:invertIfNegative val="0"/>
          <c:cat>
            <c:strRef>
              <c:f>Categorywise_Final!$I$1</c:f>
              <c:strCache>
                <c:ptCount val="1"/>
                <c:pt idx="0">
                  <c:v>least mae</c:v>
                </c:pt>
              </c:strCache>
            </c:strRef>
          </c:cat>
          <c:val>
            <c:numRef>
              <c:f>Categorywise_Final!$I$4</c:f>
              <c:numCache>
                <c:formatCode>General</c:formatCode>
                <c:ptCount val="1"/>
                <c:pt idx="0">
                  <c:v>0.14169999999999999</c:v>
                </c:pt>
              </c:numCache>
            </c:numRef>
          </c:val>
          <c:extLst>
            <c:ext xmlns:c16="http://schemas.microsoft.com/office/drawing/2014/chart" uri="{C3380CC4-5D6E-409C-BE32-E72D297353CC}">
              <c16:uniqueId val="{00000002-FC3B-4DF2-8267-F8D051DF1DDE}"/>
            </c:ext>
          </c:extLst>
        </c:ser>
        <c:dLbls>
          <c:showLegendKey val="0"/>
          <c:showVal val="0"/>
          <c:showCatName val="0"/>
          <c:showSerName val="0"/>
          <c:showPercent val="0"/>
          <c:showBubbleSize val="0"/>
        </c:dLbls>
        <c:gapWidth val="219"/>
        <c:overlap val="-27"/>
        <c:axId val="292306736"/>
        <c:axId val="292310016"/>
      </c:barChart>
      <c:catAx>
        <c:axId val="292306736"/>
        <c:scaling>
          <c:orientation val="minMax"/>
        </c:scaling>
        <c:delete val="1"/>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Category</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292310016"/>
        <c:crosses val="autoZero"/>
        <c:auto val="1"/>
        <c:lblAlgn val="ctr"/>
        <c:lblOffset val="100"/>
        <c:noMultiLvlLbl val="0"/>
      </c:catAx>
      <c:valAx>
        <c:axId val="29231001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Least MAE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923067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1" dirty="0"/>
              <a:t>RMSE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Linear Regression</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RMSE</c:v>
                </c:pt>
              </c:strCache>
            </c:strRef>
          </c:cat>
          <c:val>
            <c:numRef>
              <c:f>Sheet1!$B$2</c:f>
              <c:numCache>
                <c:formatCode>0.0000</c:formatCode>
                <c:ptCount val="1"/>
                <c:pt idx="0">
                  <c:v>0.201029906673273</c:v>
                </c:pt>
              </c:numCache>
            </c:numRef>
          </c:val>
          <c:extLst>
            <c:ext xmlns:c16="http://schemas.microsoft.com/office/drawing/2014/chart" uri="{C3380CC4-5D6E-409C-BE32-E72D297353CC}">
              <c16:uniqueId val="{00000000-590F-47A9-A04D-AA8B6FD2DC51}"/>
            </c:ext>
          </c:extLst>
        </c:ser>
        <c:ser>
          <c:idx val="1"/>
          <c:order val="1"/>
          <c:tx>
            <c:strRef>
              <c:f>Sheet1!$A$3</c:f>
              <c:strCache>
                <c:ptCount val="1"/>
                <c:pt idx="0">
                  <c:v>Random Forest</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RMSE</c:v>
                </c:pt>
              </c:strCache>
            </c:strRef>
          </c:cat>
          <c:val>
            <c:numRef>
              <c:f>Sheet1!$B$3</c:f>
              <c:numCache>
                <c:formatCode>0.0000</c:formatCode>
                <c:ptCount val="1"/>
                <c:pt idx="0">
                  <c:v>0.19444880305228501</c:v>
                </c:pt>
              </c:numCache>
            </c:numRef>
          </c:val>
          <c:extLst>
            <c:ext xmlns:c16="http://schemas.microsoft.com/office/drawing/2014/chart" uri="{C3380CC4-5D6E-409C-BE32-E72D297353CC}">
              <c16:uniqueId val="{00000001-590F-47A9-A04D-AA8B6FD2DC51}"/>
            </c:ext>
          </c:extLst>
        </c:ser>
        <c:ser>
          <c:idx val="2"/>
          <c:order val="2"/>
          <c:tx>
            <c:strRef>
              <c:f>Sheet1!$A$4</c:f>
              <c:strCache>
                <c:ptCount val="1"/>
                <c:pt idx="0">
                  <c:v>Extreme Gradient Boosting</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RMSE</c:v>
                </c:pt>
              </c:strCache>
            </c:strRef>
          </c:cat>
          <c:val>
            <c:numRef>
              <c:f>Sheet1!$B$4</c:f>
              <c:numCache>
                <c:formatCode>0.0000</c:formatCode>
                <c:ptCount val="1"/>
                <c:pt idx="0">
                  <c:v>0.19280250463741</c:v>
                </c:pt>
              </c:numCache>
            </c:numRef>
          </c:val>
          <c:extLst>
            <c:ext xmlns:c16="http://schemas.microsoft.com/office/drawing/2014/chart" uri="{C3380CC4-5D6E-409C-BE32-E72D297353CC}">
              <c16:uniqueId val="{00000002-590F-47A9-A04D-AA8B6FD2DC51}"/>
            </c:ext>
          </c:extLst>
        </c:ser>
        <c:ser>
          <c:idx val="3"/>
          <c:order val="3"/>
          <c:tx>
            <c:strRef>
              <c:f>Sheet1!$A$5</c:f>
              <c:strCache>
                <c:ptCount val="1"/>
                <c:pt idx="0">
                  <c:v>XGBoost with Grid Search</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c:f>
              <c:strCache>
                <c:ptCount val="1"/>
                <c:pt idx="0">
                  <c:v>RMSE</c:v>
                </c:pt>
              </c:strCache>
            </c:strRef>
          </c:cat>
          <c:val>
            <c:numRef>
              <c:f>Sheet1!$B$5</c:f>
              <c:numCache>
                <c:formatCode>0.0000</c:formatCode>
                <c:ptCount val="1"/>
                <c:pt idx="0">
                  <c:v>0.192087002240973</c:v>
                </c:pt>
              </c:numCache>
            </c:numRef>
          </c:val>
          <c:extLst>
            <c:ext xmlns:c16="http://schemas.microsoft.com/office/drawing/2014/chart" uri="{C3380CC4-5D6E-409C-BE32-E72D297353CC}">
              <c16:uniqueId val="{00000003-590F-47A9-A04D-AA8B6FD2DC51}"/>
            </c:ext>
          </c:extLst>
        </c:ser>
        <c:dLbls>
          <c:dLblPos val="outEnd"/>
          <c:showLegendKey val="0"/>
          <c:showVal val="1"/>
          <c:showCatName val="0"/>
          <c:showSerName val="0"/>
          <c:showPercent val="0"/>
          <c:showBubbleSize val="0"/>
        </c:dLbls>
        <c:gapWidth val="219"/>
        <c:overlap val="-27"/>
        <c:axId val="292310344"/>
        <c:axId val="292311000"/>
      </c:barChart>
      <c:catAx>
        <c:axId val="292310344"/>
        <c:scaling>
          <c:orientation val="minMax"/>
        </c:scaling>
        <c:delete val="1"/>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Prediction</a:t>
                </a:r>
                <a:r>
                  <a:rPr lang="en-IN" baseline="0"/>
                  <a:t> Model</a:t>
                </a:r>
                <a:endParaRPr lang="en-IN"/>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292311000"/>
        <c:crosses val="autoZero"/>
        <c:auto val="1"/>
        <c:lblAlgn val="ctr"/>
        <c:lblOffset val="100"/>
        <c:noMultiLvlLbl val="0"/>
      </c:catAx>
      <c:valAx>
        <c:axId val="29231100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RMSE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923103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1" dirty="0"/>
              <a:t>MAE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Linear Regression</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Sheet1!$C$1</c:f>
              <c:strCache>
                <c:ptCount val="1"/>
                <c:pt idx="0">
                  <c:v>MAE</c:v>
                </c:pt>
              </c:strCache>
            </c:strRef>
          </c:cat>
          <c:val>
            <c:numRef>
              <c:f>Sheet1!$C$2</c:f>
              <c:numCache>
                <c:formatCode>0.0000</c:formatCode>
                <c:ptCount val="1"/>
                <c:pt idx="0">
                  <c:v>0.14137603169177701</c:v>
                </c:pt>
              </c:numCache>
            </c:numRef>
          </c:val>
          <c:extLst>
            <c:ext xmlns:c16="http://schemas.microsoft.com/office/drawing/2014/chart" uri="{C3380CC4-5D6E-409C-BE32-E72D297353CC}">
              <c16:uniqueId val="{00000000-41F0-480C-8869-42E4591C0ECE}"/>
            </c:ext>
          </c:extLst>
        </c:ser>
        <c:ser>
          <c:idx val="1"/>
          <c:order val="1"/>
          <c:tx>
            <c:strRef>
              <c:f>Sheet1!$A$3</c:f>
              <c:strCache>
                <c:ptCount val="1"/>
                <c:pt idx="0">
                  <c:v>Random Forest</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Sheet1!$C$1</c:f>
              <c:strCache>
                <c:ptCount val="1"/>
                <c:pt idx="0">
                  <c:v>MAE</c:v>
                </c:pt>
              </c:strCache>
            </c:strRef>
          </c:cat>
          <c:val>
            <c:numRef>
              <c:f>Sheet1!$C$3</c:f>
              <c:numCache>
                <c:formatCode>0.0000</c:formatCode>
                <c:ptCount val="1"/>
                <c:pt idx="0">
                  <c:v>0.13624776924402601</c:v>
                </c:pt>
              </c:numCache>
            </c:numRef>
          </c:val>
          <c:extLst>
            <c:ext xmlns:c16="http://schemas.microsoft.com/office/drawing/2014/chart" uri="{C3380CC4-5D6E-409C-BE32-E72D297353CC}">
              <c16:uniqueId val="{00000001-41F0-480C-8869-42E4591C0ECE}"/>
            </c:ext>
          </c:extLst>
        </c:ser>
        <c:ser>
          <c:idx val="2"/>
          <c:order val="2"/>
          <c:tx>
            <c:strRef>
              <c:f>Sheet1!$A$4</c:f>
              <c:strCache>
                <c:ptCount val="1"/>
                <c:pt idx="0">
                  <c:v>Extreme Gradient Boosting</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Sheet1!$C$1</c:f>
              <c:strCache>
                <c:ptCount val="1"/>
                <c:pt idx="0">
                  <c:v>MAE</c:v>
                </c:pt>
              </c:strCache>
            </c:strRef>
          </c:cat>
          <c:val>
            <c:numRef>
              <c:f>Sheet1!$C$4</c:f>
              <c:numCache>
                <c:formatCode>0.0000</c:formatCode>
                <c:ptCount val="1"/>
                <c:pt idx="0">
                  <c:v>0.132932053744863</c:v>
                </c:pt>
              </c:numCache>
            </c:numRef>
          </c:val>
          <c:extLst>
            <c:ext xmlns:c16="http://schemas.microsoft.com/office/drawing/2014/chart" uri="{C3380CC4-5D6E-409C-BE32-E72D297353CC}">
              <c16:uniqueId val="{00000002-41F0-480C-8869-42E4591C0ECE}"/>
            </c:ext>
          </c:extLst>
        </c:ser>
        <c:ser>
          <c:idx val="3"/>
          <c:order val="3"/>
          <c:tx>
            <c:strRef>
              <c:f>Sheet1!$A$5</c:f>
              <c:strCache>
                <c:ptCount val="1"/>
                <c:pt idx="0">
                  <c:v>XGBoost with Grid Search</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Sheet1!$C$1</c:f>
              <c:strCache>
                <c:ptCount val="1"/>
                <c:pt idx="0">
                  <c:v>MAE</c:v>
                </c:pt>
              </c:strCache>
            </c:strRef>
          </c:cat>
          <c:val>
            <c:numRef>
              <c:f>Sheet1!$C$5</c:f>
              <c:numCache>
                <c:formatCode>0.0000</c:formatCode>
                <c:ptCount val="1"/>
                <c:pt idx="0">
                  <c:v>0.13192014023385601</c:v>
                </c:pt>
              </c:numCache>
            </c:numRef>
          </c:val>
          <c:extLst>
            <c:ext xmlns:c16="http://schemas.microsoft.com/office/drawing/2014/chart" uri="{C3380CC4-5D6E-409C-BE32-E72D297353CC}">
              <c16:uniqueId val="{00000003-41F0-480C-8869-42E4591C0ECE}"/>
            </c:ext>
          </c:extLst>
        </c:ser>
        <c:dLbls>
          <c:dLblPos val="outEnd"/>
          <c:showLegendKey val="0"/>
          <c:showVal val="1"/>
          <c:showCatName val="0"/>
          <c:showSerName val="0"/>
          <c:showPercent val="0"/>
          <c:showBubbleSize val="0"/>
        </c:dLbls>
        <c:gapWidth val="219"/>
        <c:overlap val="-27"/>
        <c:axId val="292334568"/>
        <c:axId val="292336208"/>
      </c:barChart>
      <c:catAx>
        <c:axId val="292334568"/>
        <c:scaling>
          <c:orientation val="minMax"/>
        </c:scaling>
        <c:delete val="1"/>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Prediction</a:t>
                </a:r>
                <a:r>
                  <a:rPr lang="en-IN" baseline="0"/>
                  <a:t> Model</a:t>
                </a:r>
                <a:endParaRPr lang="en-IN"/>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292336208"/>
        <c:crosses val="autoZero"/>
        <c:auto val="1"/>
        <c:lblAlgn val="ctr"/>
        <c:lblOffset val="100"/>
        <c:noMultiLvlLbl val="0"/>
      </c:catAx>
      <c:valAx>
        <c:axId val="29233620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MAE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923345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24BBFD-FBCE-4617-BAAD-27B013CAB472}" type="slidenum">
              <a:rPr lang="en-US" smtClean="0"/>
              <a:pPr/>
              <a:t>1</a:t>
            </a:fld>
            <a:endParaRPr lang="en-US"/>
          </a:p>
        </p:txBody>
      </p:sp>
    </p:spTree>
    <p:extLst>
      <p:ext uri="{BB962C8B-B14F-4D97-AF65-F5344CB8AC3E}">
        <p14:creationId xmlns:p14="http://schemas.microsoft.com/office/powerpoint/2010/main" val="232069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446a25c52f_0_9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2" name="Google Shape;172;g446a25c52f_0_9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73" name="Google Shape;173;g446a25c52f_0_9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2</a:t>
            </a:fld>
            <a:endParaRPr sz="1200">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446d2f8f3d_1_2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446d2f8f3d_1_20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3" name="Google Shape;413;g446d2f8f3d_1_20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23</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 name="Google Shape;17;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lstStyle>
            <a:lvl1pPr marR="0" lvl="0" algn="ctr" rtl="0">
              <a:spcBef>
                <a:spcPts val="640"/>
              </a:spcBef>
              <a:spcAft>
                <a:spcPts val="0"/>
              </a:spcAft>
              <a:buClr>
                <a:srgbClr val="888888"/>
              </a:buClr>
              <a:buSzPts val="3200"/>
              <a:buFont typeface="Arial"/>
              <a:buNone/>
              <a:defRPr sz="3200" b="0" i="0" u="none" strike="noStrike" cap="none">
                <a:solidFill>
                  <a:srgbClr val="888888"/>
                </a:solidFill>
                <a:latin typeface="Calibri"/>
                <a:ea typeface="Calibri"/>
                <a:cs typeface="Calibri"/>
                <a:sym typeface="Calibri"/>
              </a:defRPr>
            </a:lvl1pPr>
            <a:lvl2pPr marR="0" lvl="1" algn="ctr" rtl="0">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R="0" lvl="2" algn="ctr" rtl="0">
              <a:spcBef>
                <a:spcPts val="48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R="0" lvl="3"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R="0" lvl="4"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R="0" lvl="5"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R="0" lvl="6"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R="0" lvl="7"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R="0" lvl="8"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18" name="Google Shape;18;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 name="Google Shape;19;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0" name="Google Shape;20;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4" name="Google Shape;74;p11"/>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5" name="Google Shape;75;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6" name="Google Shape;76;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7" name="Google Shape;77;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0" name="Google Shape;80;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1" name="Google Shape;8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2" name="Google Shape;8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3" name="Google Shape;8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685800" y="2130429"/>
            <a:ext cx="7772400" cy="1470000"/>
          </a:xfrm>
          <a:prstGeom prst="rect">
            <a:avLst/>
          </a:prstGeom>
          <a:noFill/>
          <a:ln>
            <a:noFill/>
          </a:ln>
        </p:spPr>
        <p:txBody>
          <a:bodyPr spcFirstLastPara="1" wrap="square" lIns="69200" tIns="34600" rIns="69200" bIns="34600" anchor="ctr" anchorCtr="0"/>
          <a:lstStyle>
            <a:lvl1pPr marR="0" lvl="0" algn="ctr" rtl="0">
              <a:spcBef>
                <a:spcPts val="0"/>
              </a:spcBef>
              <a:spcAft>
                <a:spcPts val="0"/>
              </a:spcAft>
              <a:buSzPts val="1100"/>
              <a:buNone/>
              <a:defRPr sz="33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100"/>
              <a:buNone/>
              <a:defRPr sz="33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100"/>
              <a:buNone/>
              <a:defRPr sz="33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100"/>
              <a:buNone/>
              <a:defRPr sz="33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100"/>
              <a:buNone/>
              <a:defRPr sz="33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100"/>
              <a:buNone/>
              <a:defRPr sz="33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100"/>
              <a:buNone/>
              <a:defRPr sz="33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100"/>
              <a:buNone/>
              <a:defRPr sz="33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100"/>
              <a:buNone/>
              <a:defRPr sz="3300" b="0" i="0" u="none" strike="noStrike" cap="none">
                <a:solidFill>
                  <a:schemeClr val="dk1"/>
                </a:solidFill>
                <a:latin typeface="Calibri"/>
                <a:ea typeface="Calibri"/>
                <a:cs typeface="Calibri"/>
                <a:sym typeface="Calibri"/>
              </a:defRPr>
            </a:lvl9pPr>
          </a:lstStyle>
          <a:p>
            <a:endParaRPr/>
          </a:p>
        </p:txBody>
      </p:sp>
      <p:sp>
        <p:nvSpPr>
          <p:cNvPr id="93" name="Google Shape;93;p14"/>
          <p:cNvSpPr txBox="1">
            <a:spLocks noGrp="1"/>
          </p:cNvSpPr>
          <p:nvPr>
            <p:ph type="subTitle" idx="1"/>
          </p:nvPr>
        </p:nvSpPr>
        <p:spPr>
          <a:xfrm>
            <a:off x="1371601" y="3886200"/>
            <a:ext cx="6400800" cy="1752600"/>
          </a:xfrm>
          <a:prstGeom prst="rect">
            <a:avLst/>
          </a:prstGeom>
          <a:noFill/>
          <a:ln>
            <a:noFill/>
          </a:ln>
        </p:spPr>
        <p:txBody>
          <a:bodyPr spcFirstLastPara="1" wrap="square" lIns="69200" tIns="34600" rIns="69200" bIns="34600" anchor="t" anchorCtr="0"/>
          <a:lstStyle>
            <a:lvl1pPr marR="0" lvl="0" algn="ctr" rtl="0">
              <a:spcBef>
                <a:spcPts val="50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1pPr>
            <a:lvl2pPr marR="0" lvl="1" algn="ctr" rtl="0">
              <a:spcBef>
                <a:spcPts val="400"/>
              </a:spcBef>
              <a:spcAft>
                <a:spcPts val="0"/>
              </a:spcAft>
              <a:buClr>
                <a:srgbClr val="888888"/>
              </a:buClr>
              <a:buSzPts val="2100"/>
              <a:buFont typeface="Arial"/>
              <a:buNone/>
              <a:defRPr sz="2100" b="0" i="0" u="none" strike="noStrike" cap="none">
                <a:solidFill>
                  <a:srgbClr val="888888"/>
                </a:solidFill>
                <a:latin typeface="Calibri"/>
                <a:ea typeface="Calibri"/>
                <a:cs typeface="Calibri"/>
                <a:sym typeface="Calibri"/>
              </a:defRPr>
            </a:lvl2pPr>
            <a:lvl3pPr marR="0" lvl="2" algn="ctr" rtl="0">
              <a:spcBef>
                <a:spcPts val="4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R="0" lvl="3" algn="ctr" rtl="0">
              <a:spcBef>
                <a:spcPts val="3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4pPr>
            <a:lvl5pPr marR="0" lvl="4" algn="ctr" rtl="0">
              <a:spcBef>
                <a:spcPts val="3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5pPr>
            <a:lvl6pPr marR="0" lvl="5" algn="ctr" rtl="0">
              <a:spcBef>
                <a:spcPts val="3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6pPr>
            <a:lvl7pPr marR="0" lvl="6" algn="ctr" rtl="0">
              <a:spcBef>
                <a:spcPts val="3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7pPr>
            <a:lvl8pPr marR="0" lvl="7" algn="ctr" rtl="0">
              <a:spcBef>
                <a:spcPts val="3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8pPr>
            <a:lvl9pPr marR="0" lvl="8" algn="ctr" rtl="0">
              <a:spcBef>
                <a:spcPts val="3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9pPr>
          </a:lstStyle>
          <a:p>
            <a:endParaRPr/>
          </a:p>
        </p:txBody>
      </p:sp>
      <p:sp>
        <p:nvSpPr>
          <p:cNvPr id="94" name="Google Shape;94;p14"/>
          <p:cNvSpPr txBox="1">
            <a:spLocks noGrp="1"/>
          </p:cNvSpPr>
          <p:nvPr>
            <p:ph type="dt" idx="10"/>
          </p:nvPr>
        </p:nvSpPr>
        <p:spPr>
          <a:xfrm>
            <a:off x="457200" y="6356354"/>
            <a:ext cx="2133600" cy="365100"/>
          </a:xfrm>
          <a:prstGeom prst="rect">
            <a:avLst/>
          </a:prstGeom>
          <a:noFill/>
          <a:ln>
            <a:noFill/>
          </a:ln>
        </p:spPr>
        <p:txBody>
          <a:bodyPr spcFirstLastPara="1" wrap="square" lIns="69200" tIns="34600" rIns="69200" bIns="34600" anchor="ctr" anchorCtr="0"/>
          <a:lstStyle>
            <a:lvl1pPr marR="0" lvl="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95" name="Google Shape;95;p14"/>
          <p:cNvSpPr txBox="1">
            <a:spLocks noGrp="1"/>
          </p:cNvSpPr>
          <p:nvPr>
            <p:ph type="ftr" idx="11"/>
          </p:nvPr>
        </p:nvSpPr>
        <p:spPr>
          <a:xfrm>
            <a:off x="3124201" y="6356354"/>
            <a:ext cx="2895600" cy="365100"/>
          </a:xfrm>
          <a:prstGeom prst="rect">
            <a:avLst/>
          </a:prstGeom>
          <a:noFill/>
          <a:ln>
            <a:noFill/>
          </a:ln>
        </p:spPr>
        <p:txBody>
          <a:bodyPr spcFirstLastPara="1" wrap="square" lIns="69200" tIns="34600" rIns="69200" bIns="34600" anchor="ctr" anchorCtr="0"/>
          <a:lstStyle>
            <a:lvl1pPr marR="0" lvl="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96" name="Google Shape;96;p14"/>
          <p:cNvSpPr txBox="1">
            <a:spLocks noGrp="1"/>
          </p:cNvSpPr>
          <p:nvPr>
            <p:ph type="sldNum" idx="12"/>
          </p:nvPr>
        </p:nvSpPr>
        <p:spPr>
          <a:xfrm>
            <a:off x="6553200" y="6356354"/>
            <a:ext cx="2133600" cy="365100"/>
          </a:xfrm>
          <a:prstGeom prst="rect">
            <a:avLst/>
          </a:prstGeom>
          <a:noFill/>
          <a:ln>
            <a:noFill/>
          </a:ln>
        </p:spPr>
        <p:txBody>
          <a:bodyPr spcFirstLastPara="1" wrap="square" lIns="69200" tIns="34600" rIns="69200" bIns="34600" anchor="ctr" anchorCtr="0">
            <a:noAutofit/>
          </a:bodyPr>
          <a:lstStyle>
            <a:lvl1pPr marL="0" marR="0" lvl="0" indent="0" algn="r" rtl="0">
              <a:spcBef>
                <a:spcPts val="0"/>
              </a:spcBef>
              <a:spcAft>
                <a:spcPts val="0"/>
              </a:spcAft>
              <a:buNone/>
              <a:defRPr sz="900" b="0" i="0" u="none" strike="noStrike" cap="none">
                <a:solidFill>
                  <a:srgbClr val="888888"/>
                </a:solidFill>
                <a:latin typeface="Calibri"/>
                <a:ea typeface="Calibri"/>
                <a:cs typeface="Calibri"/>
                <a:sym typeface="Calibri"/>
              </a:defRPr>
            </a:lvl1pPr>
            <a:lvl2pPr marL="0" marR="0" lvl="1" indent="0" algn="r" rtl="0">
              <a:spcBef>
                <a:spcPts val="0"/>
              </a:spcBef>
              <a:spcAft>
                <a:spcPts val="0"/>
              </a:spcAft>
              <a:buNone/>
              <a:defRPr sz="900" b="0" i="0" u="none" strike="noStrike" cap="none">
                <a:solidFill>
                  <a:srgbClr val="888888"/>
                </a:solidFill>
                <a:latin typeface="Calibri"/>
                <a:ea typeface="Calibri"/>
                <a:cs typeface="Calibri"/>
                <a:sym typeface="Calibri"/>
              </a:defRPr>
            </a:lvl2pPr>
            <a:lvl3pPr marL="0" marR="0" lvl="2" indent="0" algn="r" rtl="0">
              <a:spcBef>
                <a:spcPts val="0"/>
              </a:spcBef>
              <a:spcAft>
                <a:spcPts val="0"/>
              </a:spcAft>
              <a:buNone/>
              <a:defRPr sz="900" b="0" i="0" u="none" strike="noStrike" cap="none">
                <a:solidFill>
                  <a:srgbClr val="888888"/>
                </a:solidFill>
                <a:latin typeface="Calibri"/>
                <a:ea typeface="Calibri"/>
                <a:cs typeface="Calibri"/>
                <a:sym typeface="Calibri"/>
              </a:defRPr>
            </a:lvl3pPr>
            <a:lvl4pPr marL="0" marR="0" lvl="3" indent="0" algn="r" rtl="0">
              <a:spcBef>
                <a:spcPts val="0"/>
              </a:spcBef>
              <a:spcAft>
                <a:spcPts val="0"/>
              </a:spcAft>
              <a:buNone/>
              <a:defRPr sz="900" b="0" i="0" u="none" strike="noStrike" cap="none">
                <a:solidFill>
                  <a:srgbClr val="888888"/>
                </a:solidFill>
                <a:latin typeface="Calibri"/>
                <a:ea typeface="Calibri"/>
                <a:cs typeface="Calibri"/>
                <a:sym typeface="Calibri"/>
              </a:defRPr>
            </a:lvl4pPr>
            <a:lvl5pPr marL="0" marR="0" lvl="4" indent="0" algn="r" rtl="0">
              <a:spcBef>
                <a:spcPts val="0"/>
              </a:spcBef>
              <a:spcAft>
                <a:spcPts val="0"/>
              </a:spcAft>
              <a:buNone/>
              <a:defRPr sz="900" b="0" i="0" u="none" strike="noStrike" cap="none">
                <a:solidFill>
                  <a:srgbClr val="888888"/>
                </a:solidFill>
                <a:latin typeface="Calibri"/>
                <a:ea typeface="Calibri"/>
                <a:cs typeface="Calibri"/>
                <a:sym typeface="Calibri"/>
              </a:defRPr>
            </a:lvl5pPr>
            <a:lvl6pPr marL="0" marR="0" lvl="5" indent="0" algn="r" rtl="0">
              <a:spcBef>
                <a:spcPts val="0"/>
              </a:spcBef>
              <a:spcAft>
                <a:spcPts val="0"/>
              </a:spcAft>
              <a:buNone/>
              <a:defRPr sz="900" b="0" i="0" u="none" strike="noStrike" cap="none">
                <a:solidFill>
                  <a:srgbClr val="888888"/>
                </a:solidFill>
                <a:latin typeface="Calibri"/>
                <a:ea typeface="Calibri"/>
                <a:cs typeface="Calibri"/>
                <a:sym typeface="Calibri"/>
              </a:defRPr>
            </a:lvl6pPr>
            <a:lvl7pPr marL="0" marR="0" lvl="6" indent="0" algn="r" rtl="0">
              <a:spcBef>
                <a:spcPts val="0"/>
              </a:spcBef>
              <a:spcAft>
                <a:spcPts val="0"/>
              </a:spcAft>
              <a:buNone/>
              <a:defRPr sz="900" b="0" i="0" u="none" strike="noStrike" cap="none">
                <a:solidFill>
                  <a:srgbClr val="888888"/>
                </a:solidFill>
                <a:latin typeface="Calibri"/>
                <a:ea typeface="Calibri"/>
                <a:cs typeface="Calibri"/>
                <a:sym typeface="Calibri"/>
              </a:defRPr>
            </a:lvl7pPr>
            <a:lvl8pPr marL="0" marR="0" lvl="7" indent="0" algn="r" rtl="0">
              <a:spcBef>
                <a:spcPts val="0"/>
              </a:spcBef>
              <a:spcAft>
                <a:spcPts val="0"/>
              </a:spcAft>
              <a:buNone/>
              <a:defRPr sz="900" b="0" i="0" u="none" strike="noStrike" cap="none">
                <a:solidFill>
                  <a:srgbClr val="888888"/>
                </a:solidFill>
                <a:latin typeface="Calibri"/>
                <a:ea typeface="Calibri"/>
                <a:cs typeface="Calibri"/>
                <a:sym typeface="Calibri"/>
              </a:defRPr>
            </a:lvl8pPr>
            <a:lvl9pPr marL="0" marR="0" lvl="8" indent="0" algn="r" rtl="0">
              <a:spcBef>
                <a:spcPts val="0"/>
              </a:spcBef>
              <a:spcAft>
                <a:spcPts val="0"/>
              </a:spcAft>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457200" y="274638"/>
            <a:ext cx="8229600" cy="1143000"/>
          </a:xfrm>
          <a:prstGeom prst="rect">
            <a:avLst/>
          </a:prstGeom>
          <a:noFill/>
          <a:ln>
            <a:noFill/>
          </a:ln>
        </p:spPr>
        <p:txBody>
          <a:bodyPr spcFirstLastPara="1" wrap="square" lIns="69200" tIns="34600" rIns="69200" bIns="34600" anchor="ctr" anchorCtr="0"/>
          <a:lstStyle>
            <a:lvl1pPr marR="0" lvl="0" algn="ctr" rtl="0">
              <a:spcBef>
                <a:spcPts val="0"/>
              </a:spcBef>
              <a:spcAft>
                <a:spcPts val="0"/>
              </a:spcAft>
              <a:buSzPts val="1100"/>
              <a:buNone/>
              <a:defRPr sz="33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100"/>
              <a:buNone/>
              <a:defRPr sz="33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100"/>
              <a:buNone/>
              <a:defRPr sz="33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100"/>
              <a:buNone/>
              <a:defRPr sz="33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100"/>
              <a:buNone/>
              <a:defRPr sz="33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100"/>
              <a:buNone/>
              <a:defRPr sz="33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100"/>
              <a:buNone/>
              <a:defRPr sz="33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100"/>
              <a:buNone/>
              <a:defRPr sz="33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100"/>
              <a:buNone/>
              <a:defRPr sz="3300" b="0" i="0" u="none" strike="noStrike" cap="none">
                <a:solidFill>
                  <a:schemeClr val="dk1"/>
                </a:solidFill>
                <a:latin typeface="Calibri"/>
                <a:ea typeface="Calibri"/>
                <a:cs typeface="Calibri"/>
                <a:sym typeface="Calibri"/>
              </a:defRPr>
            </a:lvl9pPr>
          </a:lstStyle>
          <a:p>
            <a:endParaRPr/>
          </a:p>
        </p:txBody>
      </p:sp>
      <p:sp>
        <p:nvSpPr>
          <p:cNvPr id="99" name="Google Shape;99;p15"/>
          <p:cNvSpPr txBox="1">
            <a:spLocks noGrp="1"/>
          </p:cNvSpPr>
          <p:nvPr>
            <p:ph type="body" idx="1"/>
          </p:nvPr>
        </p:nvSpPr>
        <p:spPr>
          <a:xfrm>
            <a:off x="457200" y="1600202"/>
            <a:ext cx="8229600" cy="4526100"/>
          </a:xfrm>
          <a:prstGeom prst="rect">
            <a:avLst/>
          </a:prstGeom>
          <a:noFill/>
          <a:ln>
            <a:noFill/>
          </a:ln>
        </p:spPr>
        <p:txBody>
          <a:bodyPr spcFirstLastPara="1" wrap="square" lIns="69200" tIns="34600" rIns="69200" bIns="34600" anchor="t" anchorCtr="0"/>
          <a:lstStyle>
            <a:lvl1pPr marL="457200" marR="0" lvl="0" indent="-381000" algn="l" rtl="0">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61950" algn="l" rtl="0">
              <a:spcBef>
                <a:spcPts val="4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2pPr>
            <a:lvl3pPr marL="1371600" marR="0" lvl="2"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4pPr>
            <a:lvl5pPr marL="2286000" marR="0" lvl="4"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5pPr>
            <a:lvl6pPr marL="2743200" marR="0" lvl="5"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100" name="Google Shape;100;p15"/>
          <p:cNvSpPr txBox="1">
            <a:spLocks noGrp="1"/>
          </p:cNvSpPr>
          <p:nvPr>
            <p:ph type="dt" idx="10"/>
          </p:nvPr>
        </p:nvSpPr>
        <p:spPr>
          <a:xfrm>
            <a:off x="457200" y="6356354"/>
            <a:ext cx="2133600" cy="365100"/>
          </a:xfrm>
          <a:prstGeom prst="rect">
            <a:avLst/>
          </a:prstGeom>
          <a:noFill/>
          <a:ln>
            <a:noFill/>
          </a:ln>
        </p:spPr>
        <p:txBody>
          <a:bodyPr spcFirstLastPara="1" wrap="square" lIns="69200" tIns="34600" rIns="69200" bIns="34600" anchor="ctr" anchorCtr="0"/>
          <a:lstStyle>
            <a:lvl1pPr lvl="0" rtl="0">
              <a:spcBef>
                <a:spcPts val="0"/>
              </a:spcBef>
              <a:spcAft>
                <a:spcPts val="0"/>
              </a:spcAft>
              <a:buSzPts val="1100"/>
              <a:buNone/>
              <a:defRPr>
                <a:latin typeface="Times New Roman"/>
                <a:ea typeface="Times New Roman"/>
                <a:cs typeface="Times New Roman"/>
                <a:sym typeface="Times New Roman"/>
              </a:defRPr>
            </a:lvl1pPr>
            <a:lvl2pPr marR="0" lvl="1"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101" name="Google Shape;101;p15"/>
          <p:cNvSpPr txBox="1">
            <a:spLocks noGrp="1"/>
          </p:cNvSpPr>
          <p:nvPr>
            <p:ph type="ftr" idx="11"/>
          </p:nvPr>
        </p:nvSpPr>
        <p:spPr>
          <a:xfrm>
            <a:off x="3124201" y="6356354"/>
            <a:ext cx="2895600" cy="365100"/>
          </a:xfrm>
          <a:prstGeom prst="rect">
            <a:avLst/>
          </a:prstGeom>
          <a:noFill/>
          <a:ln>
            <a:noFill/>
          </a:ln>
        </p:spPr>
        <p:txBody>
          <a:bodyPr spcFirstLastPara="1" wrap="square" lIns="69200" tIns="34600" rIns="69200" bIns="34600" anchor="ctr" anchorCtr="0"/>
          <a:lstStyle>
            <a:lvl1pPr marR="0" lvl="0" algn="ctr" rtl="0">
              <a:spcBef>
                <a:spcPts val="0"/>
              </a:spcBef>
              <a:spcAft>
                <a:spcPts val="0"/>
              </a:spcAft>
              <a:buSzPts val="1100"/>
              <a:buNone/>
              <a:defRPr sz="900">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102" name="Google Shape;102;p15"/>
          <p:cNvSpPr txBox="1">
            <a:spLocks noGrp="1"/>
          </p:cNvSpPr>
          <p:nvPr>
            <p:ph type="sldNum" idx="12"/>
          </p:nvPr>
        </p:nvSpPr>
        <p:spPr>
          <a:xfrm>
            <a:off x="6553200" y="6356354"/>
            <a:ext cx="2133600" cy="365100"/>
          </a:xfrm>
          <a:prstGeom prst="rect">
            <a:avLst/>
          </a:prstGeom>
          <a:noFill/>
          <a:ln>
            <a:noFill/>
          </a:ln>
        </p:spPr>
        <p:txBody>
          <a:bodyPr spcFirstLastPara="1" wrap="square" lIns="69200" tIns="34600" rIns="69200" bIns="34600" anchor="ctr" anchorCtr="0">
            <a:noAutofit/>
          </a:bodyPr>
          <a:lstStyle>
            <a:lvl1pPr marL="0" marR="0" lvl="0" indent="0" algn="r" rtl="0">
              <a:spcBef>
                <a:spcPts val="0"/>
              </a:spcBef>
              <a:spcAft>
                <a:spcPts val="0"/>
              </a:spcAft>
              <a:buNone/>
              <a:defRPr sz="900">
                <a:solidFill>
                  <a:srgbClr val="888888"/>
                </a:solidFill>
                <a:latin typeface="Calibri"/>
                <a:ea typeface="Calibri"/>
                <a:cs typeface="Calibri"/>
                <a:sym typeface="Calibri"/>
              </a:defRPr>
            </a:lvl1pPr>
            <a:lvl2pPr marL="0" marR="0" lvl="1" indent="0" algn="r" rtl="0">
              <a:spcBef>
                <a:spcPts val="0"/>
              </a:spcBef>
              <a:spcAft>
                <a:spcPts val="0"/>
              </a:spcAft>
              <a:buNone/>
              <a:defRPr sz="900">
                <a:solidFill>
                  <a:srgbClr val="888888"/>
                </a:solidFill>
                <a:latin typeface="Calibri"/>
                <a:ea typeface="Calibri"/>
                <a:cs typeface="Calibri"/>
                <a:sym typeface="Calibri"/>
              </a:defRPr>
            </a:lvl2pPr>
            <a:lvl3pPr marL="0" marR="0" lvl="2" indent="0" algn="r" rtl="0">
              <a:spcBef>
                <a:spcPts val="0"/>
              </a:spcBef>
              <a:spcAft>
                <a:spcPts val="0"/>
              </a:spcAft>
              <a:buNone/>
              <a:defRPr sz="900">
                <a:solidFill>
                  <a:srgbClr val="888888"/>
                </a:solidFill>
                <a:latin typeface="Calibri"/>
                <a:ea typeface="Calibri"/>
                <a:cs typeface="Calibri"/>
                <a:sym typeface="Calibri"/>
              </a:defRPr>
            </a:lvl3pPr>
            <a:lvl4pPr marL="0" marR="0" lvl="3" indent="0" algn="r" rtl="0">
              <a:spcBef>
                <a:spcPts val="0"/>
              </a:spcBef>
              <a:spcAft>
                <a:spcPts val="0"/>
              </a:spcAft>
              <a:buNone/>
              <a:defRPr sz="900">
                <a:solidFill>
                  <a:srgbClr val="888888"/>
                </a:solidFill>
                <a:latin typeface="Calibri"/>
                <a:ea typeface="Calibri"/>
                <a:cs typeface="Calibri"/>
                <a:sym typeface="Calibri"/>
              </a:defRPr>
            </a:lvl4pPr>
            <a:lvl5pPr marL="0" marR="0" lvl="4" indent="0" algn="r" rtl="0">
              <a:spcBef>
                <a:spcPts val="0"/>
              </a:spcBef>
              <a:spcAft>
                <a:spcPts val="0"/>
              </a:spcAft>
              <a:buNone/>
              <a:defRPr sz="900">
                <a:solidFill>
                  <a:srgbClr val="888888"/>
                </a:solidFill>
                <a:latin typeface="Calibri"/>
                <a:ea typeface="Calibri"/>
                <a:cs typeface="Calibri"/>
                <a:sym typeface="Calibri"/>
              </a:defRPr>
            </a:lvl5pPr>
            <a:lvl6pPr marL="0" marR="0" lvl="5" indent="0" algn="r" rtl="0">
              <a:spcBef>
                <a:spcPts val="0"/>
              </a:spcBef>
              <a:spcAft>
                <a:spcPts val="0"/>
              </a:spcAft>
              <a:buNone/>
              <a:defRPr sz="900">
                <a:solidFill>
                  <a:srgbClr val="888888"/>
                </a:solidFill>
                <a:latin typeface="Calibri"/>
                <a:ea typeface="Calibri"/>
                <a:cs typeface="Calibri"/>
                <a:sym typeface="Calibri"/>
              </a:defRPr>
            </a:lvl6pPr>
            <a:lvl7pPr marL="0" marR="0" lvl="6" indent="0" algn="r" rtl="0">
              <a:spcBef>
                <a:spcPts val="0"/>
              </a:spcBef>
              <a:spcAft>
                <a:spcPts val="0"/>
              </a:spcAft>
              <a:buNone/>
              <a:defRPr sz="900">
                <a:solidFill>
                  <a:srgbClr val="888888"/>
                </a:solidFill>
                <a:latin typeface="Calibri"/>
                <a:ea typeface="Calibri"/>
                <a:cs typeface="Calibri"/>
                <a:sym typeface="Calibri"/>
              </a:defRPr>
            </a:lvl7pPr>
            <a:lvl8pPr marL="0" marR="0" lvl="7" indent="0" algn="r" rtl="0">
              <a:spcBef>
                <a:spcPts val="0"/>
              </a:spcBef>
              <a:spcAft>
                <a:spcPts val="0"/>
              </a:spcAft>
              <a:buNone/>
              <a:defRPr sz="900">
                <a:solidFill>
                  <a:srgbClr val="888888"/>
                </a:solidFill>
                <a:latin typeface="Calibri"/>
                <a:ea typeface="Calibri"/>
                <a:cs typeface="Calibri"/>
                <a:sym typeface="Calibri"/>
              </a:defRPr>
            </a:lvl8pPr>
            <a:lvl9pPr marL="0" marR="0" lvl="8" indent="0" algn="r" rtl="0">
              <a:spcBef>
                <a:spcPts val="0"/>
              </a:spcBef>
              <a:spcAft>
                <a:spcPts val="0"/>
              </a:spcAft>
              <a:buNone/>
              <a:defRPr sz="9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722313" y="4406901"/>
            <a:ext cx="7772400" cy="1362000"/>
          </a:xfrm>
          <a:prstGeom prst="rect">
            <a:avLst/>
          </a:prstGeom>
          <a:noFill/>
          <a:ln>
            <a:noFill/>
          </a:ln>
        </p:spPr>
        <p:txBody>
          <a:bodyPr spcFirstLastPara="1" wrap="square" lIns="69200" tIns="34600" rIns="69200" bIns="34600" anchor="t" anchorCtr="0"/>
          <a:lstStyle>
            <a:lvl1pPr marR="0" lvl="0" algn="l" rtl="0">
              <a:spcBef>
                <a:spcPts val="0"/>
              </a:spcBef>
              <a:spcAft>
                <a:spcPts val="0"/>
              </a:spcAft>
              <a:buSzPts val="1100"/>
              <a:buNone/>
              <a:defRPr sz="3000" b="1" i="0" u="none" strike="noStrike" cap="none">
                <a:solidFill>
                  <a:schemeClr val="dk1"/>
                </a:solidFill>
                <a:latin typeface="Calibri"/>
                <a:ea typeface="Calibri"/>
                <a:cs typeface="Calibri"/>
                <a:sym typeface="Calibri"/>
              </a:defRPr>
            </a:lvl1pPr>
            <a:lvl2pPr marR="0" lvl="1" algn="ctr" rtl="0">
              <a:spcBef>
                <a:spcPts val="0"/>
              </a:spcBef>
              <a:spcAft>
                <a:spcPts val="0"/>
              </a:spcAft>
              <a:buSzPts val="1100"/>
              <a:buNone/>
              <a:defRPr sz="33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100"/>
              <a:buNone/>
              <a:defRPr sz="33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100"/>
              <a:buNone/>
              <a:defRPr sz="33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100"/>
              <a:buNone/>
              <a:defRPr sz="33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100"/>
              <a:buNone/>
              <a:defRPr sz="33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100"/>
              <a:buNone/>
              <a:defRPr sz="33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100"/>
              <a:buNone/>
              <a:defRPr sz="33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100"/>
              <a:buNone/>
              <a:defRPr sz="3300" b="0" i="0" u="none" strike="noStrike" cap="none">
                <a:solidFill>
                  <a:schemeClr val="dk1"/>
                </a:solidFill>
                <a:latin typeface="Calibri"/>
                <a:ea typeface="Calibri"/>
                <a:cs typeface="Calibri"/>
                <a:sym typeface="Calibri"/>
              </a:defRPr>
            </a:lvl9pPr>
          </a:lstStyle>
          <a:p>
            <a:endParaRPr/>
          </a:p>
        </p:txBody>
      </p:sp>
      <p:sp>
        <p:nvSpPr>
          <p:cNvPr id="105" name="Google Shape;105;p16"/>
          <p:cNvSpPr txBox="1">
            <a:spLocks noGrp="1"/>
          </p:cNvSpPr>
          <p:nvPr>
            <p:ph type="body" idx="1"/>
          </p:nvPr>
        </p:nvSpPr>
        <p:spPr>
          <a:xfrm>
            <a:off x="722313" y="2906715"/>
            <a:ext cx="7772400" cy="1500300"/>
          </a:xfrm>
          <a:prstGeom prst="rect">
            <a:avLst/>
          </a:prstGeom>
          <a:noFill/>
          <a:ln>
            <a:noFill/>
          </a:ln>
        </p:spPr>
        <p:txBody>
          <a:bodyPr spcFirstLastPara="1" wrap="square" lIns="69200" tIns="34600" rIns="69200" bIns="34600" anchor="b" anchorCtr="0"/>
          <a:lstStyle>
            <a:lvl1pPr marL="457200" marR="0" lvl="0" indent="-228600" algn="l" rtl="0">
              <a:spcBef>
                <a:spcPts val="3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1pPr>
            <a:lvl2pPr marL="914400" marR="0" lvl="1" indent="-228600" algn="l" rtl="0">
              <a:spcBef>
                <a:spcPts val="3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2pPr>
            <a:lvl3pPr marL="1371600" marR="0" lvl="2" indent="-228600" algn="l" rtl="0">
              <a:spcBef>
                <a:spcPts val="2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3pPr>
            <a:lvl4pPr marL="1828800" marR="0" lvl="3" indent="-228600" algn="l" rtl="0">
              <a:spcBef>
                <a:spcPts val="200"/>
              </a:spcBef>
              <a:spcAft>
                <a:spcPts val="0"/>
              </a:spcAft>
              <a:buClr>
                <a:srgbClr val="888888"/>
              </a:buClr>
              <a:buSzPts val="1100"/>
              <a:buFont typeface="Arial"/>
              <a:buNone/>
              <a:defRPr sz="1100" b="0" i="0" u="none" strike="noStrike" cap="none">
                <a:solidFill>
                  <a:srgbClr val="888888"/>
                </a:solidFill>
                <a:latin typeface="Calibri"/>
                <a:ea typeface="Calibri"/>
                <a:cs typeface="Calibri"/>
                <a:sym typeface="Calibri"/>
              </a:defRPr>
            </a:lvl4pPr>
            <a:lvl5pPr marL="2286000" marR="0" lvl="4" indent="-228600" algn="l" rtl="0">
              <a:spcBef>
                <a:spcPts val="200"/>
              </a:spcBef>
              <a:spcAft>
                <a:spcPts val="0"/>
              </a:spcAft>
              <a:buClr>
                <a:srgbClr val="888888"/>
              </a:buClr>
              <a:buSzPts val="1100"/>
              <a:buFont typeface="Arial"/>
              <a:buNone/>
              <a:defRPr sz="1100" b="0" i="0" u="none" strike="noStrike" cap="none">
                <a:solidFill>
                  <a:srgbClr val="888888"/>
                </a:solidFill>
                <a:latin typeface="Calibri"/>
                <a:ea typeface="Calibri"/>
                <a:cs typeface="Calibri"/>
                <a:sym typeface="Calibri"/>
              </a:defRPr>
            </a:lvl5pPr>
            <a:lvl6pPr marL="2743200" marR="0" lvl="5" indent="-228600" algn="l" rtl="0">
              <a:spcBef>
                <a:spcPts val="200"/>
              </a:spcBef>
              <a:spcAft>
                <a:spcPts val="0"/>
              </a:spcAft>
              <a:buClr>
                <a:srgbClr val="888888"/>
              </a:buClr>
              <a:buSzPts val="1100"/>
              <a:buFont typeface="Arial"/>
              <a:buNone/>
              <a:defRPr sz="1100" b="0" i="0" u="none" strike="noStrike" cap="none">
                <a:solidFill>
                  <a:srgbClr val="888888"/>
                </a:solidFill>
                <a:latin typeface="Calibri"/>
                <a:ea typeface="Calibri"/>
                <a:cs typeface="Calibri"/>
                <a:sym typeface="Calibri"/>
              </a:defRPr>
            </a:lvl6pPr>
            <a:lvl7pPr marL="3200400" marR="0" lvl="6" indent="-228600" algn="l" rtl="0">
              <a:spcBef>
                <a:spcPts val="200"/>
              </a:spcBef>
              <a:spcAft>
                <a:spcPts val="0"/>
              </a:spcAft>
              <a:buClr>
                <a:srgbClr val="888888"/>
              </a:buClr>
              <a:buSzPts val="1100"/>
              <a:buFont typeface="Arial"/>
              <a:buNone/>
              <a:defRPr sz="1100" b="0" i="0" u="none" strike="noStrike" cap="none">
                <a:solidFill>
                  <a:srgbClr val="888888"/>
                </a:solidFill>
                <a:latin typeface="Calibri"/>
                <a:ea typeface="Calibri"/>
                <a:cs typeface="Calibri"/>
                <a:sym typeface="Calibri"/>
              </a:defRPr>
            </a:lvl7pPr>
            <a:lvl8pPr marL="3657600" marR="0" lvl="7" indent="-228600" algn="l" rtl="0">
              <a:spcBef>
                <a:spcPts val="200"/>
              </a:spcBef>
              <a:spcAft>
                <a:spcPts val="0"/>
              </a:spcAft>
              <a:buClr>
                <a:srgbClr val="888888"/>
              </a:buClr>
              <a:buSzPts val="1100"/>
              <a:buFont typeface="Arial"/>
              <a:buNone/>
              <a:defRPr sz="1100" b="0" i="0" u="none" strike="noStrike" cap="none">
                <a:solidFill>
                  <a:srgbClr val="888888"/>
                </a:solidFill>
                <a:latin typeface="Calibri"/>
                <a:ea typeface="Calibri"/>
                <a:cs typeface="Calibri"/>
                <a:sym typeface="Calibri"/>
              </a:defRPr>
            </a:lvl8pPr>
            <a:lvl9pPr marL="4114800" marR="0" lvl="8" indent="-228600" algn="l" rtl="0">
              <a:spcBef>
                <a:spcPts val="200"/>
              </a:spcBef>
              <a:spcAft>
                <a:spcPts val="0"/>
              </a:spcAft>
              <a:buClr>
                <a:srgbClr val="888888"/>
              </a:buClr>
              <a:buSzPts val="1100"/>
              <a:buFont typeface="Arial"/>
              <a:buNone/>
              <a:defRPr sz="1100" b="0" i="0" u="none" strike="noStrike" cap="none">
                <a:solidFill>
                  <a:srgbClr val="888888"/>
                </a:solidFill>
                <a:latin typeface="Calibri"/>
                <a:ea typeface="Calibri"/>
                <a:cs typeface="Calibri"/>
                <a:sym typeface="Calibri"/>
              </a:defRPr>
            </a:lvl9pPr>
          </a:lstStyle>
          <a:p>
            <a:endParaRPr/>
          </a:p>
        </p:txBody>
      </p:sp>
      <p:sp>
        <p:nvSpPr>
          <p:cNvPr id="106" name="Google Shape;106;p16"/>
          <p:cNvSpPr txBox="1">
            <a:spLocks noGrp="1"/>
          </p:cNvSpPr>
          <p:nvPr>
            <p:ph type="dt" idx="10"/>
          </p:nvPr>
        </p:nvSpPr>
        <p:spPr>
          <a:xfrm>
            <a:off x="457200" y="6356354"/>
            <a:ext cx="2133600" cy="365100"/>
          </a:xfrm>
          <a:prstGeom prst="rect">
            <a:avLst/>
          </a:prstGeom>
          <a:noFill/>
          <a:ln>
            <a:noFill/>
          </a:ln>
        </p:spPr>
        <p:txBody>
          <a:bodyPr spcFirstLastPara="1" wrap="square" lIns="69200" tIns="34600" rIns="69200" bIns="34600" anchor="ctr" anchorCtr="0"/>
          <a:lstStyle>
            <a:lvl1pPr marR="0" lvl="0" algn="l" rtl="0">
              <a:spcBef>
                <a:spcPts val="0"/>
              </a:spcBef>
              <a:spcAft>
                <a:spcPts val="0"/>
              </a:spcAft>
              <a:buSzPts val="1100"/>
              <a:buNone/>
              <a:defRPr sz="900">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107" name="Google Shape;107;p16"/>
          <p:cNvSpPr txBox="1">
            <a:spLocks noGrp="1"/>
          </p:cNvSpPr>
          <p:nvPr>
            <p:ph type="ftr" idx="11"/>
          </p:nvPr>
        </p:nvSpPr>
        <p:spPr>
          <a:xfrm>
            <a:off x="3124201" y="6356354"/>
            <a:ext cx="2895600" cy="365100"/>
          </a:xfrm>
          <a:prstGeom prst="rect">
            <a:avLst/>
          </a:prstGeom>
          <a:noFill/>
          <a:ln>
            <a:noFill/>
          </a:ln>
        </p:spPr>
        <p:txBody>
          <a:bodyPr spcFirstLastPara="1" wrap="square" lIns="69200" tIns="34600" rIns="69200" bIns="34600" anchor="ctr" anchorCtr="0"/>
          <a:lstStyle>
            <a:lvl1pPr marR="0" lvl="0" algn="ctr" rtl="0">
              <a:spcBef>
                <a:spcPts val="0"/>
              </a:spcBef>
              <a:spcAft>
                <a:spcPts val="0"/>
              </a:spcAft>
              <a:buSzPts val="1100"/>
              <a:buNone/>
              <a:defRPr sz="900">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108" name="Google Shape;108;p16"/>
          <p:cNvSpPr txBox="1">
            <a:spLocks noGrp="1"/>
          </p:cNvSpPr>
          <p:nvPr>
            <p:ph type="sldNum" idx="12"/>
          </p:nvPr>
        </p:nvSpPr>
        <p:spPr>
          <a:xfrm>
            <a:off x="6553200" y="6356354"/>
            <a:ext cx="2133600" cy="365100"/>
          </a:xfrm>
          <a:prstGeom prst="rect">
            <a:avLst/>
          </a:prstGeom>
          <a:noFill/>
          <a:ln>
            <a:noFill/>
          </a:ln>
        </p:spPr>
        <p:txBody>
          <a:bodyPr spcFirstLastPara="1" wrap="square" lIns="69200" tIns="34600" rIns="69200" bIns="34600" anchor="ctr" anchorCtr="0">
            <a:noAutofit/>
          </a:bodyPr>
          <a:lstStyle>
            <a:lvl1pPr marL="0" marR="0" lvl="0" indent="0" algn="r" rtl="0">
              <a:spcBef>
                <a:spcPts val="0"/>
              </a:spcBef>
              <a:spcAft>
                <a:spcPts val="0"/>
              </a:spcAft>
              <a:buNone/>
              <a:defRPr sz="900">
                <a:solidFill>
                  <a:srgbClr val="888888"/>
                </a:solidFill>
                <a:latin typeface="Calibri"/>
                <a:ea typeface="Calibri"/>
                <a:cs typeface="Calibri"/>
                <a:sym typeface="Calibri"/>
              </a:defRPr>
            </a:lvl1pPr>
            <a:lvl2pPr marL="0" marR="0" lvl="1" indent="0" algn="r" rtl="0">
              <a:spcBef>
                <a:spcPts val="0"/>
              </a:spcBef>
              <a:spcAft>
                <a:spcPts val="0"/>
              </a:spcAft>
              <a:buNone/>
              <a:defRPr sz="900">
                <a:solidFill>
                  <a:srgbClr val="888888"/>
                </a:solidFill>
                <a:latin typeface="Calibri"/>
                <a:ea typeface="Calibri"/>
                <a:cs typeface="Calibri"/>
                <a:sym typeface="Calibri"/>
              </a:defRPr>
            </a:lvl2pPr>
            <a:lvl3pPr marL="0" marR="0" lvl="2" indent="0" algn="r" rtl="0">
              <a:spcBef>
                <a:spcPts val="0"/>
              </a:spcBef>
              <a:spcAft>
                <a:spcPts val="0"/>
              </a:spcAft>
              <a:buNone/>
              <a:defRPr sz="900">
                <a:solidFill>
                  <a:srgbClr val="888888"/>
                </a:solidFill>
                <a:latin typeface="Calibri"/>
                <a:ea typeface="Calibri"/>
                <a:cs typeface="Calibri"/>
                <a:sym typeface="Calibri"/>
              </a:defRPr>
            </a:lvl3pPr>
            <a:lvl4pPr marL="0" marR="0" lvl="3" indent="0" algn="r" rtl="0">
              <a:spcBef>
                <a:spcPts val="0"/>
              </a:spcBef>
              <a:spcAft>
                <a:spcPts val="0"/>
              </a:spcAft>
              <a:buNone/>
              <a:defRPr sz="900">
                <a:solidFill>
                  <a:srgbClr val="888888"/>
                </a:solidFill>
                <a:latin typeface="Calibri"/>
                <a:ea typeface="Calibri"/>
                <a:cs typeface="Calibri"/>
                <a:sym typeface="Calibri"/>
              </a:defRPr>
            </a:lvl4pPr>
            <a:lvl5pPr marL="0" marR="0" lvl="4" indent="0" algn="r" rtl="0">
              <a:spcBef>
                <a:spcPts val="0"/>
              </a:spcBef>
              <a:spcAft>
                <a:spcPts val="0"/>
              </a:spcAft>
              <a:buNone/>
              <a:defRPr sz="900">
                <a:solidFill>
                  <a:srgbClr val="888888"/>
                </a:solidFill>
                <a:latin typeface="Calibri"/>
                <a:ea typeface="Calibri"/>
                <a:cs typeface="Calibri"/>
                <a:sym typeface="Calibri"/>
              </a:defRPr>
            </a:lvl5pPr>
            <a:lvl6pPr marL="0" marR="0" lvl="5" indent="0" algn="r" rtl="0">
              <a:spcBef>
                <a:spcPts val="0"/>
              </a:spcBef>
              <a:spcAft>
                <a:spcPts val="0"/>
              </a:spcAft>
              <a:buNone/>
              <a:defRPr sz="900">
                <a:solidFill>
                  <a:srgbClr val="888888"/>
                </a:solidFill>
                <a:latin typeface="Calibri"/>
                <a:ea typeface="Calibri"/>
                <a:cs typeface="Calibri"/>
                <a:sym typeface="Calibri"/>
              </a:defRPr>
            </a:lvl6pPr>
            <a:lvl7pPr marL="0" marR="0" lvl="6" indent="0" algn="r" rtl="0">
              <a:spcBef>
                <a:spcPts val="0"/>
              </a:spcBef>
              <a:spcAft>
                <a:spcPts val="0"/>
              </a:spcAft>
              <a:buNone/>
              <a:defRPr sz="900">
                <a:solidFill>
                  <a:srgbClr val="888888"/>
                </a:solidFill>
                <a:latin typeface="Calibri"/>
                <a:ea typeface="Calibri"/>
                <a:cs typeface="Calibri"/>
                <a:sym typeface="Calibri"/>
              </a:defRPr>
            </a:lvl7pPr>
            <a:lvl8pPr marL="0" marR="0" lvl="7" indent="0" algn="r" rtl="0">
              <a:spcBef>
                <a:spcPts val="0"/>
              </a:spcBef>
              <a:spcAft>
                <a:spcPts val="0"/>
              </a:spcAft>
              <a:buNone/>
              <a:defRPr sz="900">
                <a:solidFill>
                  <a:srgbClr val="888888"/>
                </a:solidFill>
                <a:latin typeface="Calibri"/>
                <a:ea typeface="Calibri"/>
                <a:cs typeface="Calibri"/>
                <a:sym typeface="Calibri"/>
              </a:defRPr>
            </a:lvl8pPr>
            <a:lvl9pPr marL="0" marR="0" lvl="8" indent="0" algn="r" rtl="0">
              <a:spcBef>
                <a:spcPts val="0"/>
              </a:spcBef>
              <a:spcAft>
                <a:spcPts val="0"/>
              </a:spcAft>
              <a:buNone/>
              <a:defRPr sz="9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457200" y="274638"/>
            <a:ext cx="8229600" cy="1143000"/>
          </a:xfrm>
          <a:prstGeom prst="rect">
            <a:avLst/>
          </a:prstGeom>
          <a:noFill/>
          <a:ln>
            <a:noFill/>
          </a:ln>
        </p:spPr>
        <p:txBody>
          <a:bodyPr spcFirstLastPara="1" wrap="square" lIns="69200" tIns="34600" rIns="69200" bIns="34600" anchor="ctr" anchorCtr="0"/>
          <a:lstStyle>
            <a:lvl1pPr marR="0" lvl="0" algn="ctr" rtl="0">
              <a:spcBef>
                <a:spcPts val="0"/>
              </a:spcBef>
              <a:spcAft>
                <a:spcPts val="0"/>
              </a:spcAft>
              <a:buSzPts val="1100"/>
              <a:buNone/>
              <a:defRPr sz="33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100"/>
              <a:buNone/>
              <a:defRPr sz="33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100"/>
              <a:buNone/>
              <a:defRPr sz="33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100"/>
              <a:buNone/>
              <a:defRPr sz="33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100"/>
              <a:buNone/>
              <a:defRPr sz="33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100"/>
              <a:buNone/>
              <a:defRPr sz="33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100"/>
              <a:buNone/>
              <a:defRPr sz="33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100"/>
              <a:buNone/>
              <a:defRPr sz="33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100"/>
              <a:buNone/>
              <a:defRPr sz="3300" b="0" i="0" u="none" strike="noStrike" cap="none">
                <a:solidFill>
                  <a:schemeClr val="dk1"/>
                </a:solidFill>
                <a:latin typeface="Calibri"/>
                <a:ea typeface="Calibri"/>
                <a:cs typeface="Calibri"/>
                <a:sym typeface="Calibri"/>
              </a:defRPr>
            </a:lvl9pPr>
          </a:lstStyle>
          <a:p>
            <a:endParaRPr/>
          </a:p>
        </p:txBody>
      </p:sp>
      <p:sp>
        <p:nvSpPr>
          <p:cNvPr id="111" name="Google Shape;111;p17"/>
          <p:cNvSpPr txBox="1">
            <a:spLocks noGrp="1"/>
          </p:cNvSpPr>
          <p:nvPr>
            <p:ph type="body" idx="1"/>
          </p:nvPr>
        </p:nvSpPr>
        <p:spPr>
          <a:xfrm>
            <a:off x="457200" y="1600202"/>
            <a:ext cx="4038600" cy="4526100"/>
          </a:xfrm>
          <a:prstGeom prst="rect">
            <a:avLst/>
          </a:prstGeom>
          <a:noFill/>
          <a:ln>
            <a:noFill/>
          </a:ln>
        </p:spPr>
        <p:txBody>
          <a:bodyPr spcFirstLastPara="1" wrap="square" lIns="69200" tIns="34600" rIns="69200" bIns="34600" anchor="t" anchorCtr="0"/>
          <a:lstStyle>
            <a:lvl1pPr marL="457200" marR="0" lvl="0" indent="-361950" algn="l" rtl="0">
              <a:spcBef>
                <a:spcPts val="4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spcBef>
                <a:spcPts val="3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spcBef>
                <a:spcPts val="3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spcBef>
                <a:spcPts val="3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spcBef>
                <a:spcPts val="3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spcBef>
                <a:spcPts val="3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spcBef>
                <a:spcPts val="3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12" name="Google Shape;112;p17"/>
          <p:cNvSpPr txBox="1">
            <a:spLocks noGrp="1"/>
          </p:cNvSpPr>
          <p:nvPr>
            <p:ph type="body" idx="2"/>
          </p:nvPr>
        </p:nvSpPr>
        <p:spPr>
          <a:xfrm>
            <a:off x="4648200" y="1600202"/>
            <a:ext cx="4038600" cy="4526100"/>
          </a:xfrm>
          <a:prstGeom prst="rect">
            <a:avLst/>
          </a:prstGeom>
          <a:noFill/>
          <a:ln>
            <a:noFill/>
          </a:ln>
        </p:spPr>
        <p:txBody>
          <a:bodyPr spcFirstLastPara="1" wrap="square" lIns="69200" tIns="34600" rIns="69200" bIns="34600" anchor="t" anchorCtr="0"/>
          <a:lstStyle>
            <a:lvl1pPr marL="457200" marR="0" lvl="0" indent="-361950" algn="l" rtl="0">
              <a:spcBef>
                <a:spcPts val="4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spcBef>
                <a:spcPts val="3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spcBef>
                <a:spcPts val="3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spcBef>
                <a:spcPts val="3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spcBef>
                <a:spcPts val="3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spcBef>
                <a:spcPts val="3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spcBef>
                <a:spcPts val="3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13" name="Google Shape;113;p17"/>
          <p:cNvSpPr txBox="1">
            <a:spLocks noGrp="1"/>
          </p:cNvSpPr>
          <p:nvPr>
            <p:ph type="dt" idx="10"/>
          </p:nvPr>
        </p:nvSpPr>
        <p:spPr>
          <a:xfrm>
            <a:off x="457200" y="6356354"/>
            <a:ext cx="2133600" cy="365100"/>
          </a:xfrm>
          <a:prstGeom prst="rect">
            <a:avLst/>
          </a:prstGeom>
          <a:noFill/>
          <a:ln>
            <a:noFill/>
          </a:ln>
        </p:spPr>
        <p:txBody>
          <a:bodyPr spcFirstLastPara="1" wrap="square" lIns="69200" tIns="34600" rIns="69200" bIns="34600" anchor="ctr" anchorCtr="0"/>
          <a:lstStyle>
            <a:lvl1pPr marR="0" lvl="0" algn="l" rtl="0">
              <a:spcBef>
                <a:spcPts val="0"/>
              </a:spcBef>
              <a:spcAft>
                <a:spcPts val="0"/>
              </a:spcAft>
              <a:buSzPts val="1100"/>
              <a:buNone/>
              <a:defRPr sz="900">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114" name="Google Shape;114;p17"/>
          <p:cNvSpPr txBox="1">
            <a:spLocks noGrp="1"/>
          </p:cNvSpPr>
          <p:nvPr>
            <p:ph type="ftr" idx="11"/>
          </p:nvPr>
        </p:nvSpPr>
        <p:spPr>
          <a:xfrm>
            <a:off x="3124201" y="6356354"/>
            <a:ext cx="2895600" cy="365100"/>
          </a:xfrm>
          <a:prstGeom prst="rect">
            <a:avLst/>
          </a:prstGeom>
          <a:noFill/>
          <a:ln>
            <a:noFill/>
          </a:ln>
        </p:spPr>
        <p:txBody>
          <a:bodyPr spcFirstLastPara="1" wrap="square" lIns="69200" tIns="34600" rIns="69200" bIns="34600" anchor="ctr" anchorCtr="0"/>
          <a:lstStyle>
            <a:lvl1pPr marR="0" lvl="0" algn="ctr" rtl="0">
              <a:spcBef>
                <a:spcPts val="0"/>
              </a:spcBef>
              <a:spcAft>
                <a:spcPts val="0"/>
              </a:spcAft>
              <a:buSzPts val="1100"/>
              <a:buNone/>
              <a:defRPr sz="900">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115" name="Google Shape;115;p17"/>
          <p:cNvSpPr txBox="1">
            <a:spLocks noGrp="1"/>
          </p:cNvSpPr>
          <p:nvPr>
            <p:ph type="sldNum" idx="12"/>
          </p:nvPr>
        </p:nvSpPr>
        <p:spPr>
          <a:xfrm>
            <a:off x="6553200" y="6356354"/>
            <a:ext cx="2133600" cy="365100"/>
          </a:xfrm>
          <a:prstGeom prst="rect">
            <a:avLst/>
          </a:prstGeom>
          <a:noFill/>
          <a:ln>
            <a:noFill/>
          </a:ln>
        </p:spPr>
        <p:txBody>
          <a:bodyPr spcFirstLastPara="1" wrap="square" lIns="69200" tIns="34600" rIns="69200" bIns="34600" anchor="ctr" anchorCtr="0">
            <a:noAutofit/>
          </a:bodyPr>
          <a:lstStyle>
            <a:lvl1pPr marL="0" marR="0" lvl="0" indent="0" algn="r" rtl="0">
              <a:spcBef>
                <a:spcPts val="0"/>
              </a:spcBef>
              <a:spcAft>
                <a:spcPts val="0"/>
              </a:spcAft>
              <a:buNone/>
              <a:defRPr sz="900">
                <a:solidFill>
                  <a:srgbClr val="888888"/>
                </a:solidFill>
                <a:latin typeface="Calibri"/>
                <a:ea typeface="Calibri"/>
                <a:cs typeface="Calibri"/>
                <a:sym typeface="Calibri"/>
              </a:defRPr>
            </a:lvl1pPr>
            <a:lvl2pPr marL="0" marR="0" lvl="1" indent="0" algn="r" rtl="0">
              <a:spcBef>
                <a:spcPts val="0"/>
              </a:spcBef>
              <a:spcAft>
                <a:spcPts val="0"/>
              </a:spcAft>
              <a:buNone/>
              <a:defRPr sz="900">
                <a:solidFill>
                  <a:srgbClr val="888888"/>
                </a:solidFill>
                <a:latin typeface="Calibri"/>
                <a:ea typeface="Calibri"/>
                <a:cs typeface="Calibri"/>
                <a:sym typeface="Calibri"/>
              </a:defRPr>
            </a:lvl2pPr>
            <a:lvl3pPr marL="0" marR="0" lvl="2" indent="0" algn="r" rtl="0">
              <a:spcBef>
                <a:spcPts val="0"/>
              </a:spcBef>
              <a:spcAft>
                <a:spcPts val="0"/>
              </a:spcAft>
              <a:buNone/>
              <a:defRPr sz="900">
                <a:solidFill>
                  <a:srgbClr val="888888"/>
                </a:solidFill>
                <a:latin typeface="Calibri"/>
                <a:ea typeface="Calibri"/>
                <a:cs typeface="Calibri"/>
                <a:sym typeface="Calibri"/>
              </a:defRPr>
            </a:lvl3pPr>
            <a:lvl4pPr marL="0" marR="0" lvl="3" indent="0" algn="r" rtl="0">
              <a:spcBef>
                <a:spcPts val="0"/>
              </a:spcBef>
              <a:spcAft>
                <a:spcPts val="0"/>
              </a:spcAft>
              <a:buNone/>
              <a:defRPr sz="900">
                <a:solidFill>
                  <a:srgbClr val="888888"/>
                </a:solidFill>
                <a:latin typeface="Calibri"/>
                <a:ea typeface="Calibri"/>
                <a:cs typeface="Calibri"/>
                <a:sym typeface="Calibri"/>
              </a:defRPr>
            </a:lvl4pPr>
            <a:lvl5pPr marL="0" marR="0" lvl="4" indent="0" algn="r" rtl="0">
              <a:spcBef>
                <a:spcPts val="0"/>
              </a:spcBef>
              <a:spcAft>
                <a:spcPts val="0"/>
              </a:spcAft>
              <a:buNone/>
              <a:defRPr sz="900">
                <a:solidFill>
                  <a:srgbClr val="888888"/>
                </a:solidFill>
                <a:latin typeface="Calibri"/>
                <a:ea typeface="Calibri"/>
                <a:cs typeface="Calibri"/>
                <a:sym typeface="Calibri"/>
              </a:defRPr>
            </a:lvl5pPr>
            <a:lvl6pPr marL="0" marR="0" lvl="5" indent="0" algn="r" rtl="0">
              <a:spcBef>
                <a:spcPts val="0"/>
              </a:spcBef>
              <a:spcAft>
                <a:spcPts val="0"/>
              </a:spcAft>
              <a:buNone/>
              <a:defRPr sz="900">
                <a:solidFill>
                  <a:srgbClr val="888888"/>
                </a:solidFill>
                <a:latin typeface="Calibri"/>
                <a:ea typeface="Calibri"/>
                <a:cs typeface="Calibri"/>
                <a:sym typeface="Calibri"/>
              </a:defRPr>
            </a:lvl6pPr>
            <a:lvl7pPr marL="0" marR="0" lvl="6" indent="0" algn="r" rtl="0">
              <a:spcBef>
                <a:spcPts val="0"/>
              </a:spcBef>
              <a:spcAft>
                <a:spcPts val="0"/>
              </a:spcAft>
              <a:buNone/>
              <a:defRPr sz="900">
                <a:solidFill>
                  <a:srgbClr val="888888"/>
                </a:solidFill>
                <a:latin typeface="Calibri"/>
                <a:ea typeface="Calibri"/>
                <a:cs typeface="Calibri"/>
                <a:sym typeface="Calibri"/>
              </a:defRPr>
            </a:lvl7pPr>
            <a:lvl8pPr marL="0" marR="0" lvl="7" indent="0" algn="r" rtl="0">
              <a:spcBef>
                <a:spcPts val="0"/>
              </a:spcBef>
              <a:spcAft>
                <a:spcPts val="0"/>
              </a:spcAft>
              <a:buNone/>
              <a:defRPr sz="900">
                <a:solidFill>
                  <a:srgbClr val="888888"/>
                </a:solidFill>
                <a:latin typeface="Calibri"/>
                <a:ea typeface="Calibri"/>
                <a:cs typeface="Calibri"/>
                <a:sym typeface="Calibri"/>
              </a:defRPr>
            </a:lvl8pPr>
            <a:lvl9pPr marL="0" marR="0" lvl="8" indent="0" algn="r" rtl="0">
              <a:spcBef>
                <a:spcPts val="0"/>
              </a:spcBef>
              <a:spcAft>
                <a:spcPts val="0"/>
              </a:spcAft>
              <a:buNone/>
              <a:defRPr sz="9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16"/>
        <p:cNvGrpSpPr/>
        <p:nvPr/>
      </p:nvGrpSpPr>
      <p:grpSpPr>
        <a:xfrm>
          <a:off x="0" y="0"/>
          <a:ext cx="0" cy="0"/>
          <a:chOff x="0" y="0"/>
          <a:chExt cx="0" cy="0"/>
        </a:xfrm>
      </p:grpSpPr>
      <p:sp>
        <p:nvSpPr>
          <p:cNvPr id="117" name="Google Shape;117;p18"/>
          <p:cNvSpPr txBox="1">
            <a:spLocks noGrp="1"/>
          </p:cNvSpPr>
          <p:nvPr>
            <p:ph type="title"/>
          </p:nvPr>
        </p:nvSpPr>
        <p:spPr>
          <a:xfrm>
            <a:off x="457200" y="274638"/>
            <a:ext cx="8229600" cy="1143000"/>
          </a:xfrm>
          <a:prstGeom prst="rect">
            <a:avLst/>
          </a:prstGeom>
          <a:noFill/>
          <a:ln>
            <a:noFill/>
          </a:ln>
        </p:spPr>
        <p:txBody>
          <a:bodyPr spcFirstLastPara="1" wrap="square" lIns="69200" tIns="34600" rIns="69200" bIns="34600" anchor="ctr" anchorCtr="0"/>
          <a:lstStyle>
            <a:lvl1pPr marR="0" lvl="0" algn="ctr" rtl="0">
              <a:spcBef>
                <a:spcPts val="0"/>
              </a:spcBef>
              <a:spcAft>
                <a:spcPts val="0"/>
              </a:spcAft>
              <a:buSzPts val="1100"/>
              <a:buNone/>
              <a:defRPr sz="33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100"/>
              <a:buNone/>
              <a:defRPr sz="33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100"/>
              <a:buNone/>
              <a:defRPr sz="33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100"/>
              <a:buNone/>
              <a:defRPr sz="33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100"/>
              <a:buNone/>
              <a:defRPr sz="33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100"/>
              <a:buNone/>
              <a:defRPr sz="33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100"/>
              <a:buNone/>
              <a:defRPr sz="33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100"/>
              <a:buNone/>
              <a:defRPr sz="33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100"/>
              <a:buNone/>
              <a:defRPr sz="3300" b="0" i="0" u="none" strike="noStrike" cap="none">
                <a:solidFill>
                  <a:schemeClr val="dk1"/>
                </a:solidFill>
                <a:latin typeface="Calibri"/>
                <a:ea typeface="Calibri"/>
                <a:cs typeface="Calibri"/>
                <a:sym typeface="Calibri"/>
              </a:defRPr>
            </a:lvl9pPr>
          </a:lstStyle>
          <a:p>
            <a:endParaRPr/>
          </a:p>
        </p:txBody>
      </p:sp>
      <p:sp>
        <p:nvSpPr>
          <p:cNvPr id="118" name="Google Shape;118;p18"/>
          <p:cNvSpPr txBox="1">
            <a:spLocks noGrp="1"/>
          </p:cNvSpPr>
          <p:nvPr>
            <p:ph type="body" idx="1"/>
          </p:nvPr>
        </p:nvSpPr>
        <p:spPr>
          <a:xfrm>
            <a:off x="457201" y="1535116"/>
            <a:ext cx="4040100" cy="639600"/>
          </a:xfrm>
          <a:prstGeom prst="rect">
            <a:avLst/>
          </a:prstGeom>
          <a:noFill/>
          <a:ln>
            <a:noFill/>
          </a:ln>
        </p:spPr>
        <p:txBody>
          <a:bodyPr spcFirstLastPara="1" wrap="square" lIns="69200" tIns="34600" rIns="69200" bIns="34600" anchor="b" anchorCtr="0"/>
          <a:lstStyle>
            <a:lvl1pPr marL="457200" marR="0" lvl="0" indent="-228600" algn="l" rtl="0">
              <a:spcBef>
                <a:spcPts val="4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1pPr>
            <a:lvl2pPr marL="914400" marR="0" lvl="1" indent="-228600" algn="l" rtl="0">
              <a:spcBef>
                <a:spcPts val="300"/>
              </a:spcBef>
              <a:spcAft>
                <a:spcPts val="0"/>
              </a:spcAft>
              <a:buClr>
                <a:schemeClr val="dk1"/>
              </a:buClr>
              <a:buSzPts val="1500"/>
              <a:buFont typeface="Arial"/>
              <a:buNone/>
              <a:defRPr sz="1500" b="1" i="0" u="none" strike="noStrike" cap="none">
                <a:solidFill>
                  <a:schemeClr val="dk1"/>
                </a:solidFill>
                <a:latin typeface="Calibri"/>
                <a:ea typeface="Calibri"/>
                <a:cs typeface="Calibri"/>
                <a:sym typeface="Calibri"/>
              </a:defRPr>
            </a:lvl2pPr>
            <a:lvl3pPr marL="1371600" marR="0" lvl="2" indent="-228600" algn="l" rtl="0">
              <a:spcBef>
                <a:spcPts val="300"/>
              </a:spcBef>
              <a:spcAft>
                <a:spcPts val="0"/>
              </a:spcAft>
              <a:buClr>
                <a:schemeClr val="dk1"/>
              </a:buClr>
              <a:buSzPts val="1400"/>
              <a:buFont typeface="Arial"/>
              <a:buNone/>
              <a:defRPr sz="1400" b="1" i="0" u="none" strike="noStrike" cap="none">
                <a:solidFill>
                  <a:schemeClr val="dk1"/>
                </a:solidFill>
                <a:latin typeface="Calibri"/>
                <a:ea typeface="Calibri"/>
                <a:cs typeface="Calibri"/>
                <a:sym typeface="Calibri"/>
              </a:defRPr>
            </a:lvl3pPr>
            <a:lvl4pPr marL="1828800" marR="0" lvl="3" indent="-228600" algn="l" rtl="0">
              <a:spcBef>
                <a:spcPts val="2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4pPr>
            <a:lvl5pPr marL="2286000" marR="0" lvl="4" indent="-228600" algn="l" rtl="0">
              <a:spcBef>
                <a:spcPts val="2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5pPr>
            <a:lvl6pPr marL="2743200" marR="0" lvl="5" indent="-228600" algn="l" rtl="0">
              <a:spcBef>
                <a:spcPts val="2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6pPr>
            <a:lvl7pPr marL="3200400" marR="0" lvl="6" indent="-228600" algn="l" rtl="0">
              <a:spcBef>
                <a:spcPts val="2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7pPr>
            <a:lvl8pPr marL="3657600" marR="0" lvl="7" indent="-228600" algn="l" rtl="0">
              <a:spcBef>
                <a:spcPts val="2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8pPr>
            <a:lvl9pPr marL="4114800" marR="0" lvl="8" indent="-228600" algn="l" rtl="0">
              <a:spcBef>
                <a:spcPts val="2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119" name="Google Shape;119;p18"/>
          <p:cNvSpPr txBox="1">
            <a:spLocks noGrp="1"/>
          </p:cNvSpPr>
          <p:nvPr>
            <p:ph type="body" idx="2"/>
          </p:nvPr>
        </p:nvSpPr>
        <p:spPr>
          <a:xfrm>
            <a:off x="457201" y="2174878"/>
            <a:ext cx="4040100" cy="3951300"/>
          </a:xfrm>
          <a:prstGeom prst="rect">
            <a:avLst/>
          </a:prstGeom>
          <a:noFill/>
          <a:ln>
            <a:noFill/>
          </a:ln>
        </p:spPr>
        <p:txBody>
          <a:bodyPr spcFirstLastPara="1" wrap="square" lIns="69200" tIns="34600" rIns="69200" bIns="34600" anchor="t" anchorCtr="0"/>
          <a:lstStyle>
            <a:lvl1pPr marL="457200" marR="0" lvl="0"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1pPr>
            <a:lvl2pPr marL="914400" marR="0" lvl="1"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2pPr>
            <a:lvl3pPr marL="1371600" marR="0" lvl="2" indent="-317500" algn="l" rtl="0">
              <a:spcBef>
                <a:spcPts val="3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3pPr>
            <a:lvl4pPr marL="1828800" marR="0" lvl="3" indent="-304800" algn="l" rtl="0">
              <a:spcBef>
                <a:spcPts val="200"/>
              </a:spcBef>
              <a:spcAft>
                <a:spcPts val="0"/>
              </a:spcAft>
              <a:buClr>
                <a:schemeClr val="dk1"/>
              </a:buClr>
              <a:buSzPts val="1200"/>
              <a:buFont typeface="Arial"/>
              <a:buChar char="–"/>
              <a:defRPr sz="1200" b="0" i="0" u="none" strike="noStrike" cap="none">
                <a:solidFill>
                  <a:schemeClr val="dk1"/>
                </a:solidFill>
                <a:latin typeface="Calibri"/>
                <a:ea typeface="Calibri"/>
                <a:cs typeface="Calibri"/>
                <a:sym typeface="Calibri"/>
              </a:defRPr>
            </a:lvl4pPr>
            <a:lvl5pPr marL="2286000" marR="0" lvl="4" indent="-304800" algn="l" rtl="0">
              <a:spcBef>
                <a:spcPts val="200"/>
              </a:spcBef>
              <a:spcAft>
                <a:spcPts val="0"/>
              </a:spcAft>
              <a:buClr>
                <a:schemeClr val="dk1"/>
              </a:buClr>
              <a:buSzPts val="1200"/>
              <a:buFont typeface="Arial"/>
              <a:buChar char="»"/>
              <a:defRPr sz="1200" b="0" i="0" u="none" strike="noStrike" cap="none">
                <a:solidFill>
                  <a:schemeClr val="dk1"/>
                </a:solidFill>
                <a:latin typeface="Calibri"/>
                <a:ea typeface="Calibri"/>
                <a:cs typeface="Calibri"/>
                <a:sym typeface="Calibri"/>
              </a:defRPr>
            </a:lvl5pPr>
            <a:lvl6pPr marL="2743200" marR="0" lvl="5" indent="-304800" algn="l" rtl="0">
              <a:spcBef>
                <a:spcPts val="200"/>
              </a:spcBef>
              <a:spcAft>
                <a:spcPts val="0"/>
              </a:spcAft>
              <a:buClr>
                <a:schemeClr val="dk1"/>
              </a:buClr>
              <a:buSzPts val="1200"/>
              <a:buFont typeface="Arial"/>
              <a:buChar char="•"/>
              <a:defRPr sz="1200" b="0" i="0" u="none" strike="noStrike" cap="none">
                <a:solidFill>
                  <a:schemeClr val="dk1"/>
                </a:solidFill>
                <a:latin typeface="Calibri"/>
                <a:ea typeface="Calibri"/>
                <a:cs typeface="Calibri"/>
                <a:sym typeface="Calibri"/>
              </a:defRPr>
            </a:lvl6pPr>
            <a:lvl7pPr marL="3200400" marR="0" lvl="6" indent="-304800" algn="l" rtl="0">
              <a:spcBef>
                <a:spcPts val="200"/>
              </a:spcBef>
              <a:spcAft>
                <a:spcPts val="0"/>
              </a:spcAft>
              <a:buClr>
                <a:schemeClr val="dk1"/>
              </a:buClr>
              <a:buSzPts val="1200"/>
              <a:buFont typeface="Arial"/>
              <a:buChar char="•"/>
              <a:defRPr sz="1200" b="0" i="0" u="none" strike="noStrike" cap="none">
                <a:solidFill>
                  <a:schemeClr val="dk1"/>
                </a:solidFill>
                <a:latin typeface="Calibri"/>
                <a:ea typeface="Calibri"/>
                <a:cs typeface="Calibri"/>
                <a:sym typeface="Calibri"/>
              </a:defRPr>
            </a:lvl7pPr>
            <a:lvl8pPr marL="3657600" marR="0" lvl="7" indent="-304800" algn="l" rtl="0">
              <a:spcBef>
                <a:spcPts val="200"/>
              </a:spcBef>
              <a:spcAft>
                <a:spcPts val="0"/>
              </a:spcAft>
              <a:buClr>
                <a:schemeClr val="dk1"/>
              </a:buClr>
              <a:buSzPts val="1200"/>
              <a:buFont typeface="Arial"/>
              <a:buChar char="•"/>
              <a:defRPr sz="1200" b="0" i="0" u="none" strike="noStrike" cap="none">
                <a:solidFill>
                  <a:schemeClr val="dk1"/>
                </a:solidFill>
                <a:latin typeface="Calibri"/>
                <a:ea typeface="Calibri"/>
                <a:cs typeface="Calibri"/>
                <a:sym typeface="Calibri"/>
              </a:defRPr>
            </a:lvl8pPr>
            <a:lvl9pPr marL="4114800" marR="0" lvl="8" indent="-304800" algn="l" rtl="0">
              <a:spcBef>
                <a:spcPts val="200"/>
              </a:spcBef>
              <a:spcAft>
                <a:spcPts val="0"/>
              </a:spcAft>
              <a:buClr>
                <a:schemeClr val="dk1"/>
              </a:buClr>
              <a:buSzPts val="1200"/>
              <a:buFont typeface="Arial"/>
              <a:buChar char="•"/>
              <a:defRPr sz="1200" b="0" i="0" u="none" strike="noStrike" cap="none">
                <a:solidFill>
                  <a:schemeClr val="dk1"/>
                </a:solidFill>
                <a:latin typeface="Calibri"/>
                <a:ea typeface="Calibri"/>
                <a:cs typeface="Calibri"/>
                <a:sym typeface="Calibri"/>
              </a:defRPr>
            </a:lvl9pPr>
          </a:lstStyle>
          <a:p>
            <a:endParaRPr/>
          </a:p>
        </p:txBody>
      </p:sp>
      <p:sp>
        <p:nvSpPr>
          <p:cNvPr id="120" name="Google Shape;120;p18"/>
          <p:cNvSpPr txBox="1">
            <a:spLocks noGrp="1"/>
          </p:cNvSpPr>
          <p:nvPr>
            <p:ph type="body" idx="3"/>
          </p:nvPr>
        </p:nvSpPr>
        <p:spPr>
          <a:xfrm>
            <a:off x="4645027" y="1535116"/>
            <a:ext cx="4041900" cy="639600"/>
          </a:xfrm>
          <a:prstGeom prst="rect">
            <a:avLst/>
          </a:prstGeom>
          <a:noFill/>
          <a:ln>
            <a:noFill/>
          </a:ln>
        </p:spPr>
        <p:txBody>
          <a:bodyPr spcFirstLastPara="1" wrap="square" lIns="69200" tIns="34600" rIns="69200" bIns="34600" anchor="b" anchorCtr="0"/>
          <a:lstStyle>
            <a:lvl1pPr marL="457200" marR="0" lvl="0" indent="-228600" algn="l" rtl="0">
              <a:spcBef>
                <a:spcPts val="4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1pPr>
            <a:lvl2pPr marL="914400" marR="0" lvl="1" indent="-228600" algn="l" rtl="0">
              <a:spcBef>
                <a:spcPts val="300"/>
              </a:spcBef>
              <a:spcAft>
                <a:spcPts val="0"/>
              </a:spcAft>
              <a:buClr>
                <a:schemeClr val="dk1"/>
              </a:buClr>
              <a:buSzPts val="1500"/>
              <a:buFont typeface="Arial"/>
              <a:buNone/>
              <a:defRPr sz="1500" b="1" i="0" u="none" strike="noStrike" cap="none">
                <a:solidFill>
                  <a:schemeClr val="dk1"/>
                </a:solidFill>
                <a:latin typeface="Calibri"/>
                <a:ea typeface="Calibri"/>
                <a:cs typeface="Calibri"/>
                <a:sym typeface="Calibri"/>
              </a:defRPr>
            </a:lvl2pPr>
            <a:lvl3pPr marL="1371600" marR="0" lvl="2" indent="-228600" algn="l" rtl="0">
              <a:spcBef>
                <a:spcPts val="300"/>
              </a:spcBef>
              <a:spcAft>
                <a:spcPts val="0"/>
              </a:spcAft>
              <a:buClr>
                <a:schemeClr val="dk1"/>
              </a:buClr>
              <a:buSzPts val="1400"/>
              <a:buFont typeface="Arial"/>
              <a:buNone/>
              <a:defRPr sz="1400" b="1" i="0" u="none" strike="noStrike" cap="none">
                <a:solidFill>
                  <a:schemeClr val="dk1"/>
                </a:solidFill>
                <a:latin typeface="Calibri"/>
                <a:ea typeface="Calibri"/>
                <a:cs typeface="Calibri"/>
                <a:sym typeface="Calibri"/>
              </a:defRPr>
            </a:lvl3pPr>
            <a:lvl4pPr marL="1828800" marR="0" lvl="3" indent="-228600" algn="l" rtl="0">
              <a:spcBef>
                <a:spcPts val="2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4pPr>
            <a:lvl5pPr marL="2286000" marR="0" lvl="4" indent="-228600" algn="l" rtl="0">
              <a:spcBef>
                <a:spcPts val="2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5pPr>
            <a:lvl6pPr marL="2743200" marR="0" lvl="5" indent="-228600" algn="l" rtl="0">
              <a:spcBef>
                <a:spcPts val="2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6pPr>
            <a:lvl7pPr marL="3200400" marR="0" lvl="6" indent="-228600" algn="l" rtl="0">
              <a:spcBef>
                <a:spcPts val="2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7pPr>
            <a:lvl8pPr marL="3657600" marR="0" lvl="7" indent="-228600" algn="l" rtl="0">
              <a:spcBef>
                <a:spcPts val="2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8pPr>
            <a:lvl9pPr marL="4114800" marR="0" lvl="8" indent="-228600" algn="l" rtl="0">
              <a:spcBef>
                <a:spcPts val="2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121" name="Google Shape;121;p18"/>
          <p:cNvSpPr txBox="1">
            <a:spLocks noGrp="1"/>
          </p:cNvSpPr>
          <p:nvPr>
            <p:ph type="body" idx="4"/>
          </p:nvPr>
        </p:nvSpPr>
        <p:spPr>
          <a:xfrm>
            <a:off x="4645027" y="2174878"/>
            <a:ext cx="4041900" cy="3951300"/>
          </a:xfrm>
          <a:prstGeom prst="rect">
            <a:avLst/>
          </a:prstGeom>
          <a:noFill/>
          <a:ln>
            <a:noFill/>
          </a:ln>
        </p:spPr>
        <p:txBody>
          <a:bodyPr spcFirstLastPara="1" wrap="square" lIns="69200" tIns="34600" rIns="69200" bIns="34600" anchor="t" anchorCtr="0"/>
          <a:lstStyle>
            <a:lvl1pPr marL="457200" marR="0" lvl="0"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1pPr>
            <a:lvl2pPr marL="914400" marR="0" lvl="1"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2pPr>
            <a:lvl3pPr marL="1371600" marR="0" lvl="2" indent="-317500" algn="l" rtl="0">
              <a:spcBef>
                <a:spcPts val="3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3pPr>
            <a:lvl4pPr marL="1828800" marR="0" lvl="3" indent="-304800" algn="l" rtl="0">
              <a:spcBef>
                <a:spcPts val="200"/>
              </a:spcBef>
              <a:spcAft>
                <a:spcPts val="0"/>
              </a:spcAft>
              <a:buClr>
                <a:schemeClr val="dk1"/>
              </a:buClr>
              <a:buSzPts val="1200"/>
              <a:buFont typeface="Arial"/>
              <a:buChar char="–"/>
              <a:defRPr sz="1200" b="0" i="0" u="none" strike="noStrike" cap="none">
                <a:solidFill>
                  <a:schemeClr val="dk1"/>
                </a:solidFill>
                <a:latin typeface="Calibri"/>
                <a:ea typeface="Calibri"/>
                <a:cs typeface="Calibri"/>
                <a:sym typeface="Calibri"/>
              </a:defRPr>
            </a:lvl4pPr>
            <a:lvl5pPr marL="2286000" marR="0" lvl="4" indent="-304800" algn="l" rtl="0">
              <a:spcBef>
                <a:spcPts val="200"/>
              </a:spcBef>
              <a:spcAft>
                <a:spcPts val="0"/>
              </a:spcAft>
              <a:buClr>
                <a:schemeClr val="dk1"/>
              </a:buClr>
              <a:buSzPts val="1200"/>
              <a:buFont typeface="Arial"/>
              <a:buChar char="»"/>
              <a:defRPr sz="1200" b="0" i="0" u="none" strike="noStrike" cap="none">
                <a:solidFill>
                  <a:schemeClr val="dk1"/>
                </a:solidFill>
                <a:latin typeface="Calibri"/>
                <a:ea typeface="Calibri"/>
                <a:cs typeface="Calibri"/>
                <a:sym typeface="Calibri"/>
              </a:defRPr>
            </a:lvl5pPr>
            <a:lvl6pPr marL="2743200" marR="0" lvl="5" indent="-304800" algn="l" rtl="0">
              <a:spcBef>
                <a:spcPts val="200"/>
              </a:spcBef>
              <a:spcAft>
                <a:spcPts val="0"/>
              </a:spcAft>
              <a:buClr>
                <a:schemeClr val="dk1"/>
              </a:buClr>
              <a:buSzPts val="1200"/>
              <a:buFont typeface="Arial"/>
              <a:buChar char="•"/>
              <a:defRPr sz="1200" b="0" i="0" u="none" strike="noStrike" cap="none">
                <a:solidFill>
                  <a:schemeClr val="dk1"/>
                </a:solidFill>
                <a:latin typeface="Calibri"/>
                <a:ea typeface="Calibri"/>
                <a:cs typeface="Calibri"/>
                <a:sym typeface="Calibri"/>
              </a:defRPr>
            </a:lvl6pPr>
            <a:lvl7pPr marL="3200400" marR="0" lvl="6" indent="-304800" algn="l" rtl="0">
              <a:spcBef>
                <a:spcPts val="200"/>
              </a:spcBef>
              <a:spcAft>
                <a:spcPts val="0"/>
              </a:spcAft>
              <a:buClr>
                <a:schemeClr val="dk1"/>
              </a:buClr>
              <a:buSzPts val="1200"/>
              <a:buFont typeface="Arial"/>
              <a:buChar char="•"/>
              <a:defRPr sz="1200" b="0" i="0" u="none" strike="noStrike" cap="none">
                <a:solidFill>
                  <a:schemeClr val="dk1"/>
                </a:solidFill>
                <a:latin typeface="Calibri"/>
                <a:ea typeface="Calibri"/>
                <a:cs typeface="Calibri"/>
                <a:sym typeface="Calibri"/>
              </a:defRPr>
            </a:lvl7pPr>
            <a:lvl8pPr marL="3657600" marR="0" lvl="7" indent="-304800" algn="l" rtl="0">
              <a:spcBef>
                <a:spcPts val="200"/>
              </a:spcBef>
              <a:spcAft>
                <a:spcPts val="0"/>
              </a:spcAft>
              <a:buClr>
                <a:schemeClr val="dk1"/>
              </a:buClr>
              <a:buSzPts val="1200"/>
              <a:buFont typeface="Arial"/>
              <a:buChar char="•"/>
              <a:defRPr sz="1200" b="0" i="0" u="none" strike="noStrike" cap="none">
                <a:solidFill>
                  <a:schemeClr val="dk1"/>
                </a:solidFill>
                <a:latin typeface="Calibri"/>
                <a:ea typeface="Calibri"/>
                <a:cs typeface="Calibri"/>
                <a:sym typeface="Calibri"/>
              </a:defRPr>
            </a:lvl8pPr>
            <a:lvl9pPr marL="4114800" marR="0" lvl="8" indent="-304800" algn="l" rtl="0">
              <a:spcBef>
                <a:spcPts val="200"/>
              </a:spcBef>
              <a:spcAft>
                <a:spcPts val="0"/>
              </a:spcAft>
              <a:buClr>
                <a:schemeClr val="dk1"/>
              </a:buClr>
              <a:buSzPts val="1200"/>
              <a:buFont typeface="Arial"/>
              <a:buChar char="•"/>
              <a:defRPr sz="1200" b="0" i="0" u="none" strike="noStrike" cap="none">
                <a:solidFill>
                  <a:schemeClr val="dk1"/>
                </a:solidFill>
                <a:latin typeface="Calibri"/>
                <a:ea typeface="Calibri"/>
                <a:cs typeface="Calibri"/>
                <a:sym typeface="Calibri"/>
              </a:defRPr>
            </a:lvl9pPr>
          </a:lstStyle>
          <a:p>
            <a:endParaRPr/>
          </a:p>
        </p:txBody>
      </p:sp>
      <p:sp>
        <p:nvSpPr>
          <p:cNvPr id="122" name="Google Shape;122;p18"/>
          <p:cNvSpPr txBox="1">
            <a:spLocks noGrp="1"/>
          </p:cNvSpPr>
          <p:nvPr>
            <p:ph type="dt" idx="10"/>
          </p:nvPr>
        </p:nvSpPr>
        <p:spPr>
          <a:xfrm>
            <a:off x="457200" y="6356354"/>
            <a:ext cx="2133600" cy="365100"/>
          </a:xfrm>
          <a:prstGeom prst="rect">
            <a:avLst/>
          </a:prstGeom>
          <a:noFill/>
          <a:ln>
            <a:noFill/>
          </a:ln>
        </p:spPr>
        <p:txBody>
          <a:bodyPr spcFirstLastPara="1" wrap="square" lIns="69200" tIns="34600" rIns="69200" bIns="34600" anchor="ctr" anchorCtr="0"/>
          <a:lstStyle>
            <a:lvl1pPr marR="0" lvl="0" algn="l" rtl="0">
              <a:spcBef>
                <a:spcPts val="0"/>
              </a:spcBef>
              <a:spcAft>
                <a:spcPts val="0"/>
              </a:spcAft>
              <a:buSzPts val="1100"/>
              <a:buNone/>
              <a:defRPr sz="900">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123" name="Google Shape;123;p18"/>
          <p:cNvSpPr txBox="1">
            <a:spLocks noGrp="1"/>
          </p:cNvSpPr>
          <p:nvPr>
            <p:ph type="ftr" idx="11"/>
          </p:nvPr>
        </p:nvSpPr>
        <p:spPr>
          <a:xfrm>
            <a:off x="3124201" y="6356354"/>
            <a:ext cx="2895600" cy="365100"/>
          </a:xfrm>
          <a:prstGeom prst="rect">
            <a:avLst/>
          </a:prstGeom>
          <a:noFill/>
          <a:ln>
            <a:noFill/>
          </a:ln>
        </p:spPr>
        <p:txBody>
          <a:bodyPr spcFirstLastPara="1" wrap="square" lIns="69200" tIns="34600" rIns="69200" bIns="34600" anchor="ctr" anchorCtr="0"/>
          <a:lstStyle>
            <a:lvl1pPr marR="0" lvl="0" algn="ctr" rtl="0">
              <a:spcBef>
                <a:spcPts val="0"/>
              </a:spcBef>
              <a:spcAft>
                <a:spcPts val="0"/>
              </a:spcAft>
              <a:buSzPts val="1100"/>
              <a:buNone/>
              <a:defRPr sz="900">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124" name="Google Shape;124;p18"/>
          <p:cNvSpPr txBox="1">
            <a:spLocks noGrp="1"/>
          </p:cNvSpPr>
          <p:nvPr>
            <p:ph type="sldNum" idx="12"/>
          </p:nvPr>
        </p:nvSpPr>
        <p:spPr>
          <a:xfrm>
            <a:off x="6553200" y="6356354"/>
            <a:ext cx="2133600" cy="365100"/>
          </a:xfrm>
          <a:prstGeom prst="rect">
            <a:avLst/>
          </a:prstGeom>
          <a:noFill/>
          <a:ln>
            <a:noFill/>
          </a:ln>
        </p:spPr>
        <p:txBody>
          <a:bodyPr spcFirstLastPara="1" wrap="square" lIns="69200" tIns="34600" rIns="69200" bIns="34600" anchor="ctr" anchorCtr="0">
            <a:noAutofit/>
          </a:bodyPr>
          <a:lstStyle>
            <a:lvl1pPr marL="0" marR="0" lvl="0" indent="0" algn="r" rtl="0">
              <a:spcBef>
                <a:spcPts val="0"/>
              </a:spcBef>
              <a:spcAft>
                <a:spcPts val="0"/>
              </a:spcAft>
              <a:buNone/>
              <a:defRPr sz="900">
                <a:solidFill>
                  <a:srgbClr val="888888"/>
                </a:solidFill>
                <a:latin typeface="Calibri"/>
                <a:ea typeface="Calibri"/>
                <a:cs typeface="Calibri"/>
                <a:sym typeface="Calibri"/>
              </a:defRPr>
            </a:lvl1pPr>
            <a:lvl2pPr marL="0" marR="0" lvl="1" indent="0" algn="r" rtl="0">
              <a:spcBef>
                <a:spcPts val="0"/>
              </a:spcBef>
              <a:spcAft>
                <a:spcPts val="0"/>
              </a:spcAft>
              <a:buNone/>
              <a:defRPr sz="900">
                <a:solidFill>
                  <a:srgbClr val="888888"/>
                </a:solidFill>
                <a:latin typeface="Calibri"/>
                <a:ea typeface="Calibri"/>
                <a:cs typeface="Calibri"/>
                <a:sym typeface="Calibri"/>
              </a:defRPr>
            </a:lvl2pPr>
            <a:lvl3pPr marL="0" marR="0" lvl="2" indent="0" algn="r" rtl="0">
              <a:spcBef>
                <a:spcPts val="0"/>
              </a:spcBef>
              <a:spcAft>
                <a:spcPts val="0"/>
              </a:spcAft>
              <a:buNone/>
              <a:defRPr sz="900">
                <a:solidFill>
                  <a:srgbClr val="888888"/>
                </a:solidFill>
                <a:latin typeface="Calibri"/>
                <a:ea typeface="Calibri"/>
                <a:cs typeface="Calibri"/>
                <a:sym typeface="Calibri"/>
              </a:defRPr>
            </a:lvl3pPr>
            <a:lvl4pPr marL="0" marR="0" lvl="3" indent="0" algn="r" rtl="0">
              <a:spcBef>
                <a:spcPts val="0"/>
              </a:spcBef>
              <a:spcAft>
                <a:spcPts val="0"/>
              </a:spcAft>
              <a:buNone/>
              <a:defRPr sz="900">
                <a:solidFill>
                  <a:srgbClr val="888888"/>
                </a:solidFill>
                <a:latin typeface="Calibri"/>
                <a:ea typeface="Calibri"/>
                <a:cs typeface="Calibri"/>
                <a:sym typeface="Calibri"/>
              </a:defRPr>
            </a:lvl4pPr>
            <a:lvl5pPr marL="0" marR="0" lvl="4" indent="0" algn="r" rtl="0">
              <a:spcBef>
                <a:spcPts val="0"/>
              </a:spcBef>
              <a:spcAft>
                <a:spcPts val="0"/>
              </a:spcAft>
              <a:buNone/>
              <a:defRPr sz="900">
                <a:solidFill>
                  <a:srgbClr val="888888"/>
                </a:solidFill>
                <a:latin typeface="Calibri"/>
                <a:ea typeface="Calibri"/>
                <a:cs typeface="Calibri"/>
                <a:sym typeface="Calibri"/>
              </a:defRPr>
            </a:lvl5pPr>
            <a:lvl6pPr marL="0" marR="0" lvl="5" indent="0" algn="r" rtl="0">
              <a:spcBef>
                <a:spcPts val="0"/>
              </a:spcBef>
              <a:spcAft>
                <a:spcPts val="0"/>
              </a:spcAft>
              <a:buNone/>
              <a:defRPr sz="900">
                <a:solidFill>
                  <a:srgbClr val="888888"/>
                </a:solidFill>
                <a:latin typeface="Calibri"/>
                <a:ea typeface="Calibri"/>
                <a:cs typeface="Calibri"/>
                <a:sym typeface="Calibri"/>
              </a:defRPr>
            </a:lvl6pPr>
            <a:lvl7pPr marL="0" marR="0" lvl="6" indent="0" algn="r" rtl="0">
              <a:spcBef>
                <a:spcPts val="0"/>
              </a:spcBef>
              <a:spcAft>
                <a:spcPts val="0"/>
              </a:spcAft>
              <a:buNone/>
              <a:defRPr sz="900">
                <a:solidFill>
                  <a:srgbClr val="888888"/>
                </a:solidFill>
                <a:latin typeface="Calibri"/>
                <a:ea typeface="Calibri"/>
                <a:cs typeface="Calibri"/>
                <a:sym typeface="Calibri"/>
              </a:defRPr>
            </a:lvl7pPr>
            <a:lvl8pPr marL="0" marR="0" lvl="7" indent="0" algn="r" rtl="0">
              <a:spcBef>
                <a:spcPts val="0"/>
              </a:spcBef>
              <a:spcAft>
                <a:spcPts val="0"/>
              </a:spcAft>
              <a:buNone/>
              <a:defRPr sz="900">
                <a:solidFill>
                  <a:srgbClr val="888888"/>
                </a:solidFill>
                <a:latin typeface="Calibri"/>
                <a:ea typeface="Calibri"/>
                <a:cs typeface="Calibri"/>
                <a:sym typeface="Calibri"/>
              </a:defRPr>
            </a:lvl8pPr>
            <a:lvl9pPr marL="0" marR="0" lvl="8" indent="0" algn="r" rtl="0">
              <a:spcBef>
                <a:spcPts val="0"/>
              </a:spcBef>
              <a:spcAft>
                <a:spcPts val="0"/>
              </a:spcAft>
              <a:buNone/>
              <a:defRPr sz="9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5"/>
        <p:cNvGrpSpPr/>
        <p:nvPr/>
      </p:nvGrpSpPr>
      <p:grpSpPr>
        <a:xfrm>
          <a:off x="0" y="0"/>
          <a:ext cx="0" cy="0"/>
          <a:chOff x="0" y="0"/>
          <a:chExt cx="0" cy="0"/>
        </a:xfrm>
      </p:grpSpPr>
      <p:sp>
        <p:nvSpPr>
          <p:cNvPr id="126" name="Google Shape;126;p19"/>
          <p:cNvSpPr txBox="1">
            <a:spLocks noGrp="1"/>
          </p:cNvSpPr>
          <p:nvPr>
            <p:ph type="title"/>
          </p:nvPr>
        </p:nvSpPr>
        <p:spPr>
          <a:xfrm>
            <a:off x="457200" y="274638"/>
            <a:ext cx="8229600" cy="1143000"/>
          </a:xfrm>
          <a:prstGeom prst="rect">
            <a:avLst/>
          </a:prstGeom>
          <a:noFill/>
          <a:ln>
            <a:noFill/>
          </a:ln>
        </p:spPr>
        <p:txBody>
          <a:bodyPr spcFirstLastPara="1" wrap="square" lIns="69200" tIns="34600" rIns="69200" bIns="34600" anchor="ctr" anchorCtr="0"/>
          <a:lstStyle>
            <a:lvl1pPr marR="0" lvl="0" algn="ctr" rtl="0">
              <a:spcBef>
                <a:spcPts val="0"/>
              </a:spcBef>
              <a:spcAft>
                <a:spcPts val="0"/>
              </a:spcAft>
              <a:buSzPts val="1100"/>
              <a:buNone/>
              <a:defRPr sz="33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100"/>
              <a:buNone/>
              <a:defRPr sz="33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100"/>
              <a:buNone/>
              <a:defRPr sz="33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100"/>
              <a:buNone/>
              <a:defRPr sz="33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100"/>
              <a:buNone/>
              <a:defRPr sz="33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100"/>
              <a:buNone/>
              <a:defRPr sz="33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100"/>
              <a:buNone/>
              <a:defRPr sz="33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100"/>
              <a:buNone/>
              <a:defRPr sz="33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100"/>
              <a:buNone/>
              <a:defRPr sz="3300" b="0" i="0" u="none" strike="noStrike" cap="none">
                <a:solidFill>
                  <a:schemeClr val="dk1"/>
                </a:solidFill>
                <a:latin typeface="Calibri"/>
                <a:ea typeface="Calibri"/>
                <a:cs typeface="Calibri"/>
                <a:sym typeface="Calibri"/>
              </a:defRPr>
            </a:lvl9pPr>
          </a:lstStyle>
          <a:p>
            <a:endParaRPr/>
          </a:p>
        </p:txBody>
      </p:sp>
      <p:sp>
        <p:nvSpPr>
          <p:cNvPr id="127" name="Google Shape;127;p19"/>
          <p:cNvSpPr txBox="1">
            <a:spLocks noGrp="1"/>
          </p:cNvSpPr>
          <p:nvPr>
            <p:ph type="dt" idx="10"/>
          </p:nvPr>
        </p:nvSpPr>
        <p:spPr>
          <a:xfrm>
            <a:off x="457200" y="6356354"/>
            <a:ext cx="2133600" cy="365100"/>
          </a:xfrm>
          <a:prstGeom prst="rect">
            <a:avLst/>
          </a:prstGeom>
          <a:noFill/>
          <a:ln>
            <a:noFill/>
          </a:ln>
        </p:spPr>
        <p:txBody>
          <a:bodyPr spcFirstLastPara="1" wrap="square" lIns="69200" tIns="34600" rIns="69200" bIns="34600" anchor="ctr" anchorCtr="0"/>
          <a:lstStyle>
            <a:lvl1pPr marR="0" lvl="0" algn="l" rtl="0">
              <a:spcBef>
                <a:spcPts val="0"/>
              </a:spcBef>
              <a:spcAft>
                <a:spcPts val="0"/>
              </a:spcAft>
              <a:buSzPts val="1100"/>
              <a:buNone/>
              <a:defRPr sz="900">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128" name="Google Shape;128;p19"/>
          <p:cNvSpPr txBox="1">
            <a:spLocks noGrp="1"/>
          </p:cNvSpPr>
          <p:nvPr>
            <p:ph type="ftr" idx="11"/>
          </p:nvPr>
        </p:nvSpPr>
        <p:spPr>
          <a:xfrm>
            <a:off x="3124201" y="6356354"/>
            <a:ext cx="2895600" cy="365100"/>
          </a:xfrm>
          <a:prstGeom prst="rect">
            <a:avLst/>
          </a:prstGeom>
          <a:noFill/>
          <a:ln>
            <a:noFill/>
          </a:ln>
        </p:spPr>
        <p:txBody>
          <a:bodyPr spcFirstLastPara="1" wrap="square" lIns="69200" tIns="34600" rIns="69200" bIns="34600" anchor="ctr" anchorCtr="0"/>
          <a:lstStyle>
            <a:lvl1pPr marR="0" lvl="0" algn="ctr" rtl="0">
              <a:spcBef>
                <a:spcPts val="0"/>
              </a:spcBef>
              <a:spcAft>
                <a:spcPts val="0"/>
              </a:spcAft>
              <a:buSzPts val="1100"/>
              <a:buNone/>
              <a:defRPr sz="900">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129" name="Google Shape;129;p19"/>
          <p:cNvSpPr txBox="1">
            <a:spLocks noGrp="1"/>
          </p:cNvSpPr>
          <p:nvPr>
            <p:ph type="sldNum" idx="12"/>
          </p:nvPr>
        </p:nvSpPr>
        <p:spPr>
          <a:xfrm>
            <a:off x="6553200" y="6356354"/>
            <a:ext cx="2133600" cy="365100"/>
          </a:xfrm>
          <a:prstGeom prst="rect">
            <a:avLst/>
          </a:prstGeom>
          <a:noFill/>
          <a:ln>
            <a:noFill/>
          </a:ln>
        </p:spPr>
        <p:txBody>
          <a:bodyPr spcFirstLastPara="1" wrap="square" lIns="69200" tIns="34600" rIns="69200" bIns="34600" anchor="ctr" anchorCtr="0">
            <a:noAutofit/>
          </a:bodyPr>
          <a:lstStyle>
            <a:lvl1pPr marL="0" marR="0" lvl="0" indent="0" algn="r" rtl="0">
              <a:spcBef>
                <a:spcPts val="0"/>
              </a:spcBef>
              <a:spcAft>
                <a:spcPts val="0"/>
              </a:spcAft>
              <a:buNone/>
              <a:defRPr sz="900">
                <a:solidFill>
                  <a:srgbClr val="888888"/>
                </a:solidFill>
                <a:latin typeface="Calibri"/>
                <a:ea typeface="Calibri"/>
                <a:cs typeface="Calibri"/>
                <a:sym typeface="Calibri"/>
              </a:defRPr>
            </a:lvl1pPr>
            <a:lvl2pPr marL="0" marR="0" lvl="1" indent="0" algn="r" rtl="0">
              <a:spcBef>
                <a:spcPts val="0"/>
              </a:spcBef>
              <a:spcAft>
                <a:spcPts val="0"/>
              </a:spcAft>
              <a:buNone/>
              <a:defRPr sz="900">
                <a:solidFill>
                  <a:srgbClr val="888888"/>
                </a:solidFill>
                <a:latin typeface="Calibri"/>
                <a:ea typeface="Calibri"/>
                <a:cs typeface="Calibri"/>
                <a:sym typeface="Calibri"/>
              </a:defRPr>
            </a:lvl2pPr>
            <a:lvl3pPr marL="0" marR="0" lvl="2" indent="0" algn="r" rtl="0">
              <a:spcBef>
                <a:spcPts val="0"/>
              </a:spcBef>
              <a:spcAft>
                <a:spcPts val="0"/>
              </a:spcAft>
              <a:buNone/>
              <a:defRPr sz="900">
                <a:solidFill>
                  <a:srgbClr val="888888"/>
                </a:solidFill>
                <a:latin typeface="Calibri"/>
                <a:ea typeface="Calibri"/>
                <a:cs typeface="Calibri"/>
                <a:sym typeface="Calibri"/>
              </a:defRPr>
            </a:lvl3pPr>
            <a:lvl4pPr marL="0" marR="0" lvl="3" indent="0" algn="r" rtl="0">
              <a:spcBef>
                <a:spcPts val="0"/>
              </a:spcBef>
              <a:spcAft>
                <a:spcPts val="0"/>
              </a:spcAft>
              <a:buNone/>
              <a:defRPr sz="900">
                <a:solidFill>
                  <a:srgbClr val="888888"/>
                </a:solidFill>
                <a:latin typeface="Calibri"/>
                <a:ea typeface="Calibri"/>
                <a:cs typeface="Calibri"/>
                <a:sym typeface="Calibri"/>
              </a:defRPr>
            </a:lvl4pPr>
            <a:lvl5pPr marL="0" marR="0" lvl="4" indent="0" algn="r" rtl="0">
              <a:spcBef>
                <a:spcPts val="0"/>
              </a:spcBef>
              <a:spcAft>
                <a:spcPts val="0"/>
              </a:spcAft>
              <a:buNone/>
              <a:defRPr sz="900">
                <a:solidFill>
                  <a:srgbClr val="888888"/>
                </a:solidFill>
                <a:latin typeface="Calibri"/>
                <a:ea typeface="Calibri"/>
                <a:cs typeface="Calibri"/>
                <a:sym typeface="Calibri"/>
              </a:defRPr>
            </a:lvl5pPr>
            <a:lvl6pPr marL="0" marR="0" lvl="5" indent="0" algn="r" rtl="0">
              <a:spcBef>
                <a:spcPts val="0"/>
              </a:spcBef>
              <a:spcAft>
                <a:spcPts val="0"/>
              </a:spcAft>
              <a:buNone/>
              <a:defRPr sz="900">
                <a:solidFill>
                  <a:srgbClr val="888888"/>
                </a:solidFill>
                <a:latin typeface="Calibri"/>
                <a:ea typeface="Calibri"/>
                <a:cs typeface="Calibri"/>
                <a:sym typeface="Calibri"/>
              </a:defRPr>
            </a:lvl6pPr>
            <a:lvl7pPr marL="0" marR="0" lvl="6" indent="0" algn="r" rtl="0">
              <a:spcBef>
                <a:spcPts val="0"/>
              </a:spcBef>
              <a:spcAft>
                <a:spcPts val="0"/>
              </a:spcAft>
              <a:buNone/>
              <a:defRPr sz="900">
                <a:solidFill>
                  <a:srgbClr val="888888"/>
                </a:solidFill>
                <a:latin typeface="Calibri"/>
                <a:ea typeface="Calibri"/>
                <a:cs typeface="Calibri"/>
                <a:sym typeface="Calibri"/>
              </a:defRPr>
            </a:lvl7pPr>
            <a:lvl8pPr marL="0" marR="0" lvl="7" indent="0" algn="r" rtl="0">
              <a:spcBef>
                <a:spcPts val="0"/>
              </a:spcBef>
              <a:spcAft>
                <a:spcPts val="0"/>
              </a:spcAft>
              <a:buNone/>
              <a:defRPr sz="900">
                <a:solidFill>
                  <a:srgbClr val="888888"/>
                </a:solidFill>
                <a:latin typeface="Calibri"/>
                <a:ea typeface="Calibri"/>
                <a:cs typeface="Calibri"/>
                <a:sym typeface="Calibri"/>
              </a:defRPr>
            </a:lvl8pPr>
            <a:lvl9pPr marL="0" marR="0" lvl="8" indent="0" algn="r" rtl="0">
              <a:spcBef>
                <a:spcPts val="0"/>
              </a:spcBef>
              <a:spcAft>
                <a:spcPts val="0"/>
              </a:spcAft>
              <a:buNone/>
              <a:defRPr sz="9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34"/>
        <p:cNvGrpSpPr/>
        <p:nvPr/>
      </p:nvGrpSpPr>
      <p:grpSpPr>
        <a:xfrm>
          <a:off x="0" y="0"/>
          <a:ext cx="0" cy="0"/>
          <a:chOff x="0" y="0"/>
          <a:chExt cx="0" cy="0"/>
        </a:xfrm>
      </p:grpSpPr>
      <p:sp>
        <p:nvSpPr>
          <p:cNvPr id="135" name="Google Shape;135;p21"/>
          <p:cNvSpPr txBox="1">
            <a:spLocks noGrp="1"/>
          </p:cNvSpPr>
          <p:nvPr>
            <p:ph type="title"/>
          </p:nvPr>
        </p:nvSpPr>
        <p:spPr>
          <a:xfrm>
            <a:off x="457201" y="273050"/>
            <a:ext cx="3008100" cy="1161900"/>
          </a:xfrm>
          <a:prstGeom prst="rect">
            <a:avLst/>
          </a:prstGeom>
          <a:noFill/>
          <a:ln>
            <a:noFill/>
          </a:ln>
        </p:spPr>
        <p:txBody>
          <a:bodyPr spcFirstLastPara="1" wrap="square" lIns="69200" tIns="34600" rIns="69200" bIns="34600" anchor="b" anchorCtr="0"/>
          <a:lstStyle>
            <a:lvl1pPr marR="0" lvl="0" algn="l" rtl="0">
              <a:spcBef>
                <a:spcPts val="0"/>
              </a:spcBef>
              <a:spcAft>
                <a:spcPts val="0"/>
              </a:spcAft>
              <a:buSzPts val="1100"/>
              <a:buNone/>
              <a:defRPr sz="1500" b="1" i="0" u="none" strike="noStrike" cap="none">
                <a:solidFill>
                  <a:schemeClr val="dk1"/>
                </a:solidFill>
                <a:latin typeface="Calibri"/>
                <a:ea typeface="Calibri"/>
                <a:cs typeface="Calibri"/>
                <a:sym typeface="Calibri"/>
              </a:defRPr>
            </a:lvl1pPr>
            <a:lvl2pPr marR="0" lvl="1" algn="ctr" rtl="0">
              <a:spcBef>
                <a:spcPts val="0"/>
              </a:spcBef>
              <a:spcAft>
                <a:spcPts val="0"/>
              </a:spcAft>
              <a:buSzPts val="1100"/>
              <a:buNone/>
              <a:defRPr sz="33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100"/>
              <a:buNone/>
              <a:defRPr sz="33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100"/>
              <a:buNone/>
              <a:defRPr sz="33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100"/>
              <a:buNone/>
              <a:defRPr sz="33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100"/>
              <a:buNone/>
              <a:defRPr sz="33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100"/>
              <a:buNone/>
              <a:defRPr sz="33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100"/>
              <a:buNone/>
              <a:defRPr sz="33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100"/>
              <a:buNone/>
              <a:defRPr sz="3300" b="0" i="0" u="none" strike="noStrike" cap="none">
                <a:solidFill>
                  <a:schemeClr val="dk1"/>
                </a:solidFill>
                <a:latin typeface="Calibri"/>
                <a:ea typeface="Calibri"/>
                <a:cs typeface="Calibri"/>
                <a:sym typeface="Calibri"/>
              </a:defRPr>
            </a:lvl9pPr>
          </a:lstStyle>
          <a:p>
            <a:endParaRPr/>
          </a:p>
        </p:txBody>
      </p:sp>
      <p:sp>
        <p:nvSpPr>
          <p:cNvPr id="136" name="Google Shape;136;p21"/>
          <p:cNvSpPr txBox="1">
            <a:spLocks noGrp="1"/>
          </p:cNvSpPr>
          <p:nvPr>
            <p:ph type="body" idx="1"/>
          </p:nvPr>
        </p:nvSpPr>
        <p:spPr>
          <a:xfrm>
            <a:off x="3575051" y="273054"/>
            <a:ext cx="5111700" cy="5853000"/>
          </a:xfrm>
          <a:prstGeom prst="rect">
            <a:avLst/>
          </a:prstGeom>
          <a:noFill/>
          <a:ln>
            <a:noFill/>
          </a:ln>
        </p:spPr>
        <p:txBody>
          <a:bodyPr spcFirstLastPara="1" wrap="square" lIns="69200" tIns="34600" rIns="69200" bIns="34600" anchor="t" anchorCtr="0"/>
          <a:lstStyle>
            <a:lvl1pPr marL="457200" marR="0" lvl="0" indent="-381000" algn="l" rtl="0">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61950" algn="l" rtl="0">
              <a:spcBef>
                <a:spcPts val="4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2pPr>
            <a:lvl3pPr marL="1371600" marR="0" lvl="2"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4pPr>
            <a:lvl5pPr marL="2286000" marR="0" lvl="4"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5pPr>
            <a:lvl6pPr marL="2743200" marR="0" lvl="5"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137" name="Google Shape;137;p21"/>
          <p:cNvSpPr txBox="1">
            <a:spLocks noGrp="1"/>
          </p:cNvSpPr>
          <p:nvPr>
            <p:ph type="body" idx="2"/>
          </p:nvPr>
        </p:nvSpPr>
        <p:spPr>
          <a:xfrm>
            <a:off x="457201" y="1435103"/>
            <a:ext cx="3008100" cy="4691100"/>
          </a:xfrm>
          <a:prstGeom prst="rect">
            <a:avLst/>
          </a:prstGeom>
          <a:noFill/>
          <a:ln>
            <a:noFill/>
          </a:ln>
        </p:spPr>
        <p:txBody>
          <a:bodyPr spcFirstLastPara="1" wrap="square" lIns="69200" tIns="34600" rIns="69200" bIns="34600" anchor="t" anchorCtr="0"/>
          <a:lstStyle>
            <a:lvl1pPr marL="457200" marR="0" lvl="0" indent="-228600" algn="l" rtl="0">
              <a:spcBef>
                <a:spcPts val="200"/>
              </a:spcBef>
              <a:spcAft>
                <a:spcPts val="0"/>
              </a:spcAft>
              <a:buClr>
                <a:schemeClr val="dk1"/>
              </a:buClr>
              <a:buSzPts val="1100"/>
              <a:buFont typeface="Arial"/>
              <a:buNone/>
              <a:defRPr sz="1100" b="0" i="0" u="none" strike="noStrike" cap="none">
                <a:solidFill>
                  <a:schemeClr val="dk1"/>
                </a:solidFill>
                <a:latin typeface="Calibri"/>
                <a:ea typeface="Calibri"/>
                <a:cs typeface="Calibri"/>
                <a:sym typeface="Calibri"/>
              </a:defRPr>
            </a:lvl1pPr>
            <a:lvl2pPr marL="914400" marR="0" lvl="1" indent="-228600" algn="l" rtl="0">
              <a:spcBef>
                <a:spcPts val="20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3pPr>
            <a:lvl4pPr marL="1828800" marR="0" lvl="3" indent="-228600" algn="l" rtl="0">
              <a:spcBef>
                <a:spcPts val="100"/>
              </a:spcBef>
              <a:spcAft>
                <a:spcPts val="0"/>
              </a:spcAft>
              <a:buClr>
                <a:schemeClr val="dk1"/>
              </a:buClr>
              <a:buSzPts val="700"/>
              <a:buFont typeface="Arial"/>
              <a:buNone/>
              <a:defRPr sz="700" b="0" i="0" u="none" strike="noStrike" cap="none">
                <a:solidFill>
                  <a:schemeClr val="dk1"/>
                </a:solidFill>
                <a:latin typeface="Calibri"/>
                <a:ea typeface="Calibri"/>
                <a:cs typeface="Calibri"/>
                <a:sym typeface="Calibri"/>
              </a:defRPr>
            </a:lvl4pPr>
            <a:lvl5pPr marL="2286000" marR="0" lvl="4" indent="-228600" algn="l" rtl="0">
              <a:spcBef>
                <a:spcPts val="100"/>
              </a:spcBef>
              <a:spcAft>
                <a:spcPts val="0"/>
              </a:spcAft>
              <a:buClr>
                <a:schemeClr val="dk1"/>
              </a:buClr>
              <a:buSzPts val="700"/>
              <a:buFont typeface="Arial"/>
              <a:buNone/>
              <a:defRPr sz="700" b="0" i="0" u="none" strike="noStrike" cap="none">
                <a:solidFill>
                  <a:schemeClr val="dk1"/>
                </a:solidFill>
                <a:latin typeface="Calibri"/>
                <a:ea typeface="Calibri"/>
                <a:cs typeface="Calibri"/>
                <a:sym typeface="Calibri"/>
              </a:defRPr>
            </a:lvl5pPr>
            <a:lvl6pPr marL="2743200" marR="0" lvl="5" indent="-228600" algn="l" rtl="0">
              <a:spcBef>
                <a:spcPts val="100"/>
              </a:spcBef>
              <a:spcAft>
                <a:spcPts val="0"/>
              </a:spcAft>
              <a:buClr>
                <a:schemeClr val="dk1"/>
              </a:buClr>
              <a:buSzPts val="700"/>
              <a:buFont typeface="Arial"/>
              <a:buNone/>
              <a:defRPr sz="700" b="0" i="0" u="none" strike="noStrike" cap="none">
                <a:solidFill>
                  <a:schemeClr val="dk1"/>
                </a:solidFill>
                <a:latin typeface="Calibri"/>
                <a:ea typeface="Calibri"/>
                <a:cs typeface="Calibri"/>
                <a:sym typeface="Calibri"/>
              </a:defRPr>
            </a:lvl6pPr>
            <a:lvl7pPr marL="3200400" marR="0" lvl="6" indent="-228600" algn="l" rtl="0">
              <a:spcBef>
                <a:spcPts val="100"/>
              </a:spcBef>
              <a:spcAft>
                <a:spcPts val="0"/>
              </a:spcAft>
              <a:buClr>
                <a:schemeClr val="dk1"/>
              </a:buClr>
              <a:buSzPts val="700"/>
              <a:buFont typeface="Arial"/>
              <a:buNone/>
              <a:defRPr sz="700" b="0" i="0" u="none" strike="noStrike" cap="none">
                <a:solidFill>
                  <a:schemeClr val="dk1"/>
                </a:solidFill>
                <a:latin typeface="Calibri"/>
                <a:ea typeface="Calibri"/>
                <a:cs typeface="Calibri"/>
                <a:sym typeface="Calibri"/>
              </a:defRPr>
            </a:lvl7pPr>
            <a:lvl8pPr marL="3657600" marR="0" lvl="7" indent="-228600" algn="l" rtl="0">
              <a:spcBef>
                <a:spcPts val="100"/>
              </a:spcBef>
              <a:spcAft>
                <a:spcPts val="0"/>
              </a:spcAft>
              <a:buClr>
                <a:schemeClr val="dk1"/>
              </a:buClr>
              <a:buSzPts val="700"/>
              <a:buFont typeface="Arial"/>
              <a:buNone/>
              <a:defRPr sz="700" b="0" i="0" u="none" strike="noStrike" cap="none">
                <a:solidFill>
                  <a:schemeClr val="dk1"/>
                </a:solidFill>
                <a:latin typeface="Calibri"/>
                <a:ea typeface="Calibri"/>
                <a:cs typeface="Calibri"/>
                <a:sym typeface="Calibri"/>
              </a:defRPr>
            </a:lvl8pPr>
            <a:lvl9pPr marL="4114800" marR="0" lvl="8" indent="-228600" algn="l" rtl="0">
              <a:spcBef>
                <a:spcPts val="100"/>
              </a:spcBef>
              <a:spcAft>
                <a:spcPts val="0"/>
              </a:spcAft>
              <a:buClr>
                <a:schemeClr val="dk1"/>
              </a:buClr>
              <a:buSzPts val="700"/>
              <a:buFont typeface="Arial"/>
              <a:buNone/>
              <a:defRPr sz="700" b="0" i="0" u="none" strike="noStrike" cap="none">
                <a:solidFill>
                  <a:schemeClr val="dk1"/>
                </a:solidFill>
                <a:latin typeface="Calibri"/>
                <a:ea typeface="Calibri"/>
                <a:cs typeface="Calibri"/>
                <a:sym typeface="Calibri"/>
              </a:defRPr>
            </a:lvl9pPr>
          </a:lstStyle>
          <a:p>
            <a:endParaRPr/>
          </a:p>
        </p:txBody>
      </p:sp>
      <p:sp>
        <p:nvSpPr>
          <p:cNvPr id="138" name="Google Shape;138;p21"/>
          <p:cNvSpPr txBox="1">
            <a:spLocks noGrp="1"/>
          </p:cNvSpPr>
          <p:nvPr>
            <p:ph type="dt" idx="10"/>
          </p:nvPr>
        </p:nvSpPr>
        <p:spPr>
          <a:xfrm>
            <a:off x="457200" y="6356354"/>
            <a:ext cx="2133600" cy="365100"/>
          </a:xfrm>
          <a:prstGeom prst="rect">
            <a:avLst/>
          </a:prstGeom>
          <a:noFill/>
          <a:ln>
            <a:noFill/>
          </a:ln>
        </p:spPr>
        <p:txBody>
          <a:bodyPr spcFirstLastPara="1" wrap="square" lIns="69200" tIns="34600" rIns="69200" bIns="34600" anchor="ctr" anchorCtr="0"/>
          <a:lstStyle>
            <a:lvl1pPr marR="0" lvl="0" algn="l" rtl="0">
              <a:spcBef>
                <a:spcPts val="0"/>
              </a:spcBef>
              <a:spcAft>
                <a:spcPts val="0"/>
              </a:spcAft>
              <a:buSzPts val="1100"/>
              <a:buNone/>
              <a:defRPr sz="900">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139" name="Google Shape;139;p21"/>
          <p:cNvSpPr txBox="1">
            <a:spLocks noGrp="1"/>
          </p:cNvSpPr>
          <p:nvPr>
            <p:ph type="ftr" idx="11"/>
          </p:nvPr>
        </p:nvSpPr>
        <p:spPr>
          <a:xfrm>
            <a:off x="3124201" y="6356354"/>
            <a:ext cx="2895600" cy="365100"/>
          </a:xfrm>
          <a:prstGeom prst="rect">
            <a:avLst/>
          </a:prstGeom>
          <a:noFill/>
          <a:ln>
            <a:noFill/>
          </a:ln>
        </p:spPr>
        <p:txBody>
          <a:bodyPr spcFirstLastPara="1" wrap="square" lIns="69200" tIns="34600" rIns="69200" bIns="34600" anchor="ctr" anchorCtr="0"/>
          <a:lstStyle>
            <a:lvl1pPr marR="0" lvl="0" algn="ctr" rtl="0">
              <a:spcBef>
                <a:spcPts val="0"/>
              </a:spcBef>
              <a:spcAft>
                <a:spcPts val="0"/>
              </a:spcAft>
              <a:buSzPts val="1100"/>
              <a:buNone/>
              <a:defRPr sz="900">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140" name="Google Shape;140;p21"/>
          <p:cNvSpPr txBox="1">
            <a:spLocks noGrp="1"/>
          </p:cNvSpPr>
          <p:nvPr>
            <p:ph type="sldNum" idx="12"/>
          </p:nvPr>
        </p:nvSpPr>
        <p:spPr>
          <a:xfrm>
            <a:off x="6553200" y="6356354"/>
            <a:ext cx="2133600" cy="365100"/>
          </a:xfrm>
          <a:prstGeom prst="rect">
            <a:avLst/>
          </a:prstGeom>
          <a:noFill/>
          <a:ln>
            <a:noFill/>
          </a:ln>
        </p:spPr>
        <p:txBody>
          <a:bodyPr spcFirstLastPara="1" wrap="square" lIns="69200" tIns="34600" rIns="69200" bIns="34600" anchor="ctr" anchorCtr="0">
            <a:noAutofit/>
          </a:bodyPr>
          <a:lstStyle>
            <a:lvl1pPr marL="0" marR="0" lvl="0" indent="0" algn="r" rtl="0">
              <a:spcBef>
                <a:spcPts val="0"/>
              </a:spcBef>
              <a:spcAft>
                <a:spcPts val="0"/>
              </a:spcAft>
              <a:buNone/>
              <a:defRPr sz="900">
                <a:solidFill>
                  <a:srgbClr val="888888"/>
                </a:solidFill>
                <a:latin typeface="Calibri"/>
                <a:ea typeface="Calibri"/>
                <a:cs typeface="Calibri"/>
                <a:sym typeface="Calibri"/>
              </a:defRPr>
            </a:lvl1pPr>
            <a:lvl2pPr marL="0" marR="0" lvl="1" indent="0" algn="r" rtl="0">
              <a:spcBef>
                <a:spcPts val="0"/>
              </a:spcBef>
              <a:spcAft>
                <a:spcPts val="0"/>
              </a:spcAft>
              <a:buNone/>
              <a:defRPr sz="900">
                <a:solidFill>
                  <a:srgbClr val="888888"/>
                </a:solidFill>
                <a:latin typeface="Calibri"/>
                <a:ea typeface="Calibri"/>
                <a:cs typeface="Calibri"/>
                <a:sym typeface="Calibri"/>
              </a:defRPr>
            </a:lvl2pPr>
            <a:lvl3pPr marL="0" marR="0" lvl="2" indent="0" algn="r" rtl="0">
              <a:spcBef>
                <a:spcPts val="0"/>
              </a:spcBef>
              <a:spcAft>
                <a:spcPts val="0"/>
              </a:spcAft>
              <a:buNone/>
              <a:defRPr sz="900">
                <a:solidFill>
                  <a:srgbClr val="888888"/>
                </a:solidFill>
                <a:latin typeface="Calibri"/>
                <a:ea typeface="Calibri"/>
                <a:cs typeface="Calibri"/>
                <a:sym typeface="Calibri"/>
              </a:defRPr>
            </a:lvl3pPr>
            <a:lvl4pPr marL="0" marR="0" lvl="3" indent="0" algn="r" rtl="0">
              <a:spcBef>
                <a:spcPts val="0"/>
              </a:spcBef>
              <a:spcAft>
                <a:spcPts val="0"/>
              </a:spcAft>
              <a:buNone/>
              <a:defRPr sz="900">
                <a:solidFill>
                  <a:srgbClr val="888888"/>
                </a:solidFill>
                <a:latin typeface="Calibri"/>
                <a:ea typeface="Calibri"/>
                <a:cs typeface="Calibri"/>
                <a:sym typeface="Calibri"/>
              </a:defRPr>
            </a:lvl4pPr>
            <a:lvl5pPr marL="0" marR="0" lvl="4" indent="0" algn="r" rtl="0">
              <a:spcBef>
                <a:spcPts val="0"/>
              </a:spcBef>
              <a:spcAft>
                <a:spcPts val="0"/>
              </a:spcAft>
              <a:buNone/>
              <a:defRPr sz="900">
                <a:solidFill>
                  <a:srgbClr val="888888"/>
                </a:solidFill>
                <a:latin typeface="Calibri"/>
                <a:ea typeface="Calibri"/>
                <a:cs typeface="Calibri"/>
                <a:sym typeface="Calibri"/>
              </a:defRPr>
            </a:lvl5pPr>
            <a:lvl6pPr marL="0" marR="0" lvl="5" indent="0" algn="r" rtl="0">
              <a:spcBef>
                <a:spcPts val="0"/>
              </a:spcBef>
              <a:spcAft>
                <a:spcPts val="0"/>
              </a:spcAft>
              <a:buNone/>
              <a:defRPr sz="900">
                <a:solidFill>
                  <a:srgbClr val="888888"/>
                </a:solidFill>
                <a:latin typeface="Calibri"/>
                <a:ea typeface="Calibri"/>
                <a:cs typeface="Calibri"/>
                <a:sym typeface="Calibri"/>
              </a:defRPr>
            </a:lvl6pPr>
            <a:lvl7pPr marL="0" marR="0" lvl="6" indent="0" algn="r" rtl="0">
              <a:spcBef>
                <a:spcPts val="0"/>
              </a:spcBef>
              <a:spcAft>
                <a:spcPts val="0"/>
              </a:spcAft>
              <a:buNone/>
              <a:defRPr sz="900">
                <a:solidFill>
                  <a:srgbClr val="888888"/>
                </a:solidFill>
                <a:latin typeface="Calibri"/>
                <a:ea typeface="Calibri"/>
                <a:cs typeface="Calibri"/>
                <a:sym typeface="Calibri"/>
              </a:defRPr>
            </a:lvl7pPr>
            <a:lvl8pPr marL="0" marR="0" lvl="7" indent="0" algn="r" rtl="0">
              <a:spcBef>
                <a:spcPts val="0"/>
              </a:spcBef>
              <a:spcAft>
                <a:spcPts val="0"/>
              </a:spcAft>
              <a:buNone/>
              <a:defRPr sz="900">
                <a:solidFill>
                  <a:srgbClr val="888888"/>
                </a:solidFill>
                <a:latin typeface="Calibri"/>
                <a:ea typeface="Calibri"/>
                <a:cs typeface="Calibri"/>
                <a:sym typeface="Calibri"/>
              </a:defRPr>
            </a:lvl8pPr>
            <a:lvl9pPr marL="0" marR="0" lvl="8" indent="0" algn="r" rtl="0">
              <a:spcBef>
                <a:spcPts val="0"/>
              </a:spcBef>
              <a:spcAft>
                <a:spcPts val="0"/>
              </a:spcAft>
              <a:buNone/>
              <a:defRPr sz="9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41"/>
        <p:cNvGrpSpPr/>
        <p:nvPr/>
      </p:nvGrpSpPr>
      <p:grpSpPr>
        <a:xfrm>
          <a:off x="0" y="0"/>
          <a:ext cx="0" cy="0"/>
          <a:chOff x="0" y="0"/>
          <a:chExt cx="0" cy="0"/>
        </a:xfrm>
      </p:grpSpPr>
      <p:sp>
        <p:nvSpPr>
          <p:cNvPr id="142" name="Google Shape;142;p22"/>
          <p:cNvSpPr txBox="1">
            <a:spLocks noGrp="1"/>
          </p:cNvSpPr>
          <p:nvPr>
            <p:ph type="title"/>
          </p:nvPr>
        </p:nvSpPr>
        <p:spPr>
          <a:xfrm>
            <a:off x="1792289" y="4800602"/>
            <a:ext cx="5486400" cy="566700"/>
          </a:xfrm>
          <a:prstGeom prst="rect">
            <a:avLst/>
          </a:prstGeom>
          <a:noFill/>
          <a:ln>
            <a:noFill/>
          </a:ln>
        </p:spPr>
        <p:txBody>
          <a:bodyPr spcFirstLastPara="1" wrap="square" lIns="69200" tIns="34600" rIns="69200" bIns="34600" anchor="b" anchorCtr="0"/>
          <a:lstStyle>
            <a:lvl1pPr marR="0" lvl="0" algn="l" rtl="0">
              <a:spcBef>
                <a:spcPts val="0"/>
              </a:spcBef>
              <a:spcAft>
                <a:spcPts val="0"/>
              </a:spcAft>
              <a:buSzPts val="1100"/>
              <a:buNone/>
              <a:defRPr sz="1500" b="1" i="0" u="none" strike="noStrike" cap="none">
                <a:solidFill>
                  <a:schemeClr val="dk1"/>
                </a:solidFill>
                <a:latin typeface="Calibri"/>
                <a:ea typeface="Calibri"/>
                <a:cs typeface="Calibri"/>
                <a:sym typeface="Calibri"/>
              </a:defRPr>
            </a:lvl1pPr>
            <a:lvl2pPr marR="0" lvl="1" algn="ctr" rtl="0">
              <a:spcBef>
                <a:spcPts val="0"/>
              </a:spcBef>
              <a:spcAft>
                <a:spcPts val="0"/>
              </a:spcAft>
              <a:buSzPts val="1100"/>
              <a:buNone/>
              <a:defRPr sz="33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100"/>
              <a:buNone/>
              <a:defRPr sz="33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100"/>
              <a:buNone/>
              <a:defRPr sz="33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100"/>
              <a:buNone/>
              <a:defRPr sz="33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100"/>
              <a:buNone/>
              <a:defRPr sz="33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100"/>
              <a:buNone/>
              <a:defRPr sz="33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100"/>
              <a:buNone/>
              <a:defRPr sz="33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100"/>
              <a:buNone/>
              <a:defRPr sz="3300" b="0" i="0" u="none" strike="noStrike" cap="none">
                <a:solidFill>
                  <a:schemeClr val="dk1"/>
                </a:solidFill>
                <a:latin typeface="Calibri"/>
                <a:ea typeface="Calibri"/>
                <a:cs typeface="Calibri"/>
                <a:sym typeface="Calibri"/>
              </a:defRPr>
            </a:lvl9pPr>
          </a:lstStyle>
          <a:p>
            <a:endParaRPr/>
          </a:p>
        </p:txBody>
      </p:sp>
      <p:sp>
        <p:nvSpPr>
          <p:cNvPr id="143" name="Google Shape;143;p22"/>
          <p:cNvSpPr>
            <a:spLocks noGrp="1"/>
          </p:cNvSpPr>
          <p:nvPr>
            <p:ph type="pic" idx="2"/>
          </p:nvPr>
        </p:nvSpPr>
        <p:spPr>
          <a:xfrm>
            <a:off x="1792289" y="612775"/>
            <a:ext cx="5486400" cy="4114800"/>
          </a:xfrm>
          <a:prstGeom prst="rect">
            <a:avLst/>
          </a:prstGeom>
          <a:noFill/>
          <a:ln>
            <a:noFill/>
          </a:ln>
        </p:spPr>
        <p:txBody>
          <a:bodyPr spcFirstLastPara="1" wrap="square" lIns="69200" tIns="34600" rIns="69200" bIns="34600" anchor="t" anchorCtr="0"/>
          <a:lstStyle>
            <a:lvl1pPr marR="0" lvl="0" algn="l" rtl="0">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spcBef>
                <a:spcPts val="400"/>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spcBef>
                <a:spcPts val="4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spcBef>
                <a:spcPts val="3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spcBef>
                <a:spcPts val="3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spcBef>
                <a:spcPts val="3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spcBef>
                <a:spcPts val="3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spcBef>
                <a:spcPts val="3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spcBef>
                <a:spcPts val="3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144" name="Google Shape;144;p22"/>
          <p:cNvSpPr txBox="1">
            <a:spLocks noGrp="1"/>
          </p:cNvSpPr>
          <p:nvPr>
            <p:ph type="body" idx="1"/>
          </p:nvPr>
        </p:nvSpPr>
        <p:spPr>
          <a:xfrm>
            <a:off x="1792289" y="5367341"/>
            <a:ext cx="5486400" cy="804900"/>
          </a:xfrm>
          <a:prstGeom prst="rect">
            <a:avLst/>
          </a:prstGeom>
          <a:noFill/>
          <a:ln>
            <a:noFill/>
          </a:ln>
        </p:spPr>
        <p:txBody>
          <a:bodyPr spcFirstLastPara="1" wrap="square" lIns="69200" tIns="34600" rIns="69200" bIns="34600" anchor="t" anchorCtr="0"/>
          <a:lstStyle>
            <a:lvl1pPr marL="457200" marR="0" lvl="0" indent="-228600" algn="l" rtl="0">
              <a:spcBef>
                <a:spcPts val="200"/>
              </a:spcBef>
              <a:spcAft>
                <a:spcPts val="0"/>
              </a:spcAft>
              <a:buClr>
                <a:schemeClr val="dk1"/>
              </a:buClr>
              <a:buSzPts val="1100"/>
              <a:buFont typeface="Arial"/>
              <a:buNone/>
              <a:defRPr sz="1100" b="0" i="0" u="none" strike="noStrike" cap="none">
                <a:solidFill>
                  <a:schemeClr val="dk1"/>
                </a:solidFill>
                <a:latin typeface="Calibri"/>
                <a:ea typeface="Calibri"/>
                <a:cs typeface="Calibri"/>
                <a:sym typeface="Calibri"/>
              </a:defRPr>
            </a:lvl1pPr>
            <a:lvl2pPr marL="914400" marR="0" lvl="1" indent="-228600" algn="l" rtl="0">
              <a:spcBef>
                <a:spcPts val="20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3pPr>
            <a:lvl4pPr marL="1828800" marR="0" lvl="3" indent="-228600" algn="l" rtl="0">
              <a:spcBef>
                <a:spcPts val="100"/>
              </a:spcBef>
              <a:spcAft>
                <a:spcPts val="0"/>
              </a:spcAft>
              <a:buClr>
                <a:schemeClr val="dk1"/>
              </a:buClr>
              <a:buSzPts val="700"/>
              <a:buFont typeface="Arial"/>
              <a:buNone/>
              <a:defRPr sz="700" b="0" i="0" u="none" strike="noStrike" cap="none">
                <a:solidFill>
                  <a:schemeClr val="dk1"/>
                </a:solidFill>
                <a:latin typeface="Calibri"/>
                <a:ea typeface="Calibri"/>
                <a:cs typeface="Calibri"/>
                <a:sym typeface="Calibri"/>
              </a:defRPr>
            </a:lvl4pPr>
            <a:lvl5pPr marL="2286000" marR="0" lvl="4" indent="-228600" algn="l" rtl="0">
              <a:spcBef>
                <a:spcPts val="100"/>
              </a:spcBef>
              <a:spcAft>
                <a:spcPts val="0"/>
              </a:spcAft>
              <a:buClr>
                <a:schemeClr val="dk1"/>
              </a:buClr>
              <a:buSzPts val="700"/>
              <a:buFont typeface="Arial"/>
              <a:buNone/>
              <a:defRPr sz="700" b="0" i="0" u="none" strike="noStrike" cap="none">
                <a:solidFill>
                  <a:schemeClr val="dk1"/>
                </a:solidFill>
                <a:latin typeface="Calibri"/>
                <a:ea typeface="Calibri"/>
                <a:cs typeface="Calibri"/>
                <a:sym typeface="Calibri"/>
              </a:defRPr>
            </a:lvl5pPr>
            <a:lvl6pPr marL="2743200" marR="0" lvl="5" indent="-228600" algn="l" rtl="0">
              <a:spcBef>
                <a:spcPts val="100"/>
              </a:spcBef>
              <a:spcAft>
                <a:spcPts val="0"/>
              </a:spcAft>
              <a:buClr>
                <a:schemeClr val="dk1"/>
              </a:buClr>
              <a:buSzPts val="700"/>
              <a:buFont typeface="Arial"/>
              <a:buNone/>
              <a:defRPr sz="700" b="0" i="0" u="none" strike="noStrike" cap="none">
                <a:solidFill>
                  <a:schemeClr val="dk1"/>
                </a:solidFill>
                <a:latin typeface="Calibri"/>
                <a:ea typeface="Calibri"/>
                <a:cs typeface="Calibri"/>
                <a:sym typeface="Calibri"/>
              </a:defRPr>
            </a:lvl6pPr>
            <a:lvl7pPr marL="3200400" marR="0" lvl="6" indent="-228600" algn="l" rtl="0">
              <a:spcBef>
                <a:spcPts val="100"/>
              </a:spcBef>
              <a:spcAft>
                <a:spcPts val="0"/>
              </a:spcAft>
              <a:buClr>
                <a:schemeClr val="dk1"/>
              </a:buClr>
              <a:buSzPts val="700"/>
              <a:buFont typeface="Arial"/>
              <a:buNone/>
              <a:defRPr sz="700" b="0" i="0" u="none" strike="noStrike" cap="none">
                <a:solidFill>
                  <a:schemeClr val="dk1"/>
                </a:solidFill>
                <a:latin typeface="Calibri"/>
                <a:ea typeface="Calibri"/>
                <a:cs typeface="Calibri"/>
                <a:sym typeface="Calibri"/>
              </a:defRPr>
            </a:lvl7pPr>
            <a:lvl8pPr marL="3657600" marR="0" lvl="7" indent="-228600" algn="l" rtl="0">
              <a:spcBef>
                <a:spcPts val="100"/>
              </a:spcBef>
              <a:spcAft>
                <a:spcPts val="0"/>
              </a:spcAft>
              <a:buClr>
                <a:schemeClr val="dk1"/>
              </a:buClr>
              <a:buSzPts val="700"/>
              <a:buFont typeface="Arial"/>
              <a:buNone/>
              <a:defRPr sz="700" b="0" i="0" u="none" strike="noStrike" cap="none">
                <a:solidFill>
                  <a:schemeClr val="dk1"/>
                </a:solidFill>
                <a:latin typeface="Calibri"/>
                <a:ea typeface="Calibri"/>
                <a:cs typeface="Calibri"/>
                <a:sym typeface="Calibri"/>
              </a:defRPr>
            </a:lvl8pPr>
            <a:lvl9pPr marL="4114800" marR="0" lvl="8" indent="-228600" algn="l" rtl="0">
              <a:spcBef>
                <a:spcPts val="100"/>
              </a:spcBef>
              <a:spcAft>
                <a:spcPts val="0"/>
              </a:spcAft>
              <a:buClr>
                <a:schemeClr val="dk1"/>
              </a:buClr>
              <a:buSzPts val="700"/>
              <a:buFont typeface="Arial"/>
              <a:buNone/>
              <a:defRPr sz="700" b="0" i="0" u="none" strike="noStrike" cap="none">
                <a:solidFill>
                  <a:schemeClr val="dk1"/>
                </a:solidFill>
                <a:latin typeface="Calibri"/>
                <a:ea typeface="Calibri"/>
                <a:cs typeface="Calibri"/>
                <a:sym typeface="Calibri"/>
              </a:defRPr>
            </a:lvl9pPr>
          </a:lstStyle>
          <a:p>
            <a:endParaRPr/>
          </a:p>
        </p:txBody>
      </p:sp>
      <p:sp>
        <p:nvSpPr>
          <p:cNvPr id="145" name="Google Shape;145;p22"/>
          <p:cNvSpPr txBox="1">
            <a:spLocks noGrp="1"/>
          </p:cNvSpPr>
          <p:nvPr>
            <p:ph type="dt" idx="10"/>
          </p:nvPr>
        </p:nvSpPr>
        <p:spPr>
          <a:xfrm>
            <a:off x="457200" y="6356354"/>
            <a:ext cx="2133600" cy="365100"/>
          </a:xfrm>
          <a:prstGeom prst="rect">
            <a:avLst/>
          </a:prstGeom>
          <a:noFill/>
          <a:ln>
            <a:noFill/>
          </a:ln>
        </p:spPr>
        <p:txBody>
          <a:bodyPr spcFirstLastPara="1" wrap="square" lIns="69200" tIns="34600" rIns="69200" bIns="34600" anchor="ctr" anchorCtr="0"/>
          <a:lstStyle>
            <a:lvl1pPr marR="0" lvl="0" algn="l" rtl="0">
              <a:spcBef>
                <a:spcPts val="0"/>
              </a:spcBef>
              <a:spcAft>
                <a:spcPts val="0"/>
              </a:spcAft>
              <a:buSzPts val="1100"/>
              <a:buNone/>
              <a:defRPr sz="900">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146" name="Google Shape;146;p22"/>
          <p:cNvSpPr txBox="1">
            <a:spLocks noGrp="1"/>
          </p:cNvSpPr>
          <p:nvPr>
            <p:ph type="ftr" idx="11"/>
          </p:nvPr>
        </p:nvSpPr>
        <p:spPr>
          <a:xfrm>
            <a:off x="3124201" y="6356354"/>
            <a:ext cx="2895600" cy="365100"/>
          </a:xfrm>
          <a:prstGeom prst="rect">
            <a:avLst/>
          </a:prstGeom>
          <a:noFill/>
          <a:ln>
            <a:noFill/>
          </a:ln>
        </p:spPr>
        <p:txBody>
          <a:bodyPr spcFirstLastPara="1" wrap="square" lIns="69200" tIns="34600" rIns="69200" bIns="34600" anchor="ctr" anchorCtr="0"/>
          <a:lstStyle>
            <a:lvl1pPr marR="0" lvl="0" algn="ctr" rtl="0">
              <a:spcBef>
                <a:spcPts val="0"/>
              </a:spcBef>
              <a:spcAft>
                <a:spcPts val="0"/>
              </a:spcAft>
              <a:buSzPts val="1100"/>
              <a:buNone/>
              <a:defRPr sz="900">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147" name="Google Shape;147;p22"/>
          <p:cNvSpPr txBox="1">
            <a:spLocks noGrp="1"/>
          </p:cNvSpPr>
          <p:nvPr>
            <p:ph type="sldNum" idx="12"/>
          </p:nvPr>
        </p:nvSpPr>
        <p:spPr>
          <a:xfrm>
            <a:off x="6553200" y="6356354"/>
            <a:ext cx="2133600" cy="365100"/>
          </a:xfrm>
          <a:prstGeom prst="rect">
            <a:avLst/>
          </a:prstGeom>
          <a:noFill/>
          <a:ln>
            <a:noFill/>
          </a:ln>
        </p:spPr>
        <p:txBody>
          <a:bodyPr spcFirstLastPara="1" wrap="square" lIns="69200" tIns="34600" rIns="69200" bIns="34600" anchor="ctr" anchorCtr="0">
            <a:noAutofit/>
          </a:bodyPr>
          <a:lstStyle>
            <a:lvl1pPr marL="0" marR="0" lvl="0" indent="0" algn="r" rtl="0">
              <a:spcBef>
                <a:spcPts val="0"/>
              </a:spcBef>
              <a:spcAft>
                <a:spcPts val="0"/>
              </a:spcAft>
              <a:buNone/>
              <a:defRPr sz="900">
                <a:solidFill>
                  <a:srgbClr val="888888"/>
                </a:solidFill>
                <a:latin typeface="Calibri"/>
                <a:ea typeface="Calibri"/>
                <a:cs typeface="Calibri"/>
                <a:sym typeface="Calibri"/>
              </a:defRPr>
            </a:lvl1pPr>
            <a:lvl2pPr marL="0" marR="0" lvl="1" indent="0" algn="r" rtl="0">
              <a:spcBef>
                <a:spcPts val="0"/>
              </a:spcBef>
              <a:spcAft>
                <a:spcPts val="0"/>
              </a:spcAft>
              <a:buNone/>
              <a:defRPr sz="900">
                <a:solidFill>
                  <a:srgbClr val="888888"/>
                </a:solidFill>
                <a:latin typeface="Calibri"/>
                <a:ea typeface="Calibri"/>
                <a:cs typeface="Calibri"/>
                <a:sym typeface="Calibri"/>
              </a:defRPr>
            </a:lvl2pPr>
            <a:lvl3pPr marL="0" marR="0" lvl="2" indent="0" algn="r" rtl="0">
              <a:spcBef>
                <a:spcPts val="0"/>
              </a:spcBef>
              <a:spcAft>
                <a:spcPts val="0"/>
              </a:spcAft>
              <a:buNone/>
              <a:defRPr sz="900">
                <a:solidFill>
                  <a:srgbClr val="888888"/>
                </a:solidFill>
                <a:latin typeface="Calibri"/>
                <a:ea typeface="Calibri"/>
                <a:cs typeface="Calibri"/>
                <a:sym typeface="Calibri"/>
              </a:defRPr>
            </a:lvl3pPr>
            <a:lvl4pPr marL="0" marR="0" lvl="3" indent="0" algn="r" rtl="0">
              <a:spcBef>
                <a:spcPts val="0"/>
              </a:spcBef>
              <a:spcAft>
                <a:spcPts val="0"/>
              </a:spcAft>
              <a:buNone/>
              <a:defRPr sz="900">
                <a:solidFill>
                  <a:srgbClr val="888888"/>
                </a:solidFill>
                <a:latin typeface="Calibri"/>
                <a:ea typeface="Calibri"/>
                <a:cs typeface="Calibri"/>
                <a:sym typeface="Calibri"/>
              </a:defRPr>
            </a:lvl4pPr>
            <a:lvl5pPr marL="0" marR="0" lvl="4" indent="0" algn="r" rtl="0">
              <a:spcBef>
                <a:spcPts val="0"/>
              </a:spcBef>
              <a:spcAft>
                <a:spcPts val="0"/>
              </a:spcAft>
              <a:buNone/>
              <a:defRPr sz="900">
                <a:solidFill>
                  <a:srgbClr val="888888"/>
                </a:solidFill>
                <a:latin typeface="Calibri"/>
                <a:ea typeface="Calibri"/>
                <a:cs typeface="Calibri"/>
                <a:sym typeface="Calibri"/>
              </a:defRPr>
            </a:lvl5pPr>
            <a:lvl6pPr marL="0" marR="0" lvl="5" indent="0" algn="r" rtl="0">
              <a:spcBef>
                <a:spcPts val="0"/>
              </a:spcBef>
              <a:spcAft>
                <a:spcPts val="0"/>
              </a:spcAft>
              <a:buNone/>
              <a:defRPr sz="900">
                <a:solidFill>
                  <a:srgbClr val="888888"/>
                </a:solidFill>
                <a:latin typeface="Calibri"/>
                <a:ea typeface="Calibri"/>
                <a:cs typeface="Calibri"/>
                <a:sym typeface="Calibri"/>
              </a:defRPr>
            </a:lvl6pPr>
            <a:lvl7pPr marL="0" marR="0" lvl="6" indent="0" algn="r" rtl="0">
              <a:spcBef>
                <a:spcPts val="0"/>
              </a:spcBef>
              <a:spcAft>
                <a:spcPts val="0"/>
              </a:spcAft>
              <a:buNone/>
              <a:defRPr sz="900">
                <a:solidFill>
                  <a:srgbClr val="888888"/>
                </a:solidFill>
                <a:latin typeface="Calibri"/>
                <a:ea typeface="Calibri"/>
                <a:cs typeface="Calibri"/>
                <a:sym typeface="Calibri"/>
              </a:defRPr>
            </a:lvl7pPr>
            <a:lvl8pPr marL="0" marR="0" lvl="7" indent="0" algn="r" rtl="0">
              <a:spcBef>
                <a:spcPts val="0"/>
              </a:spcBef>
              <a:spcAft>
                <a:spcPts val="0"/>
              </a:spcAft>
              <a:buNone/>
              <a:defRPr sz="900">
                <a:solidFill>
                  <a:srgbClr val="888888"/>
                </a:solidFill>
                <a:latin typeface="Calibri"/>
                <a:ea typeface="Calibri"/>
                <a:cs typeface="Calibri"/>
                <a:sym typeface="Calibri"/>
              </a:defRPr>
            </a:lvl8pPr>
            <a:lvl9pPr marL="0" marR="0" lvl="8" indent="0" algn="r" rtl="0">
              <a:spcBef>
                <a:spcPts val="0"/>
              </a:spcBef>
              <a:spcAft>
                <a:spcPts val="0"/>
              </a:spcAft>
              <a:buNone/>
              <a:defRPr sz="9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457200" y="-1"/>
            <a:ext cx="8229600" cy="5853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Calibri"/>
              <a:buNone/>
              <a:defRPr sz="3600" b="0" i="0" u="none" strike="noStrike" cap="none">
                <a:solidFill>
                  <a:schemeClr val="dk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3" name="Google Shape;23;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4" name="Google Shape;24;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5" name="Google Shape;25;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6" name="Google Shape;26;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48"/>
        <p:cNvGrpSpPr/>
        <p:nvPr/>
      </p:nvGrpSpPr>
      <p:grpSpPr>
        <a:xfrm>
          <a:off x="0" y="0"/>
          <a:ext cx="0" cy="0"/>
          <a:chOff x="0" y="0"/>
          <a:chExt cx="0" cy="0"/>
        </a:xfrm>
      </p:grpSpPr>
      <p:sp>
        <p:nvSpPr>
          <p:cNvPr id="149" name="Google Shape;149;p23"/>
          <p:cNvSpPr txBox="1">
            <a:spLocks noGrp="1"/>
          </p:cNvSpPr>
          <p:nvPr>
            <p:ph type="title"/>
          </p:nvPr>
        </p:nvSpPr>
        <p:spPr>
          <a:xfrm>
            <a:off x="457200" y="274638"/>
            <a:ext cx="8229600" cy="1143000"/>
          </a:xfrm>
          <a:prstGeom prst="rect">
            <a:avLst/>
          </a:prstGeom>
          <a:noFill/>
          <a:ln>
            <a:noFill/>
          </a:ln>
        </p:spPr>
        <p:txBody>
          <a:bodyPr spcFirstLastPara="1" wrap="square" lIns="69200" tIns="34600" rIns="69200" bIns="34600" anchor="ctr" anchorCtr="0"/>
          <a:lstStyle>
            <a:lvl1pPr marR="0" lvl="0" algn="ctr" rtl="0">
              <a:spcBef>
                <a:spcPts val="0"/>
              </a:spcBef>
              <a:spcAft>
                <a:spcPts val="0"/>
              </a:spcAft>
              <a:buSzPts val="1100"/>
              <a:buNone/>
              <a:defRPr sz="33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100"/>
              <a:buNone/>
              <a:defRPr sz="33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100"/>
              <a:buNone/>
              <a:defRPr sz="33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100"/>
              <a:buNone/>
              <a:defRPr sz="33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100"/>
              <a:buNone/>
              <a:defRPr sz="33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100"/>
              <a:buNone/>
              <a:defRPr sz="33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100"/>
              <a:buNone/>
              <a:defRPr sz="33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100"/>
              <a:buNone/>
              <a:defRPr sz="33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100"/>
              <a:buNone/>
              <a:defRPr sz="3300" b="0" i="0" u="none" strike="noStrike" cap="none">
                <a:solidFill>
                  <a:schemeClr val="dk1"/>
                </a:solidFill>
                <a:latin typeface="Calibri"/>
                <a:ea typeface="Calibri"/>
                <a:cs typeface="Calibri"/>
                <a:sym typeface="Calibri"/>
              </a:defRPr>
            </a:lvl9pPr>
          </a:lstStyle>
          <a:p>
            <a:endParaRPr/>
          </a:p>
        </p:txBody>
      </p:sp>
      <p:sp>
        <p:nvSpPr>
          <p:cNvPr id="150" name="Google Shape;150;p23"/>
          <p:cNvSpPr txBox="1">
            <a:spLocks noGrp="1"/>
          </p:cNvSpPr>
          <p:nvPr>
            <p:ph type="body" idx="1"/>
          </p:nvPr>
        </p:nvSpPr>
        <p:spPr>
          <a:xfrm rot="5400000">
            <a:off x="2308950" y="-251548"/>
            <a:ext cx="4526100" cy="8229600"/>
          </a:xfrm>
          <a:prstGeom prst="rect">
            <a:avLst/>
          </a:prstGeom>
          <a:noFill/>
          <a:ln>
            <a:noFill/>
          </a:ln>
        </p:spPr>
        <p:txBody>
          <a:bodyPr spcFirstLastPara="1" wrap="square" lIns="69200" tIns="34600" rIns="69200" bIns="34600" anchor="t" anchorCtr="0"/>
          <a:lstStyle>
            <a:lvl1pPr marL="457200" marR="0" lvl="0" indent="-381000" algn="l" rtl="0">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61950" algn="l" rtl="0">
              <a:spcBef>
                <a:spcPts val="4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2pPr>
            <a:lvl3pPr marL="1371600" marR="0" lvl="2"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4pPr>
            <a:lvl5pPr marL="2286000" marR="0" lvl="4"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5pPr>
            <a:lvl6pPr marL="2743200" marR="0" lvl="5"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151" name="Google Shape;151;p23"/>
          <p:cNvSpPr txBox="1">
            <a:spLocks noGrp="1"/>
          </p:cNvSpPr>
          <p:nvPr>
            <p:ph type="dt" idx="10"/>
          </p:nvPr>
        </p:nvSpPr>
        <p:spPr>
          <a:xfrm>
            <a:off x="457200" y="6356354"/>
            <a:ext cx="2133600" cy="365100"/>
          </a:xfrm>
          <a:prstGeom prst="rect">
            <a:avLst/>
          </a:prstGeom>
          <a:noFill/>
          <a:ln>
            <a:noFill/>
          </a:ln>
        </p:spPr>
        <p:txBody>
          <a:bodyPr spcFirstLastPara="1" wrap="square" lIns="69200" tIns="34600" rIns="69200" bIns="34600" anchor="ctr" anchorCtr="0"/>
          <a:lstStyle>
            <a:lvl1pPr marR="0" lvl="0" algn="l" rtl="0">
              <a:spcBef>
                <a:spcPts val="0"/>
              </a:spcBef>
              <a:spcAft>
                <a:spcPts val="0"/>
              </a:spcAft>
              <a:buSzPts val="1100"/>
              <a:buNone/>
              <a:defRPr sz="900">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152" name="Google Shape;152;p23"/>
          <p:cNvSpPr txBox="1">
            <a:spLocks noGrp="1"/>
          </p:cNvSpPr>
          <p:nvPr>
            <p:ph type="ftr" idx="11"/>
          </p:nvPr>
        </p:nvSpPr>
        <p:spPr>
          <a:xfrm>
            <a:off x="3124201" y="6356354"/>
            <a:ext cx="2895600" cy="365100"/>
          </a:xfrm>
          <a:prstGeom prst="rect">
            <a:avLst/>
          </a:prstGeom>
          <a:noFill/>
          <a:ln>
            <a:noFill/>
          </a:ln>
        </p:spPr>
        <p:txBody>
          <a:bodyPr spcFirstLastPara="1" wrap="square" lIns="69200" tIns="34600" rIns="69200" bIns="34600" anchor="ctr" anchorCtr="0"/>
          <a:lstStyle>
            <a:lvl1pPr marR="0" lvl="0" algn="ctr" rtl="0">
              <a:spcBef>
                <a:spcPts val="0"/>
              </a:spcBef>
              <a:spcAft>
                <a:spcPts val="0"/>
              </a:spcAft>
              <a:buSzPts val="1100"/>
              <a:buNone/>
              <a:defRPr sz="900">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153" name="Google Shape;153;p23"/>
          <p:cNvSpPr txBox="1">
            <a:spLocks noGrp="1"/>
          </p:cNvSpPr>
          <p:nvPr>
            <p:ph type="sldNum" idx="12"/>
          </p:nvPr>
        </p:nvSpPr>
        <p:spPr>
          <a:xfrm>
            <a:off x="6553200" y="6356354"/>
            <a:ext cx="2133600" cy="365100"/>
          </a:xfrm>
          <a:prstGeom prst="rect">
            <a:avLst/>
          </a:prstGeom>
          <a:noFill/>
          <a:ln>
            <a:noFill/>
          </a:ln>
        </p:spPr>
        <p:txBody>
          <a:bodyPr spcFirstLastPara="1" wrap="square" lIns="69200" tIns="34600" rIns="69200" bIns="34600" anchor="ctr" anchorCtr="0">
            <a:noAutofit/>
          </a:bodyPr>
          <a:lstStyle>
            <a:lvl1pPr marL="0" marR="0" lvl="0" indent="0" algn="r" rtl="0">
              <a:spcBef>
                <a:spcPts val="0"/>
              </a:spcBef>
              <a:spcAft>
                <a:spcPts val="0"/>
              </a:spcAft>
              <a:buNone/>
              <a:defRPr sz="900">
                <a:solidFill>
                  <a:srgbClr val="888888"/>
                </a:solidFill>
                <a:latin typeface="Calibri"/>
                <a:ea typeface="Calibri"/>
                <a:cs typeface="Calibri"/>
                <a:sym typeface="Calibri"/>
              </a:defRPr>
            </a:lvl1pPr>
            <a:lvl2pPr marL="0" marR="0" lvl="1" indent="0" algn="r" rtl="0">
              <a:spcBef>
                <a:spcPts val="0"/>
              </a:spcBef>
              <a:spcAft>
                <a:spcPts val="0"/>
              </a:spcAft>
              <a:buNone/>
              <a:defRPr sz="900">
                <a:solidFill>
                  <a:srgbClr val="888888"/>
                </a:solidFill>
                <a:latin typeface="Calibri"/>
                <a:ea typeface="Calibri"/>
                <a:cs typeface="Calibri"/>
                <a:sym typeface="Calibri"/>
              </a:defRPr>
            </a:lvl2pPr>
            <a:lvl3pPr marL="0" marR="0" lvl="2" indent="0" algn="r" rtl="0">
              <a:spcBef>
                <a:spcPts val="0"/>
              </a:spcBef>
              <a:spcAft>
                <a:spcPts val="0"/>
              </a:spcAft>
              <a:buNone/>
              <a:defRPr sz="900">
                <a:solidFill>
                  <a:srgbClr val="888888"/>
                </a:solidFill>
                <a:latin typeface="Calibri"/>
                <a:ea typeface="Calibri"/>
                <a:cs typeface="Calibri"/>
                <a:sym typeface="Calibri"/>
              </a:defRPr>
            </a:lvl3pPr>
            <a:lvl4pPr marL="0" marR="0" lvl="3" indent="0" algn="r" rtl="0">
              <a:spcBef>
                <a:spcPts val="0"/>
              </a:spcBef>
              <a:spcAft>
                <a:spcPts val="0"/>
              </a:spcAft>
              <a:buNone/>
              <a:defRPr sz="900">
                <a:solidFill>
                  <a:srgbClr val="888888"/>
                </a:solidFill>
                <a:latin typeface="Calibri"/>
                <a:ea typeface="Calibri"/>
                <a:cs typeface="Calibri"/>
                <a:sym typeface="Calibri"/>
              </a:defRPr>
            </a:lvl4pPr>
            <a:lvl5pPr marL="0" marR="0" lvl="4" indent="0" algn="r" rtl="0">
              <a:spcBef>
                <a:spcPts val="0"/>
              </a:spcBef>
              <a:spcAft>
                <a:spcPts val="0"/>
              </a:spcAft>
              <a:buNone/>
              <a:defRPr sz="900">
                <a:solidFill>
                  <a:srgbClr val="888888"/>
                </a:solidFill>
                <a:latin typeface="Calibri"/>
                <a:ea typeface="Calibri"/>
                <a:cs typeface="Calibri"/>
                <a:sym typeface="Calibri"/>
              </a:defRPr>
            </a:lvl5pPr>
            <a:lvl6pPr marL="0" marR="0" lvl="5" indent="0" algn="r" rtl="0">
              <a:spcBef>
                <a:spcPts val="0"/>
              </a:spcBef>
              <a:spcAft>
                <a:spcPts val="0"/>
              </a:spcAft>
              <a:buNone/>
              <a:defRPr sz="900">
                <a:solidFill>
                  <a:srgbClr val="888888"/>
                </a:solidFill>
                <a:latin typeface="Calibri"/>
                <a:ea typeface="Calibri"/>
                <a:cs typeface="Calibri"/>
                <a:sym typeface="Calibri"/>
              </a:defRPr>
            </a:lvl6pPr>
            <a:lvl7pPr marL="0" marR="0" lvl="6" indent="0" algn="r" rtl="0">
              <a:spcBef>
                <a:spcPts val="0"/>
              </a:spcBef>
              <a:spcAft>
                <a:spcPts val="0"/>
              </a:spcAft>
              <a:buNone/>
              <a:defRPr sz="900">
                <a:solidFill>
                  <a:srgbClr val="888888"/>
                </a:solidFill>
                <a:latin typeface="Calibri"/>
                <a:ea typeface="Calibri"/>
                <a:cs typeface="Calibri"/>
                <a:sym typeface="Calibri"/>
              </a:defRPr>
            </a:lvl7pPr>
            <a:lvl8pPr marL="0" marR="0" lvl="7" indent="0" algn="r" rtl="0">
              <a:spcBef>
                <a:spcPts val="0"/>
              </a:spcBef>
              <a:spcAft>
                <a:spcPts val="0"/>
              </a:spcAft>
              <a:buNone/>
              <a:defRPr sz="900">
                <a:solidFill>
                  <a:srgbClr val="888888"/>
                </a:solidFill>
                <a:latin typeface="Calibri"/>
                <a:ea typeface="Calibri"/>
                <a:cs typeface="Calibri"/>
                <a:sym typeface="Calibri"/>
              </a:defRPr>
            </a:lvl8pPr>
            <a:lvl9pPr marL="0" marR="0" lvl="8" indent="0" algn="r" rtl="0">
              <a:spcBef>
                <a:spcPts val="0"/>
              </a:spcBef>
              <a:spcAft>
                <a:spcPts val="0"/>
              </a:spcAft>
              <a:buNone/>
              <a:defRPr sz="9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4"/>
        <p:cNvGrpSpPr/>
        <p:nvPr/>
      </p:nvGrpSpPr>
      <p:grpSpPr>
        <a:xfrm>
          <a:off x="0" y="0"/>
          <a:ext cx="0" cy="0"/>
          <a:chOff x="0" y="0"/>
          <a:chExt cx="0" cy="0"/>
        </a:xfrm>
      </p:grpSpPr>
      <p:sp>
        <p:nvSpPr>
          <p:cNvPr id="155" name="Google Shape;155;p24"/>
          <p:cNvSpPr txBox="1">
            <a:spLocks noGrp="1"/>
          </p:cNvSpPr>
          <p:nvPr>
            <p:ph type="title"/>
          </p:nvPr>
        </p:nvSpPr>
        <p:spPr>
          <a:xfrm rot="5400000">
            <a:off x="4732350" y="2171692"/>
            <a:ext cx="5851500" cy="2057400"/>
          </a:xfrm>
          <a:prstGeom prst="rect">
            <a:avLst/>
          </a:prstGeom>
          <a:noFill/>
          <a:ln>
            <a:noFill/>
          </a:ln>
        </p:spPr>
        <p:txBody>
          <a:bodyPr spcFirstLastPara="1" wrap="square" lIns="69200" tIns="34600" rIns="69200" bIns="34600" anchor="ctr" anchorCtr="0"/>
          <a:lstStyle>
            <a:lvl1pPr marR="0" lvl="0" algn="ctr" rtl="0">
              <a:spcBef>
                <a:spcPts val="0"/>
              </a:spcBef>
              <a:spcAft>
                <a:spcPts val="0"/>
              </a:spcAft>
              <a:buSzPts val="1100"/>
              <a:buNone/>
              <a:defRPr sz="33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100"/>
              <a:buNone/>
              <a:defRPr sz="33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100"/>
              <a:buNone/>
              <a:defRPr sz="33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100"/>
              <a:buNone/>
              <a:defRPr sz="33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100"/>
              <a:buNone/>
              <a:defRPr sz="33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100"/>
              <a:buNone/>
              <a:defRPr sz="33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100"/>
              <a:buNone/>
              <a:defRPr sz="33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100"/>
              <a:buNone/>
              <a:defRPr sz="33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100"/>
              <a:buNone/>
              <a:defRPr sz="3300" b="0" i="0" u="none" strike="noStrike" cap="none">
                <a:solidFill>
                  <a:schemeClr val="dk1"/>
                </a:solidFill>
                <a:latin typeface="Calibri"/>
                <a:ea typeface="Calibri"/>
                <a:cs typeface="Calibri"/>
                <a:sym typeface="Calibri"/>
              </a:defRPr>
            </a:lvl9pPr>
          </a:lstStyle>
          <a:p>
            <a:endParaRPr/>
          </a:p>
        </p:txBody>
      </p:sp>
      <p:sp>
        <p:nvSpPr>
          <p:cNvPr id="156" name="Google Shape;156;p24"/>
          <p:cNvSpPr txBox="1">
            <a:spLocks noGrp="1"/>
          </p:cNvSpPr>
          <p:nvPr>
            <p:ph type="body" idx="1"/>
          </p:nvPr>
        </p:nvSpPr>
        <p:spPr>
          <a:xfrm rot="5400000">
            <a:off x="541351" y="190492"/>
            <a:ext cx="5851500" cy="6019800"/>
          </a:xfrm>
          <a:prstGeom prst="rect">
            <a:avLst/>
          </a:prstGeom>
          <a:noFill/>
          <a:ln>
            <a:noFill/>
          </a:ln>
        </p:spPr>
        <p:txBody>
          <a:bodyPr spcFirstLastPara="1" wrap="square" lIns="69200" tIns="34600" rIns="69200" bIns="34600" anchor="t" anchorCtr="0"/>
          <a:lstStyle>
            <a:lvl1pPr marL="457200" marR="0" lvl="0" indent="-381000" algn="l" rtl="0">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61950" algn="l" rtl="0">
              <a:spcBef>
                <a:spcPts val="4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2pPr>
            <a:lvl3pPr marL="1371600" marR="0" lvl="2"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4pPr>
            <a:lvl5pPr marL="2286000" marR="0" lvl="4"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5pPr>
            <a:lvl6pPr marL="2743200" marR="0" lvl="5"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157" name="Google Shape;157;p24"/>
          <p:cNvSpPr txBox="1">
            <a:spLocks noGrp="1"/>
          </p:cNvSpPr>
          <p:nvPr>
            <p:ph type="dt" idx="10"/>
          </p:nvPr>
        </p:nvSpPr>
        <p:spPr>
          <a:xfrm>
            <a:off x="457200" y="6356354"/>
            <a:ext cx="2133600" cy="365100"/>
          </a:xfrm>
          <a:prstGeom prst="rect">
            <a:avLst/>
          </a:prstGeom>
          <a:noFill/>
          <a:ln>
            <a:noFill/>
          </a:ln>
        </p:spPr>
        <p:txBody>
          <a:bodyPr spcFirstLastPara="1" wrap="square" lIns="69200" tIns="34600" rIns="69200" bIns="34600" anchor="ctr" anchorCtr="0"/>
          <a:lstStyle>
            <a:lvl1pPr marR="0" lvl="0" algn="l" rtl="0">
              <a:spcBef>
                <a:spcPts val="0"/>
              </a:spcBef>
              <a:spcAft>
                <a:spcPts val="0"/>
              </a:spcAft>
              <a:buSzPts val="1100"/>
              <a:buNone/>
              <a:defRPr sz="900">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158" name="Google Shape;158;p24"/>
          <p:cNvSpPr txBox="1">
            <a:spLocks noGrp="1"/>
          </p:cNvSpPr>
          <p:nvPr>
            <p:ph type="ftr" idx="11"/>
          </p:nvPr>
        </p:nvSpPr>
        <p:spPr>
          <a:xfrm>
            <a:off x="3124201" y="6356354"/>
            <a:ext cx="2895600" cy="365100"/>
          </a:xfrm>
          <a:prstGeom prst="rect">
            <a:avLst/>
          </a:prstGeom>
          <a:noFill/>
          <a:ln>
            <a:noFill/>
          </a:ln>
        </p:spPr>
        <p:txBody>
          <a:bodyPr spcFirstLastPara="1" wrap="square" lIns="69200" tIns="34600" rIns="69200" bIns="34600" anchor="ctr" anchorCtr="0"/>
          <a:lstStyle>
            <a:lvl1pPr marR="0" lvl="0" algn="ctr" rtl="0">
              <a:spcBef>
                <a:spcPts val="0"/>
              </a:spcBef>
              <a:spcAft>
                <a:spcPts val="0"/>
              </a:spcAft>
              <a:buSzPts val="1100"/>
              <a:buNone/>
              <a:defRPr sz="900">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159" name="Google Shape;159;p24"/>
          <p:cNvSpPr txBox="1">
            <a:spLocks noGrp="1"/>
          </p:cNvSpPr>
          <p:nvPr>
            <p:ph type="sldNum" idx="12"/>
          </p:nvPr>
        </p:nvSpPr>
        <p:spPr>
          <a:xfrm>
            <a:off x="6553200" y="6356354"/>
            <a:ext cx="2133600" cy="365100"/>
          </a:xfrm>
          <a:prstGeom prst="rect">
            <a:avLst/>
          </a:prstGeom>
          <a:noFill/>
          <a:ln>
            <a:noFill/>
          </a:ln>
        </p:spPr>
        <p:txBody>
          <a:bodyPr spcFirstLastPara="1" wrap="square" lIns="69200" tIns="34600" rIns="69200" bIns="34600" anchor="ctr" anchorCtr="0">
            <a:noAutofit/>
          </a:bodyPr>
          <a:lstStyle>
            <a:lvl1pPr marL="0" marR="0" lvl="0" indent="0" algn="r" rtl="0">
              <a:spcBef>
                <a:spcPts val="0"/>
              </a:spcBef>
              <a:spcAft>
                <a:spcPts val="0"/>
              </a:spcAft>
              <a:buNone/>
              <a:defRPr sz="900">
                <a:solidFill>
                  <a:srgbClr val="888888"/>
                </a:solidFill>
                <a:latin typeface="Calibri"/>
                <a:ea typeface="Calibri"/>
                <a:cs typeface="Calibri"/>
                <a:sym typeface="Calibri"/>
              </a:defRPr>
            </a:lvl1pPr>
            <a:lvl2pPr marL="0" marR="0" lvl="1" indent="0" algn="r" rtl="0">
              <a:spcBef>
                <a:spcPts val="0"/>
              </a:spcBef>
              <a:spcAft>
                <a:spcPts val="0"/>
              </a:spcAft>
              <a:buNone/>
              <a:defRPr sz="900">
                <a:solidFill>
                  <a:srgbClr val="888888"/>
                </a:solidFill>
                <a:latin typeface="Calibri"/>
                <a:ea typeface="Calibri"/>
                <a:cs typeface="Calibri"/>
                <a:sym typeface="Calibri"/>
              </a:defRPr>
            </a:lvl2pPr>
            <a:lvl3pPr marL="0" marR="0" lvl="2" indent="0" algn="r" rtl="0">
              <a:spcBef>
                <a:spcPts val="0"/>
              </a:spcBef>
              <a:spcAft>
                <a:spcPts val="0"/>
              </a:spcAft>
              <a:buNone/>
              <a:defRPr sz="900">
                <a:solidFill>
                  <a:srgbClr val="888888"/>
                </a:solidFill>
                <a:latin typeface="Calibri"/>
                <a:ea typeface="Calibri"/>
                <a:cs typeface="Calibri"/>
                <a:sym typeface="Calibri"/>
              </a:defRPr>
            </a:lvl3pPr>
            <a:lvl4pPr marL="0" marR="0" lvl="3" indent="0" algn="r" rtl="0">
              <a:spcBef>
                <a:spcPts val="0"/>
              </a:spcBef>
              <a:spcAft>
                <a:spcPts val="0"/>
              </a:spcAft>
              <a:buNone/>
              <a:defRPr sz="900">
                <a:solidFill>
                  <a:srgbClr val="888888"/>
                </a:solidFill>
                <a:latin typeface="Calibri"/>
                <a:ea typeface="Calibri"/>
                <a:cs typeface="Calibri"/>
                <a:sym typeface="Calibri"/>
              </a:defRPr>
            </a:lvl4pPr>
            <a:lvl5pPr marL="0" marR="0" lvl="4" indent="0" algn="r" rtl="0">
              <a:spcBef>
                <a:spcPts val="0"/>
              </a:spcBef>
              <a:spcAft>
                <a:spcPts val="0"/>
              </a:spcAft>
              <a:buNone/>
              <a:defRPr sz="900">
                <a:solidFill>
                  <a:srgbClr val="888888"/>
                </a:solidFill>
                <a:latin typeface="Calibri"/>
                <a:ea typeface="Calibri"/>
                <a:cs typeface="Calibri"/>
                <a:sym typeface="Calibri"/>
              </a:defRPr>
            </a:lvl5pPr>
            <a:lvl6pPr marL="0" marR="0" lvl="5" indent="0" algn="r" rtl="0">
              <a:spcBef>
                <a:spcPts val="0"/>
              </a:spcBef>
              <a:spcAft>
                <a:spcPts val="0"/>
              </a:spcAft>
              <a:buNone/>
              <a:defRPr sz="900">
                <a:solidFill>
                  <a:srgbClr val="888888"/>
                </a:solidFill>
                <a:latin typeface="Calibri"/>
                <a:ea typeface="Calibri"/>
                <a:cs typeface="Calibri"/>
                <a:sym typeface="Calibri"/>
              </a:defRPr>
            </a:lvl6pPr>
            <a:lvl7pPr marL="0" marR="0" lvl="6" indent="0" algn="r" rtl="0">
              <a:spcBef>
                <a:spcPts val="0"/>
              </a:spcBef>
              <a:spcAft>
                <a:spcPts val="0"/>
              </a:spcAft>
              <a:buNone/>
              <a:defRPr sz="900">
                <a:solidFill>
                  <a:srgbClr val="888888"/>
                </a:solidFill>
                <a:latin typeface="Calibri"/>
                <a:ea typeface="Calibri"/>
                <a:cs typeface="Calibri"/>
                <a:sym typeface="Calibri"/>
              </a:defRPr>
            </a:lvl7pPr>
            <a:lvl8pPr marL="0" marR="0" lvl="7" indent="0" algn="r" rtl="0">
              <a:spcBef>
                <a:spcPts val="0"/>
              </a:spcBef>
              <a:spcAft>
                <a:spcPts val="0"/>
              </a:spcAft>
              <a:buNone/>
              <a:defRPr sz="900">
                <a:solidFill>
                  <a:srgbClr val="888888"/>
                </a:solidFill>
                <a:latin typeface="Calibri"/>
                <a:ea typeface="Calibri"/>
                <a:cs typeface="Calibri"/>
                <a:sym typeface="Calibri"/>
              </a:defRPr>
            </a:lvl8pPr>
            <a:lvl9pPr marL="0" marR="0" lvl="8" indent="0" algn="r" rtl="0">
              <a:spcBef>
                <a:spcPts val="0"/>
              </a:spcBef>
              <a:spcAft>
                <a:spcPts val="0"/>
              </a:spcAft>
              <a:buNone/>
              <a:defRPr sz="9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lstStyle>
            <a:lvl1pPr marR="0" lvl="0" algn="l" rtl="0">
              <a:spcBef>
                <a:spcPts val="0"/>
              </a:spcBef>
              <a:spcAft>
                <a:spcPts val="0"/>
              </a:spcAft>
              <a:buClr>
                <a:schemeClr val="dk1"/>
              </a:buClr>
              <a:buSzPts val="4000"/>
              <a:buFont typeface="Calibri"/>
              <a:buNone/>
              <a:defRPr sz="4000" b="1"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9" name="Google Shape;29;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lstStyle>
            <a:lvl1pPr marL="457200" marR="0" lvl="0" indent="-228600" algn="l"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1pPr>
            <a:lvl2pPr marL="914400" marR="0" lvl="1" indent="-228600" algn="l" rtl="0">
              <a:spcBef>
                <a:spcPts val="36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2pPr>
            <a:lvl3pPr marL="1371600" marR="0" lvl="2" indent="-228600" algn="l" rtl="0">
              <a:spcBef>
                <a:spcPts val="32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3pPr>
            <a:lvl4pPr marL="1828800" marR="0" lvl="3"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4pPr>
            <a:lvl5pPr marL="2286000" marR="0" lvl="4"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5pPr>
            <a:lvl6pPr marL="2743200" marR="0" lvl="5"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6pPr>
            <a:lvl7pPr marL="3200400" marR="0" lvl="6"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7pPr>
            <a:lvl8pPr marL="3657600" marR="0" lvl="7"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8pPr>
            <a:lvl9pPr marL="4114800" marR="0" lvl="8"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30" name="Google Shape;30;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1" name="Google Shape;31;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2" name="Google Shape;32;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5" name="Google Shape;35;p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 name="Google Shape;36;p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7" name="Google Shape;37;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8" name="Google Shape;38;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9" name="Google Shape;39;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2" name="Google Shape;42;p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lstStyle>
            <a:lvl1pPr marL="457200" marR="0" lvl="0" indent="-228600" algn="l" rtl="0">
              <a:spcBef>
                <a:spcPts val="48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3" name="Google Shape;43;p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lstStyle>
            <a:lvl1pPr marL="457200" marR="0" lvl="0" indent="-228600" algn="l" rtl="0">
              <a:spcBef>
                <a:spcPts val="48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5" name="Google Shape;45;p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6" name="Google Shape;46;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8" name="Google Shape;48;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1" name="Google Shape;51;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2" name="Google Shape;52;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6" name="Google Shape;56;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7" name="Google Shape;57;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Clr>
                <a:schemeClr val="dk1"/>
              </a:buClr>
              <a:buSzPts val="2000"/>
              <a:buFont typeface="Calibri"/>
              <a:buNone/>
              <a:defRPr sz="2000" b="1"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0" name="Google Shape;60;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1" name="Google Shape;61;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lstStyle>
            <a:lvl1pPr marL="457200" marR="0" lvl="0" indent="-228600" algn="l" rtl="0">
              <a:spcBef>
                <a:spcPts val="28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2" name="Google Shape;62;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3" name="Google Shape;63;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4" name="Google Shape;64;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lstStyle>
            <a:lvl1pPr marR="0" lvl="0" algn="l" rtl="0">
              <a:spcBef>
                <a:spcPts val="0"/>
              </a:spcBef>
              <a:spcAft>
                <a:spcPts val="0"/>
              </a:spcAft>
              <a:buClr>
                <a:schemeClr val="dk1"/>
              </a:buClr>
              <a:buSzPts val="2000"/>
              <a:buFont typeface="Calibri"/>
              <a:buNone/>
              <a:defRPr sz="2000" b="1"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7" name="Google Shape;67;p10"/>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lstStyle>
            <a:lvl1pPr marL="457200" marR="0" lvl="0" indent="-228600" algn="l" rtl="0">
              <a:spcBef>
                <a:spcPts val="28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9" name="Google Shape;69;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0" name="Google Shape;70;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1" name="Google Shape;71;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image" Target="../media/image1.jp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4"/>
        <p:cNvGrpSpPr/>
        <p:nvPr/>
      </p:nvGrpSpPr>
      <p:grpSpPr>
        <a:xfrm>
          <a:off x="0" y="0"/>
          <a:ext cx="0" cy="0"/>
          <a:chOff x="0" y="0"/>
          <a:chExt cx="0" cy="0"/>
        </a:xfrm>
      </p:grpSpPr>
      <p:sp>
        <p:nvSpPr>
          <p:cNvPr id="85" name="Google Shape;85;p13"/>
          <p:cNvSpPr txBox="1">
            <a:spLocks noGrp="1"/>
          </p:cNvSpPr>
          <p:nvPr>
            <p:ph type="title"/>
          </p:nvPr>
        </p:nvSpPr>
        <p:spPr>
          <a:xfrm>
            <a:off x="457200" y="274638"/>
            <a:ext cx="8229600" cy="1143000"/>
          </a:xfrm>
          <a:prstGeom prst="rect">
            <a:avLst/>
          </a:prstGeom>
          <a:noFill/>
          <a:ln>
            <a:noFill/>
          </a:ln>
        </p:spPr>
        <p:txBody>
          <a:bodyPr spcFirstLastPara="1" wrap="square" lIns="69200" tIns="34600" rIns="69200" bIns="34600" anchor="ctr" anchorCtr="0"/>
          <a:lstStyle>
            <a:lvl1pPr marR="0" lvl="0" algn="ctr" rtl="0">
              <a:spcBef>
                <a:spcPts val="0"/>
              </a:spcBef>
              <a:spcAft>
                <a:spcPts val="0"/>
              </a:spcAft>
              <a:buSzPts val="1100"/>
              <a:buNone/>
              <a:defRPr sz="33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100"/>
              <a:buNone/>
              <a:defRPr sz="33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100"/>
              <a:buNone/>
              <a:defRPr sz="33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100"/>
              <a:buNone/>
              <a:defRPr sz="33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100"/>
              <a:buNone/>
              <a:defRPr sz="33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100"/>
              <a:buNone/>
              <a:defRPr sz="33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100"/>
              <a:buNone/>
              <a:defRPr sz="33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100"/>
              <a:buNone/>
              <a:defRPr sz="33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100"/>
              <a:buNone/>
              <a:defRPr sz="3300" b="0" i="0" u="none" strike="noStrike" cap="none">
                <a:solidFill>
                  <a:schemeClr val="dk1"/>
                </a:solidFill>
                <a:latin typeface="Calibri"/>
                <a:ea typeface="Calibri"/>
                <a:cs typeface="Calibri"/>
                <a:sym typeface="Calibri"/>
              </a:defRPr>
            </a:lvl9pPr>
          </a:lstStyle>
          <a:p>
            <a:endParaRPr/>
          </a:p>
        </p:txBody>
      </p:sp>
      <p:sp>
        <p:nvSpPr>
          <p:cNvPr id="86" name="Google Shape;86;p13"/>
          <p:cNvSpPr txBox="1">
            <a:spLocks noGrp="1"/>
          </p:cNvSpPr>
          <p:nvPr>
            <p:ph type="body" idx="1"/>
          </p:nvPr>
        </p:nvSpPr>
        <p:spPr>
          <a:xfrm>
            <a:off x="457200" y="1600202"/>
            <a:ext cx="8229600" cy="4526100"/>
          </a:xfrm>
          <a:prstGeom prst="rect">
            <a:avLst/>
          </a:prstGeom>
          <a:noFill/>
          <a:ln>
            <a:noFill/>
          </a:ln>
        </p:spPr>
        <p:txBody>
          <a:bodyPr spcFirstLastPara="1" wrap="square" lIns="69200" tIns="34600" rIns="69200" bIns="34600" anchor="t" anchorCtr="0"/>
          <a:lstStyle>
            <a:lvl1pPr marL="457200" marR="0" lvl="0" indent="-381000" algn="l" rtl="0">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61950" algn="l" rtl="0">
              <a:spcBef>
                <a:spcPts val="4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2pPr>
            <a:lvl3pPr marL="1371600" marR="0" lvl="2" indent="-342900" algn="l" rtl="0">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4pPr>
            <a:lvl5pPr marL="2286000" marR="0" lvl="4"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5pPr>
            <a:lvl6pPr marL="2743200" marR="0" lvl="5"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87" name="Google Shape;87;p13"/>
          <p:cNvSpPr txBox="1">
            <a:spLocks noGrp="1"/>
          </p:cNvSpPr>
          <p:nvPr>
            <p:ph type="dt" idx="10"/>
          </p:nvPr>
        </p:nvSpPr>
        <p:spPr>
          <a:xfrm>
            <a:off x="457200" y="6356354"/>
            <a:ext cx="2133600" cy="365100"/>
          </a:xfrm>
          <a:prstGeom prst="rect">
            <a:avLst/>
          </a:prstGeom>
          <a:noFill/>
          <a:ln>
            <a:noFill/>
          </a:ln>
        </p:spPr>
        <p:txBody>
          <a:bodyPr spcFirstLastPara="1" wrap="square" lIns="69200" tIns="34600" rIns="69200" bIns="34600" anchor="ctr" anchorCtr="0"/>
          <a:lstStyle>
            <a:lvl1pPr marR="0" lvl="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88" name="Google Shape;88;p13"/>
          <p:cNvSpPr txBox="1">
            <a:spLocks noGrp="1"/>
          </p:cNvSpPr>
          <p:nvPr>
            <p:ph type="ftr" idx="11"/>
          </p:nvPr>
        </p:nvSpPr>
        <p:spPr>
          <a:xfrm>
            <a:off x="3124201" y="6356354"/>
            <a:ext cx="2895600" cy="365100"/>
          </a:xfrm>
          <a:prstGeom prst="rect">
            <a:avLst/>
          </a:prstGeom>
          <a:noFill/>
          <a:ln>
            <a:noFill/>
          </a:ln>
        </p:spPr>
        <p:txBody>
          <a:bodyPr spcFirstLastPara="1" wrap="square" lIns="69200" tIns="34600" rIns="69200" bIns="34600" anchor="ctr" anchorCtr="0"/>
          <a:lstStyle>
            <a:lvl1pPr marR="0" lvl="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89" name="Google Shape;89;p13"/>
          <p:cNvSpPr txBox="1">
            <a:spLocks noGrp="1"/>
          </p:cNvSpPr>
          <p:nvPr>
            <p:ph type="sldNum" idx="12"/>
          </p:nvPr>
        </p:nvSpPr>
        <p:spPr>
          <a:xfrm>
            <a:off x="6553200" y="6356354"/>
            <a:ext cx="2133600" cy="365100"/>
          </a:xfrm>
          <a:prstGeom prst="rect">
            <a:avLst/>
          </a:prstGeom>
          <a:noFill/>
          <a:ln>
            <a:noFill/>
          </a:ln>
        </p:spPr>
        <p:txBody>
          <a:bodyPr spcFirstLastPara="1" wrap="square" lIns="69200" tIns="34600" rIns="69200" bIns="34600" anchor="ctr" anchorCtr="0">
            <a:noAutofit/>
          </a:bodyPr>
          <a:lstStyle>
            <a:lvl1pPr marL="0" marR="0" lvl="0" indent="0" algn="r" rtl="0">
              <a:spcBef>
                <a:spcPts val="0"/>
              </a:spcBef>
              <a:spcAft>
                <a:spcPts val="0"/>
              </a:spcAft>
              <a:buNone/>
              <a:defRPr sz="900" b="0" i="0" u="none" strike="noStrike" cap="none">
                <a:solidFill>
                  <a:srgbClr val="888888"/>
                </a:solidFill>
                <a:latin typeface="Calibri"/>
                <a:ea typeface="Calibri"/>
                <a:cs typeface="Calibri"/>
                <a:sym typeface="Calibri"/>
              </a:defRPr>
            </a:lvl1pPr>
            <a:lvl2pPr marL="0" marR="0" lvl="1" indent="0" algn="r" rtl="0">
              <a:spcBef>
                <a:spcPts val="0"/>
              </a:spcBef>
              <a:spcAft>
                <a:spcPts val="0"/>
              </a:spcAft>
              <a:buNone/>
              <a:defRPr sz="900" b="0" i="0" u="none" strike="noStrike" cap="none">
                <a:solidFill>
                  <a:srgbClr val="888888"/>
                </a:solidFill>
                <a:latin typeface="Calibri"/>
                <a:ea typeface="Calibri"/>
                <a:cs typeface="Calibri"/>
                <a:sym typeface="Calibri"/>
              </a:defRPr>
            </a:lvl2pPr>
            <a:lvl3pPr marL="0" marR="0" lvl="2" indent="0" algn="r" rtl="0">
              <a:spcBef>
                <a:spcPts val="0"/>
              </a:spcBef>
              <a:spcAft>
                <a:spcPts val="0"/>
              </a:spcAft>
              <a:buNone/>
              <a:defRPr sz="900" b="0" i="0" u="none" strike="noStrike" cap="none">
                <a:solidFill>
                  <a:srgbClr val="888888"/>
                </a:solidFill>
                <a:latin typeface="Calibri"/>
                <a:ea typeface="Calibri"/>
                <a:cs typeface="Calibri"/>
                <a:sym typeface="Calibri"/>
              </a:defRPr>
            </a:lvl3pPr>
            <a:lvl4pPr marL="0" marR="0" lvl="3" indent="0" algn="r" rtl="0">
              <a:spcBef>
                <a:spcPts val="0"/>
              </a:spcBef>
              <a:spcAft>
                <a:spcPts val="0"/>
              </a:spcAft>
              <a:buNone/>
              <a:defRPr sz="900" b="0" i="0" u="none" strike="noStrike" cap="none">
                <a:solidFill>
                  <a:srgbClr val="888888"/>
                </a:solidFill>
                <a:latin typeface="Calibri"/>
                <a:ea typeface="Calibri"/>
                <a:cs typeface="Calibri"/>
                <a:sym typeface="Calibri"/>
              </a:defRPr>
            </a:lvl4pPr>
            <a:lvl5pPr marL="0" marR="0" lvl="4" indent="0" algn="r" rtl="0">
              <a:spcBef>
                <a:spcPts val="0"/>
              </a:spcBef>
              <a:spcAft>
                <a:spcPts val="0"/>
              </a:spcAft>
              <a:buNone/>
              <a:defRPr sz="900" b="0" i="0" u="none" strike="noStrike" cap="none">
                <a:solidFill>
                  <a:srgbClr val="888888"/>
                </a:solidFill>
                <a:latin typeface="Calibri"/>
                <a:ea typeface="Calibri"/>
                <a:cs typeface="Calibri"/>
                <a:sym typeface="Calibri"/>
              </a:defRPr>
            </a:lvl5pPr>
            <a:lvl6pPr marL="0" marR="0" lvl="5" indent="0" algn="r" rtl="0">
              <a:spcBef>
                <a:spcPts val="0"/>
              </a:spcBef>
              <a:spcAft>
                <a:spcPts val="0"/>
              </a:spcAft>
              <a:buNone/>
              <a:defRPr sz="900" b="0" i="0" u="none" strike="noStrike" cap="none">
                <a:solidFill>
                  <a:srgbClr val="888888"/>
                </a:solidFill>
                <a:latin typeface="Calibri"/>
                <a:ea typeface="Calibri"/>
                <a:cs typeface="Calibri"/>
                <a:sym typeface="Calibri"/>
              </a:defRPr>
            </a:lvl6pPr>
            <a:lvl7pPr marL="0" marR="0" lvl="6" indent="0" algn="r" rtl="0">
              <a:spcBef>
                <a:spcPts val="0"/>
              </a:spcBef>
              <a:spcAft>
                <a:spcPts val="0"/>
              </a:spcAft>
              <a:buNone/>
              <a:defRPr sz="900" b="0" i="0" u="none" strike="noStrike" cap="none">
                <a:solidFill>
                  <a:srgbClr val="888888"/>
                </a:solidFill>
                <a:latin typeface="Calibri"/>
                <a:ea typeface="Calibri"/>
                <a:cs typeface="Calibri"/>
                <a:sym typeface="Calibri"/>
              </a:defRPr>
            </a:lvl7pPr>
            <a:lvl8pPr marL="0" marR="0" lvl="7" indent="0" algn="r" rtl="0">
              <a:spcBef>
                <a:spcPts val="0"/>
              </a:spcBef>
              <a:spcAft>
                <a:spcPts val="0"/>
              </a:spcAft>
              <a:buNone/>
              <a:defRPr sz="900" b="0" i="0" u="none" strike="noStrike" cap="none">
                <a:solidFill>
                  <a:srgbClr val="888888"/>
                </a:solidFill>
                <a:latin typeface="Calibri"/>
                <a:ea typeface="Calibri"/>
                <a:cs typeface="Calibri"/>
                <a:sym typeface="Calibri"/>
              </a:defRPr>
            </a:lvl8pPr>
            <a:lvl9pPr marL="0" marR="0" lvl="8" indent="0" algn="r" rtl="0">
              <a:spcBef>
                <a:spcPts val="0"/>
              </a:spcBef>
              <a:spcAft>
                <a:spcPts val="0"/>
              </a:spcAft>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90" name="Google Shape;90;p13" descr="D:\Project\CSRI\new-logo-color-changed-11-amrita.jpg"/>
          <p:cNvPicPr preferRelativeResize="0"/>
          <p:nvPr/>
        </p:nvPicPr>
        <p:blipFill rotWithShape="1">
          <a:blip r:embed="rId12">
            <a:alphaModFix/>
          </a:blip>
          <a:srcRect/>
          <a:stretch/>
        </p:blipFill>
        <p:spPr>
          <a:xfrm>
            <a:off x="7620002" y="0"/>
            <a:ext cx="1524001" cy="762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6" r:id="rId7"/>
    <p:sldLayoutId id="2147483667" r:id="rId8"/>
    <p:sldLayoutId id="2147483668" r:id="rId9"/>
    <p:sldLayoutId id="2147483669"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hyperlink" Target="http://jmcauley.ucsd.edu/data/amazon" TargetMode="Externa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Subtitle 2"/>
          <p:cNvSpPr>
            <a:spLocks noGrp="1"/>
          </p:cNvSpPr>
          <p:nvPr>
            <p:ph type="subTitle" idx="1"/>
          </p:nvPr>
        </p:nvSpPr>
        <p:spPr>
          <a:xfrm rot="16200000">
            <a:off x="-1943100" y="3238500"/>
            <a:ext cx="4267200" cy="381000"/>
          </a:xfrm>
        </p:spPr>
        <p:txBody>
          <a:bodyPr/>
          <a:lstStyle/>
          <a:p>
            <a:pPr eaLnBrk="1" hangingPunct="1"/>
            <a:r>
              <a:rPr lang="en-US" sz="1600" dirty="0">
                <a:solidFill>
                  <a:schemeClr val="tx1"/>
                </a:solidFill>
                <a:latin typeface="Times New Roman" pitchFamily="18" charset="0"/>
                <a:cs typeface="Times New Roman" pitchFamily="18" charset="0"/>
              </a:rPr>
              <a:t>Amrita School of Engineering,  Bangalore</a:t>
            </a:r>
          </a:p>
        </p:txBody>
      </p:sp>
      <p:sp>
        <p:nvSpPr>
          <p:cNvPr id="4" name="Date Placeholder 3"/>
          <p:cNvSpPr>
            <a:spLocks noGrp="1"/>
          </p:cNvSpPr>
          <p:nvPr>
            <p:ph type="dt" sz="half" idx="10"/>
          </p:nvPr>
        </p:nvSpPr>
        <p:spPr/>
        <p:txBody>
          <a:bodyPr/>
          <a:lstStyle/>
          <a:p>
            <a:pPr>
              <a:defRPr/>
            </a:pPr>
            <a:fld id="{5D0146DF-A211-46DB-8D1F-FC95D37BC165}" type="datetime1">
              <a:rPr lang="en-US" smtClean="0"/>
              <a:pPr>
                <a:defRPr/>
              </a:pPr>
              <a:t>6/24/2019</a:t>
            </a:fld>
            <a:endParaRPr lang="en-US"/>
          </a:p>
        </p:txBody>
      </p:sp>
      <p:sp>
        <p:nvSpPr>
          <p:cNvPr id="5" name="Slide Number Placeholder 4"/>
          <p:cNvSpPr>
            <a:spLocks noGrp="1"/>
          </p:cNvSpPr>
          <p:nvPr>
            <p:ph type="sldNum" sz="quarter" idx="12"/>
          </p:nvPr>
        </p:nvSpPr>
        <p:spPr/>
        <p:txBody>
          <a:bodyPr/>
          <a:lstStyle/>
          <a:p>
            <a:pPr>
              <a:defRPr/>
            </a:pPr>
            <a:fld id="{1DB2D2AD-7DE5-4437-9E76-1AA5ACD7F73C}" type="slidenum">
              <a:rPr lang="en-US" smtClean="0"/>
              <a:pPr>
                <a:defRPr/>
              </a:pPr>
              <a:t>1</a:t>
            </a:fld>
            <a:endParaRPr lang="en-US"/>
          </a:p>
        </p:txBody>
      </p:sp>
      <p:sp>
        <p:nvSpPr>
          <p:cNvPr id="6" name="TextBox 5"/>
          <p:cNvSpPr txBox="1"/>
          <p:nvPr/>
        </p:nvSpPr>
        <p:spPr>
          <a:xfrm>
            <a:off x="1524000" y="2248071"/>
            <a:ext cx="6248400" cy="830997"/>
          </a:xfrm>
          <a:prstGeom prst="rect">
            <a:avLst/>
          </a:prstGeom>
          <a:noFill/>
        </p:spPr>
        <p:txBody>
          <a:bodyPr wrap="square" rtlCol="0">
            <a:spAutoFit/>
          </a:bodyPr>
          <a:lstStyle/>
          <a:p>
            <a:pPr algn="ctr"/>
            <a:r>
              <a:rPr lang="en-US" sz="2400" dirty="0">
                <a:latin typeface="Times New Roman" pitchFamily="18" charset="0"/>
                <a:cs typeface="Times New Roman" pitchFamily="18" charset="0"/>
              </a:rPr>
              <a:t>Helpfulness Prediction of Product Reviews using Machine Learning</a:t>
            </a:r>
          </a:p>
        </p:txBody>
      </p:sp>
      <p:sp>
        <p:nvSpPr>
          <p:cNvPr id="7" name="TextBox 6"/>
          <p:cNvSpPr txBox="1"/>
          <p:nvPr/>
        </p:nvSpPr>
        <p:spPr>
          <a:xfrm>
            <a:off x="762000" y="4759531"/>
            <a:ext cx="8610599" cy="1018677"/>
          </a:xfrm>
          <a:prstGeom prst="rect">
            <a:avLst/>
          </a:prstGeom>
          <a:noFill/>
        </p:spPr>
        <p:txBody>
          <a:bodyPr wrap="square" rtlCol="0">
            <a:spAutoFit/>
          </a:bodyPr>
          <a:lstStyle/>
          <a:p>
            <a:r>
              <a:rPr lang="en-US" sz="2400" dirty="0">
                <a:latin typeface="Times New Roman" pitchFamily="18" charset="0"/>
                <a:cs typeface="Times New Roman" pitchFamily="18" charset="0"/>
              </a:rPr>
              <a:t>Presented By				Guided By</a:t>
            </a:r>
          </a:p>
          <a:p>
            <a:pPr>
              <a:lnSpc>
                <a:spcPts val="2000"/>
              </a:lnSpc>
            </a:pPr>
            <a:r>
              <a:rPr lang="en-US" sz="2000" dirty="0">
                <a:latin typeface="Times New Roman" pitchFamily="18" charset="0"/>
                <a:cs typeface="Times New Roman" pitchFamily="18" charset="0"/>
              </a:rPr>
              <a:t>Kagolanu Trishul</a:t>
            </a:r>
            <a:r>
              <a:rPr lang="en-US" sz="2400" dirty="0">
                <a:latin typeface="Times New Roman" pitchFamily="18" charset="0"/>
                <a:cs typeface="Times New Roman" pitchFamily="18" charset="0"/>
              </a:rPr>
              <a:t>			     Dr. Srinath R. Naidu</a:t>
            </a:r>
          </a:p>
          <a:p>
            <a:pPr>
              <a:lnSpc>
                <a:spcPts val="2000"/>
              </a:lnSpc>
            </a:pPr>
            <a:r>
              <a:rPr lang="en-US" sz="1600" dirty="0">
                <a:latin typeface="Times New Roman" pitchFamily="18" charset="0"/>
                <a:cs typeface="Times New Roman" pitchFamily="18" charset="0"/>
              </a:rPr>
              <a:t>BL.EN.P2CSE17013</a:t>
            </a:r>
            <a:r>
              <a:rPr lang="en-US" sz="3600" dirty="0">
                <a:latin typeface="Times New Roman" pitchFamily="18" charset="0"/>
                <a:cs typeface="Times New Roman" pitchFamily="18" charset="0"/>
              </a:rPr>
              <a:t>			   </a:t>
            </a:r>
            <a:r>
              <a:rPr lang="en-US" sz="1600" dirty="0">
                <a:latin typeface="Times New Roman" pitchFamily="18" charset="0"/>
                <a:cs typeface="Times New Roman" pitchFamily="18" charset="0"/>
              </a:rPr>
              <a:t>Associate  Professor(CSE dept)</a:t>
            </a:r>
          </a:p>
        </p:txBody>
      </p:sp>
    </p:spTree>
    <p:extLst>
      <p:ext uri="{BB962C8B-B14F-4D97-AF65-F5344CB8AC3E}">
        <p14:creationId xmlns:p14="http://schemas.microsoft.com/office/powerpoint/2010/main" val="4082849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C2A62-D06A-42EE-A74E-0BF5D6DD4FA3}"/>
              </a:ext>
            </a:extLst>
          </p:cNvPr>
          <p:cNvSpPr>
            <a:spLocks noGrp="1"/>
          </p:cNvSpPr>
          <p:nvPr>
            <p:ph type="title"/>
          </p:nvPr>
        </p:nvSpPr>
        <p:spPr/>
        <p:txBody>
          <a:bodyPr/>
          <a:lstStyle/>
          <a:p>
            <a:r>
              <a:rPr lang="en-IN" dirty="0"/>
              <a:t>Implementation</a:t>
            </a:r>
          </a:p>
        </p:txBody>
      </p:sp>
      <p:sp>
        <p:nvSpPr>
          <p:cNvPr id="3" name="Text Placeholder 2">
            <a:extLst>
              <a:ext uri="{FF2B5EF4-FFF2-40B4-BE49-F238E27FC236}">
                <a16:creationId xmlns:a16="http://schemas.microsoft.com/office/drawing/2014/main" id="{896C1F32-A8E7-4BD6-B399-266C06AD5D20}"/>
              </a:ext>
            </a:extLst>
          </p:cNvPr>
          <p:cNvSpPr>
            <a:spLocks noGrp="1"/>
          </p:cNvSpPr>
          <p:nvPr>
            <p:ph type="body" idx="1"/>
          </p:nvPr>
        </p:nvSpPr>
        <p:spPr/>
        <p:txBody>
          <a:bodyPr/>
          <a:lstStyle/>
          <a:p>
            <a:pPr marL="76200" indent="0">
              <a:buNone/>
            </a:pPr>
            <a:endParaRPr lang="en-IN" dirty="0"/>
          </a:p>
        </p:txBody>
      </p:sp>
      <p:sp>
        <p:nvSpPr>
          <p:cNvPr id="4" name="Slide Number Placeholder 3">
            <a:extLst>
              <a:ext uri="{FF2B5EF4-FFF2-40B4-BE49-F238E27FC236}">
                <a16:creationId xmlns:a16="http://schemas.microsoft.com/office/drawing/2014/main" id="{37C5B6F1-7FAB-4BC4-9E2F-5C63EF8A507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graphicFrame>
        <p:nvGraphicFramePr>
          <p:cNvPr id="5" name="Table 4">
            <a:extLst>
              <a:ext uri="{FF2B5EF4-FFF2-40B4-BE49-F238E27FC236}">
                <a16:creationId xmlns:a16="http://schemas.microsoft.com/office/drawing/2014/main" id="{37653175-85BF-4045-A691-F54E61B3815A}"/>
              </a:ext>
            </a:extLst>
          </p:cNvPr>
          <p:cNvGraphicFramePr>
            <a:graphicFrameLocks noGrp="1"/>
          </p:cNvGraphicFramePr>
          <p:nvPr>
            <p:extLst>
              <p:ext uri="{D42A27DB-BD31-4B8C-83A1-F6EECF244321}">
                <p14:modId xmlns:p14="http://schemas.microsoft.com/office/powerpoint/2010/main" val="3375942196"/>
              </p:ext>
            </p:extLst>
          </p:nvPr>
        </p:nvGraphicFramePr>
        <p:xfrm>
          <a:off x="457200" y="1257506"/>
          <a:ext cx="8409709" cy="5545074"/>
        </p:xfrm>
        <a:graphic>
          <a:graphicData uri="http://schemas.openxmlformats.org/drawingml/2006/table">
            <a:tbl>
              <a:tblPr firstRow="1" bandRow="1">
                <a:tableStyleId>{3C2FFA5D-87B4-456A-9821-1D502468CF0F}</a:tableStyleId>
              </a:tblPr>
              <a:tblGrid>
                <a:gridCol w="3048000">
                  <a:extLst>
                    <a:ext uri="{9D8B030D-6E8A-4147-A177-3AD203B41FA5}">
                      <a16:colId xmlns:a16="http://schemas.microsoft.com/office/drawing/2014/main" val="2451717375"/>
                    </a:ext>
                  </a:extLst>
                </a:gridCol>
                <a:gridCol w="3103418">
                  <a:extLst>
                    <a:ext uri="{9D8B030D-6E8A-4147-A177-3AD203B41FA5}">
                      <a16:colId xmlns:a16="http://schemas.microsoft.com/office/drawing/2014/main" val="1779000487"/>
                    </a:ext>
                  </a:extLst>
                </a:gridCol>
                <a:gridCol w="2258291">
                  <a:extLst>
                    <a:ext uri="{9D8B030D-6E8A-4147-A177-3AD203B41FA5}">
                      <a16:colId xmlns:a16="http://schemas.microsoft.com/office/drawing/2014/main" val="2026198240"/>
                    </a:ext>
                  </a:extLst>
                </a:gridCol>
              </a:tblGrid>
              <a:tr h="370840">
                <a:tc>
                  <a:txBody>
                    <a:bodyPr/>
                    <a:lstStyle/>
                    <a:p>
                      <a:pPr algn="ctr"/>
                      <a:r>
                        <a:rPr lang="en-IN" sz="1600" dirty="0"/>
                        <a:t>Reviewer</a:t>
                      </a:r>
                    </a:p>
                  </a:txBody>
                  <a:tcPr/>
                </a:tc>
                <a:tc>
                  <a:txBody>
                    <a:bodyPr/>
                    <a:lstStyle/>
                    <a:p>
                      <a:pPr algn="ctr"/>
                      <a:r>
                        <a:rPr lang="en-IN" sz="1600" dirty="0"/>
                        <a:t>Review Text</a:t>
                      </a:r>
                    </a:p>
                  </a:txBody>
                  <a:tcPr/>
                </a:tc>
                <a:tc>
                  <a:txBody>
                    <a:bodyPr/>
                    <a:lstStyle/>
                    <a:p>
                      <a:pPr algn="ctr"/>
                      <a:r>
                        <a:rPr lang="en-IN" sz="1600" dirty="0"/>
                        <a:t>Review Metadata</a:t>
                      </a:r>
                    </a:p>
                  </a:txBody>
                  <a:tcPr/>
                </a:tc>
                <a:extLst>
                  <a:ext uri="{0D108BD9-81ED-4DB2-BD59-A6C34878D82A}">
                    <a16:rowId xmlns:a16="http://schemas.microsoft.com/office/drawing/2014/main" val="685023924"/>
                  </a:ext>
                </a:extLst>
              </a:tr>
              <a:tr h="370840">
                <a:tc>
                  <a:txBody>
                    <a:bodyPr/>
                    <a:lstStyle/>
                    <a:p>
                      <a:pPr marL="285750" indent="-285750">
                        <a:lnSpc>
                          <a:spcPct val="150000"/>
                        </a:lnSpc>
                        <a:buFont typeface="Wingdings" panose="05000000000000000000" pitchFamily="2" charset="2"/>
                        <a:buChar char="§"/>
                      </a:pPr>
                      <a:r>
                        <a:rPr lang="en-IN" sz="1600" dirty="0">
                          <a:latin typeface="Calibri" panose="020F0502020204030204" pitchFamily="34" charset="0"/>
                          <a:cs typeface="Calibri" panose="020F0502020204030204" pitchFamily="34" charset="0"/>
                        </a:rPr>
                        <a:t>User Average Rating Deviation</a:t>
                      </a:r>
                    </a:p>
                    <a:p>
                      <a:pPr marL="285750" indent="-285750">
                        <a:lnSpc>
                          <a:spcPct val="150000"/>
                        </a:lnSpc>
                        <a:buFont typeface="Wingdings" panose="05000000000000000000" pitchFamily="2" charset="2"/>
                        <a:buChar char="§"/>
                      </a:pPr>
                      <a:r>
                        <a:rPr lang="en-IN" sz="1600" dirty="0">
                          <a:latin typeface="Calibri" panose="020F0502020204030204" pitchFamily="34" charset="0"/>
                          <a:cs typeface="Calibri" panose="020F0502020204030204" pitchFamily="34" charset="0"/>
                        </a:rPr>
                        <a:t>User Average Delay</a:t>
                      </a:r>
                    </a:p>
                    <a:p>
                      <a:pPr marL="285750" indent="-285750">
                        <a:lnSpc>
                          <a:spcPct val="150000"/>
                        </a:lnSpc>
                        <a:buFont typeface="Wingdings" panose="05000000000000000000" pitchFamily="2" charset="2"/>
                        <a:buChar char="§"/>
                      </a:pPr>
                      <a:r>
                        <a:rPr lang="en-IN" sz="1600" dirty="0">
                          <a:latin typeface="Calibri" panose="020F0502020204030204" pitchFamily="34" charset="0"/>
                          <a:cs typeface="Calibri" panose="020F0502020204030204" pitchFamily="34" charset="0"/>
                        </a:rPr>
                        <a:t>User Days</a:t>
                      </a:r>
                    </a:p>
                    <a:p>
                      <a:pPr marL="285750" indent="-285750">
                        <a:lnSpc>
                          <a:spcPct val="150000"/>
                        </a:lnSpc>
                        <a:buFont typeface="Wingdings" panose="05000000000000000000" pitchFamily="2" charset="2"/>
                        <a:buChar char="§"/>
                      </a:pPr>
                      <a:r>
                        <a:rPr lang="en-IN" sz="1600" dirty="0">
                          <a:latin typeface="Calibri" panose="020F0502020204030204" pitchFamily="34" charset="0"/>
                          <a:cs typeface="Calibri" panose="020F0502020204030204" pitchFamily="34" charset="0"/>
                        </a:rPr>
                        <a:t>No of Reviews</a:t>
                      </a:r>
                    </a:p>
                    <a:p>
                      <a:pPr marL="285750" indent="-285750">
                        <a:lnSpc>
                          <a:spcPct val="150000"/>
                        </a:lnSpc>
                        <a:buFont typeface="Wingdings" panose="05000000000000000000" pitchFamily="2" charset="2"/>
                        <a:buChar char="§"/>
                      </a:pPr>
                      <a:endParaRPr lang="en-IN" sz="1600" dirty="0">
                        <a:latin typeface="Calibri" panose="020F0502020204030204" pitchFamily="34" charset="0"/>
                        <a:cs typeface="Calibri" panose="020F0502020204030204" pitchFamily="34" charset="0"/>
                      </a:endParaRPr>
                    </a:p>
                  </a:txBody>
                  <a:tcPr/>
                </a:tc>
                <a:tc>
                  <a:txBody>
                    <a:bodyPr/>
                    <a:lstStyle/>
                    <a:p>
                      <a:pPr marL="285750" indent="-285750">
                        <a:lnSpc>
                          <a:spcPct val="150000"/>
                        </a:lnSpc>
                        <a:buFont typeface="Wingdings" panose="05000000000000000000" pitchFamily="2" charset="2"/>
                        <a:buChar char="§"/>
                      </a:pPr>
                      <a:r>
                        <a:rPr lang="en-IN" sz="1600" dirty="0">
                          <a:latin typeface="Calibri" panose="020F0502020204030204" pitchFamily="34" charset="0"/>
                          <a:cs typeface="Calibri" panose="020F0502020204030204" pitchFamily="34" charset="0"/>
                        </a:rPr>
                        <a:t>Difficult Words </a:t>
                      </a:r>
                    </a:p>
                    <a:p>
                      <a:pPr marL="285750" indent="-285750">
                        <a:lnSpc>
                          <a:spcPct val="150000"/>
                        </a:lnSpc>
                        <a:buFont typeface="Wingdings" panose="05000000000000000000" pitchFamily="2" charset="2"/>
                        <a:buChar char="§"/>
                      </a:pPr>
                      <a:r>
                        <a:rPr lang="en-IN" sz="1600" dirty="0">
                          <a:latin typeface="Calibri" panose="020F0502020204030204" pitchFamily="34" charset="0"/>
                          <a:cs typeface="Calibri" panose="020F0502020204030204" pitchFamily="34" charset="0"/>
                        </a:rPr>
                        <a:t>Positive Words </a:t>
                      </a:r>
                    </a:p>
                    <a:p>
                      <a:pPr marL="285750" indent="-285750">
                        <a:lnSpc>
                          <a:spcPct val="150000"/>
                        </a:lnSpc>
                        <a:buFont typeface="Wingdings" panose="05000000000000000000" pitchFamily="2" charset="2"/>
                        <a:buChar char="§"/>
                      </a:pPr>
                      <a:r>
                        <a:rPr lang="en-IN" sz="1600" dirty="0">
                          <a:latin typeface="Calibri" panose="020F0502020204030204" pitchFamily="34" charset="0"/>
                          <a:cs typeface="Calibri" panose="020F0502020204030204" pitchFamily="34" charset="0"/>
                        </a:rPr>
                        <a:t>Negative Words</a:t>
                      </a:r>
                    </a:p>
                    <a:p>
                      <a:pPr marL="285750" indent="-285750">
                        <a:lnSpc>
                          <a:spcPct val="150000"/>
                        </a:lnSpc>
                        <a:buFont typeface="Wingdings" panose="05000000000000000000" pitchFamily="2" charset="2"/>
                        <a:buChar char="§"/>
                      </a:pPr>
                      <a:r>
                        <a:rPr lang="en-IN" sz="1600" dirty="0">
                          <a:latin typeface="Calibri" panose="020F0502020204030204" pitchFamily="34" charset="0"/>
                          <a:cs typeface="Calibri" panose="020F0502020204030204" pitchFamily="34" charset="0"/>
                        </a:rPr>
                        <a:t>Review Length</a:t>
                      </a:r>
                    </a:p>
                    <a:p>
                      <a:pPr marL="285750" indent="-285750">
                        <a:lnSpc>
                          <a:spcPct val="150000"/>
                        </a:lnSpc>
                        <a:buFont typeface="Wingdings" panose="05000000000000000000" pitchFamily="2" charset="2"/>
                        <a:buChar char="§"/>
                      </a:pPr>
                      <a:r>
                        <a:rPr lang="en-IN" sz="1600" dirty="0">
                          <a:latin typeface="Calibri" panose="020F0502020204030204" pitchFamily="34" charset="0"/>
                          <a:cs typeface="Calibri" panose="020F0502020204030204" pitchFamily="34" charset="0"/>
                        </a:rPr>
                        <a:t>Sentence Count</a:t>
                      </a:r>
                    </a:p>
                    <a:p>
                      <a:pPr marL="285750" indent="-285750">
                        <a:lnSpc>
                          <a:spcPct val="150000"/>
                        </a:lnSpc>
                        <a:buFont typeface="Wingdings" panose="05000000000000000000" pitchFamily="2" charset="2"/>
                        <a:buChar char="§"/>
                      </a:pPr>
                      <a:r>
                        <a:rPr lang="en-IN" sz="1600" dirty="0">
                          <a:latin typeface="Calibri" panose="020F0502020204030204" pitchFamily="34" charset="0"/>
                          <a:cs typeface="Calibri" panose="020F0502020204030204" pitchFamily="34" charset="0"/>
                        </a:rPr>
                        <a:t>Words Per Sentence</a:t>
                      </a:r>
                    </a:p>
                    <a:p>
                      <a:pPr marL="285750" indent="-285750">
                        <a:lnSpc>
                          <a:spcPct val="150000"/>
                        </a:lnSpc>
                        <a:buFont typeface="Wingdings" panose="05000000000000000000" pitchFamily="2" charset="2"/>
                        <a:buChar char="§"/>
                      </a:pPr>
                      <a:r>
                        <a:rPr lang="en-IN" sz="1600" dirty="0">
                          <a:latin typeface="Calibri" panose="020F0502020204030204" pitchFamily="34" charset="0"/>
                          <a:cs typeface="Calibri" panose="020F0502020204030204" pitchFamily="34" charset="0"/>
                        </a:rPr>
                        <a:t>SMOG Index</a:t>
                      </a:r>
                    </a:p>
                    <a:p>
                      <a:pPr marL="285750" indent="-285750">
                        <a:lnSpc>
                          <a:spcPct val="150000"/>
                        </a:lnSpc>
                        <a:buFont typeface="Wingdings" panose="05000000000000000000" pitchFamily="2" charset="2"/>
                        <a:buChar char="§"/>
                      </a:pPr>
                      <a:r>
                        <a:rPr lang="en-IN" sz="1600" dirty="0">
                          <a:latin typeface="Calibri" panose="020F0502020204030204" pitchFamily="34" charset="0"/>
                          <a:cs typeface="Calibri" panose="020F0502020204030204" pitchFamily="34" charset="0"/>
                        </a:rPr>
                        <a:t>Flesch Reading Ease</a:t>
                      </a:r>
                    </a:p>
                    <a:p>
                      <a:pPr marL="285750" indent="-285750">
                        <a:lnSpc>
                          <a:spcPct val="150000"/>
                        </a:lnSpc>
                        <a:buFont typeface="Wingdings" panose="05000000000000000000" pitchFamily="2" charset="2"/>
                        <a:buChar char="§"/>
                      </a:pPr>
                      <a:r>
                        <a:rPr lang="en-IN" sz="1600" dirty="0">
                          <a:latin typeface="Calibri" panose="020F0502020204030204" pitchFamily="34" charset="0"/>
                          <a:cs typeface="Calibri" panose="020F0502020204030204" pitchFamily="34" charset="0"/>
                        </a:rPr>
                        <a:t>Coleman-</a:t>
                      </a:r>
                      <a:r>
                        <a:rPr lang="en-IN" sz="1600" dirty="0" err="1">
                          <a:latin typeface="Calibri" panose="020F0502020204030204" pitchFamily="34" charset="0"/>
                          <a:cs typeface="Calibri" panose="020F0502020204030204" pitchFamily="34" charset="0"/>
                        </a:rPr>
                        <a:t>Liau</a:t>
                      </a:r>
                      <a:r>
                        <a:rPr lang="en-IN" sz="1600" dirty="0">
                          <a:latin typeface="Calibri" panose="020F0502020204030204" pitchFamily="34" charset="0"/>
                          <a:cs typeface="Calibri" panose="020F0502020204030204" pitchFamily="34" charset="0"/>
                        </a:rPr>
                        <a:t> Index</a:t>
                      </a:r>
                    </a:p>
                    <a:p>
                      <a:pPr marL="285750" indent="-285750">
                        <a:lnSpc>
                          <a:spcPct val="150000"/>
                        </a:lnSpc>
                        <a:buFont typeface="Wingdings" panose="05000000000000000000" pitchFamily="2" charset="2"/>
                        <a:buChar char="§"/>
                      </a:pPr>
                      <a:r>
                        <a:rPr lang="en-IN" sz="1600" dirty="0">
                          <a:latin typeface="Calibri" panose="020F0502020204030204" pitchFamily="34" charset="0"/>
                          <a:cs typeface="Calibri" panose="020F0502020204030204" pitchFamily="34" charset="0"/>
                        </a:rPr>
                        <a:t>Automated Readability Index</a:t>
                      </a:r>
                    </a:p>
                    <a:p>
                      <a:pPr marL="285750" indent="-285750">
                        <a:lnSpc>
                          <a:spcPct val="150000"/>
                        </a:lnSpc>
                        <a:buFont typeface="Wingdings" panose="05000000000000000000" pitchFamily="2" charset="2"/>
                        <a:buChar char="§"/>
                      </a:pPr>
                      <a:r>
                        <a:rPr lang="en-IN" sz="1600" dirty="0">
                          <a:latin typeface="Calibri" panose="020F0502020204030204" pitchFamily="34" charset="0"/>
                          <a:cs typeface="Calibri" panose="020F0502020204030204" pitchFamily="34" charset="0"/>
                        </a:rPr>
                        <a:t>Gunning fog</a:t>
                      </a:r>
                    </a:p>
                    <a:p>
                      <a:pPr marL="285750" indent="-285750">
                        <a:lnSpc>
                          <a:spcPct val="150000"/>
                        </a:lnSpc>
                        <a:buFont typeface="Wingdings" panose="05000000000000000000" pitchFamily="2" charset="2"/>
                        <a:buChar char="§"/>
                      </a:pPr>
                      <a:r>
                        <a:rPr lang="en-IN" sz="1600" dirty="0">
                          <a:latin typeface="Calibri" panose="020F0502020204030204" pitchFamily="34" charset="0"/>
                          <a:cs typeface="Calibri" panose="020F0502020204030204" pitchFamily="34" charset="0"/>
                        </a:rPr>
                        <a:t>Dale </a:t>
                      </a:r>
                      <a:r>
                        <a:rPr lang="en-IN" sz="1600" dirty="0" err="1">
                          <a:latin typeface="Calibri" panose="020F0502020204030204" pitchFamily="34" charset="0"/>
                          <a:cs typeface="Calibri" panose="020F0502020204030204" pitchFamily="34" charset="0"/>
                        </a:rPr>
                        <a:t>Chall</a:t>
                      </a:r>
                      <a:r>
                        <a:rPr lang="en-IN" sz="1600" dirty="0">
                          <a:latin typeface="Calibri" panose="020F0502020204030204" pitchFamily="34" charset="0"/>
                          <a:cs typeface="Calibri" panose="020F0502020204030204" pitchFamily="34" charset="0"/>
                        </a:rPr>
                        <a:t> Readability Score</a:t>
                      </a:r>
                    </a:p>
                    <a:p>
                      <a:pPr marL="285750" indent="-285750">
                        <a:lnSpc>
                          <a:spcPct val="150000"/>
                        </a:lnSpc>
                        <a:buFont typeface="Wingdings" panose="05000000000000000000" pitchFamily="2" charset="2"/>
                        <a:buChar char="§"/>
                      </a:pPr>
                      <a:r>
                        <a:rPr lang="en-IN" sz="1600" dirty="0">
                          <a:latin typeface="Calibri" panose="020F0502020204030204" pitchFamily="34" charset="0"/>
                          <a:cs typeface="Calibri" panose="020F0502020204030204" pitchFamily="34" charset="0"/>
                        </a:rPr>
                        <a:t>Flesch-Kincaid Grade Level </a:t>
                      </a:r>
                    </a:p>
                    <a:p>
                      <a:pPr marL="285750" indent="-285750">
                        <a:lnSpc>
                          <a:spcPct val="150000"/>
                        </a:lnSpc>
                        <a:buFont typeface="Wingdings" panose="05000000000000000000" pitchFamily="2" charset="2"/>
                        <a:buChar char="§"/>
                      </a:pPr>
                      <a:r>
                        <a:rPr lang="en-IN" sz="1600" dirty="0" err="1">
                          <a:latin typeface="Calibri" panose="020F0502020204030204" pitchFamily="34" charset="0"/>
                          <a:cs typeface="Calibri" panose="020F0502020204030204" pitchFamily="34" charset="0"/>
                        </a:rPr>
                        <a:t>Linsear</a:t>
                      </a:r>
                      <a:r>
                        <a:rPr lang="en-IN" sz="1600" dirty="0">
                          <a:latin typeface="Calibri" panose="020F0502020204030204" pitchFamily="34" charset="0"/>
                          <a:cs typeface="Calibri" panose="020F0502020204030204" pitchFamily="34" charset="0"/>
                        </a:rPr>
                        <a:t> Write Formula</a:t>
                      </a:r>
                    </a:p>
                  </a:txBody>
                  <a:tcPr/>
                </a:tc>
                <a:tc>
                  <a:txBody>
                    <a:bodyPr/>
                    <a:lstStyle/>
                    <a:p>
                      <a:pPr marL="285750" indent="-285750">
                        <a:lnSpc>
                          <a:spcPct val="150000"/>
                        </a:lnSpc>
                        <a:buFont typeface="Wingdings" panose="05000000000000000000" pitchFamily="2" charset="2"/>
                        <a:buChar char="§"/>
                      </a:pPr>
                      <a:r>
                        <a:rPr lang="en-IN" sz="1600" dirty="0">
                          <a:latin typeface="Calibri" panose="020F0502020204030204" pitchFamily="34" charset="0"/>
                          <a:cs typeface="Calibri" panose="020F0502020204030204" pitchFamily="34" charset="0"/>
                        </a:rPr>
                        <a:t>Stem Sim Length</a:t>
                      </a:r>
                    </a:p>
                    <a:p>
                      <a:pPr marL="285750" indent="-285750">
                        <a:lnSpc>
                          <a:spcPct val="150000"/>
                        </a:lnSpc>
                        <a:buFont typeface="Wingdings" panose="05000000000000000000" pitchFamily="2" charset="2"/>
                        <a:buChar char="§"/>
                      </a:pPr>
                      <a:r>
                        <a:rPr lang="en-IN" sz="1600" dirty="0" err="1">
                          <a:latin typeface="Calibri" panose="020F0502020204030204" pitchFamily="34" charset="0"/>
                          <a:cs typeface="Calibri" panose="020F0502020204030204" pitchFamily="34" charset="0"/>
                        </a:rPr>
                        <a:t>Lem</a:t>
                      </a:r>
                      <a:r>
                        <a:rPr lang="en-IN" sz="1600" dirty="0">
                          <a:latin typeface="Calibri" panose="020F0502020204030204" pitchFamily="34" charset="0"/>
                          <a:cs typeface="Calibri" panose="020F0502020204030204" pitchFamily="34" charset="0"/>
                        </a:rPr>
                        <a:t> Sim Length</a:t>
                      </a:r>
                    </a:p>
                    <a:p>
                      <a:pPr marL="285750" indent="-285750">
                        <a:lnSpc>
                          <a:spcPct val="150000"/>
                        </a:lnSpc>
                        <a:buFont typeface="Wingdings" panose="05000000000000000000" pitchFamily="2" charset="2"/>
                        <a:buChar char="§"/>
                      </a:pPr>
                      <a:r>
                        <a:rPr lang="en-IN" sz="1600" dirty="0">
                          <a:latin typeface="Calibri" panose="020F0502020204030204" pitchFamily="34" charset="0"/>
                          <a:cs typeface="Calibri" panose="020F0502020204030204" pitchFamily="34" charset="0"/>
                        </a:rPr>
                        <a:t>Rating</a:t>
                      </a:r>
                    </a:p>
                    <a:p>
                      <a:pPr marL="285750" indent="-285750">
                        <a:lnSpc>
                          <a:spcPct val="150000"/>
                        </a:lnSpc>
                        <a:buFont typeface="Wingdings" panose="05000000000000000000" pitchFamily="2" charset="2"/>
                        <a:buChar char="§"/>
                      </a:pPr>
                      <a:endParaRPr lang="en-IN" sz="16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981468962"/>
                  </a:ext>
                </a:extLst>
              </a:tr>
            </a:tbl>
          </a:graphicData>
        </a:graphic>
      </p:graphicFrame>
    </p:spTree>
    <p:extLst>
      <p:ext uri="{BB962C8B-B14F-4D97-AF65-F5344CB8AC3E}">
        <p14:creationId xmlns:p14="http://schemas.microsoft.com/office/powerpoint/2010/main" val="1302898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C2A62-D06A-42EE-A74E-0BF5D6DD4FA3}"/>
              </a:ext>
            </a:extLst>
          </p:cNvPr>
          <p:cNvSpPr>
            <a:spLocks noGrp="1"/>
          </p:cNvSpPr>
          <p:nvPr>
            <p:ph type="title"/>
          </p:nvPr>
        </p:nvSpPr>
        <p:spPr/>
        <p:txBody>
          <a:bodyPr/>
          <a:lstStyle/>
          <a:p>
            <a:r>
              <a:rPr lang="en-IN" dirty="0"/>
              <a:t>Implementation</a:t>
            </a:r>
          </a:p>
        </p:txBody>
      </p:sp>
      <p:sp>
        <p:nvSpPr>
          <p:cNvPr id="3" name="Text Placeholder 2">
            <a:extLst>
              <a:ext uri="{FF2B5EF4-FFF2-40B4-BE49-F238E27FC236}">
                <a16:creationId xmlns:a16="http://schemas.microsoft.com/office/drawing/2014/main" id="{896C1F32-A8E7-4BD6-B399-266C06AD5D20}"/>
              </a:ext>
            </a:extLst>
          </p:cNvPr>
          <p:cNvSpPr>
            <a:spLocks noGrp="1"/>
          </p:cNvSpPr>
          <p:nvPr>
            <p:ph type="body" idx="1"/>
          </p:nvPr>
        </p:nvSpPr>
        <p:spPr/>
        <p:txBody>
          <a:bodyPr/>
          <a:lstStyle/>
          <a:p>
            <a:pPr marL="76200" indent="0">
              <a:buNone/>
            </a:pPr>
            <a:r>
              <a:rPr lang="en-IN" dirty="0"/>
              <a:t>Feature-wise Results</a:t>
            </a:r>
          </a:p>
        </p:txBody>
      </p:sp>
      <p:sp>
        <p:nvSpPr>
          <p:cNvPr id="4" name="Slide Number Placeholder 3">
            <a:extLst>
              <a:ext uri="{FF2B5EF4-FFF2-40B4-BE49-F238E27FC236}">
                <a16:creationId xmlns:a16="http://schemas.microsoft.com/office/drawing/2014/main" id="{37C5B6F1-7FAB-4BC4-9E2F-5C63EF8A507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graphicFrame>
        <p:nvGraphicFramePr>
          <p:cNvPr id="5" name="Chart 4">
            <a:extLst>
              <a:ext uri="{FF2B5EF4-FFF2-40B4-BE49-F238E27FC236}">
                <a16:creationId xmlns:a16="http://schemas.microsoft.com/office/drawing/2014/main" id="{4C65DCF5-92C7-4C3B-A332-2DB603A47424}"/>
              </a:ext>
            </a:extLst>
          </p:cNvPr>
          <p:cNvGraphicFramePr>
            <a:graphicFrameLocks/>
          </p:cNvGraphicFramePr>
          <p:nvPr>
            <p:extLst>
              <p:ext uri="{D42A27DB-BD31-4B8C-83A1-F6EECF244321}">
                <p14:modId xmlns:p14="http://schemas.microsoft.com/office/powerpoint/2010/main" val="1469875225"/>
              </p:ext>
            </p:extLst>
          </p:nvPr>
        </p:nvGraphicFramePr>
        <p:xfrm>
          <a:off x="457199" y="2597426"/>
          <a:ext cx="4008783" cy="3140765"/>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A30A302F-3AB5-4D7C-B1E6-6FBDD1B5747E}"/>
              </a:ext>
            </a:extLst>
          </p:cNvPr>
          <p:cNvSpPr txBox="1"/>
          <p:nvPr/>
        </p:nvSpPr>
        <p:spPr>
          <a:xfrm>
            <a:off x="1320893" y="2258871"/>
            <a:ext cx="2281394" cy="338554"/>
          </a:xfrm>
          <a:prstGeom prst="rect">
            <a:avLst/>
          </a:prstGeom>
          <a:noFill/>
        </p:spPr>
        <p:txBody>
          <a:bodyPr wrap="none" rtlCol="0">
            <a:spAutoFit/>
          </a:bodyPr>
          <a:lstStyle/>
          <a:p>
            <a:r>
              <a:rPr lang="en-IN" sz="1600" b="1" dirty="0"/>
              <a:t>MAE Top-10 Features</a:t>
            </a:r>
          </a:p>
        </p:txBody>
      </p:sp>
      <p:graphicFrame>
        <p:nvGraphicFramePr>
          <p:cNvPr id="7" name="Chart 6">
            <a:extLst>
              <a:ext uri="{FF2B5EF4-FFF2-40B4-BE49-F238E27FC236}">
                <a16:creationId xmlns:a16="http://schemas.microsoft.com/office/drawing/2014/main" id="{44366B12-A70F-414D-A431-2367EB1E3EF9}"/>
              </a:ext>
            </a:extLst>
          </p:cNvPr>
          <p:cNvGraphicFramePr>
            <a:graphicFrameLocks/>
          </p:cNvGraphicFramePr>
          <p:nvPr>
            <p:extLst>
              <p:ext uri="{D42A27DB-BD31-4B8C-83A1-F6EECF244321}">
                <p14:modId xmlns:p14="http://schemas.microsoft.com/office/powerpoint/2010/main" val="710226517"/>
              </p:ext>
            </p:extLst>
          </p:nvPr>
        </p:nvGraphicFramePr>
        <p:xfrm>
          <a:off x="4290391" y="2597426"/>
          <a:ext cx="4396409" cy="3140764"/>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AC28B8E5-890D-4F32-A207-EA3734F5CF20}"/>
              </a:ext>
            </a:extLst>
          </p:cNvPr>
          <p:cNvSpPr txBox="1"/>
          <p:nvPr/>
        </p:nvSpPr>
        <p:spPr>
          <a:xfrm>
            <a:off x="5344375" y="2258871"/>
            <a:ext cx="2417650" cy="338554"/>
          </a:xfrm>
          <a:prstGeom prst="rect">
            <a:avLst/>
          </a:prstGeom>
          <a:noFill/>
        </p:spPr>
        <p:txBody>
          <a:bodyPr wrap="none" rtlCol="0">
            <a:spAutoFit/>
          </a:bodyPr>
          <a:lstStyle/>
          <a:p>
            <a:r>
              <a:rPr lang="en-IN" sz="1600" b="1" dirty="0"/>
              <a:t>RMSE Top-10 Features</a:t>
            </a:r>
          </a:p>
        </p:txBody>
      </p:sp>
    </p:spTree>
    <p:extLst>
      <p:ext uri="{BB962C8B-B14F-4D97-AF65-F5344CB8AC3E}">
        <p14:creationId xmlns:p14="http://schemas.microsoft.com/office/powerpoint/2010/main" val="2087522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C2A62-D06A-42EE-A74E-0BF5D6DD4FA3}"/>
              </a:ext>
            </a:extLst>
          </p:cNvPr>
          <p:cNvSpPr>
            <a:spLocks noGrp="1"/>
          </p:cNvSpPr>
          <p:nvPr>
            <p:ph type="title"/>
          </p:nvPr>
        </p:nvSpPr>
        <p:spPr/>
        <p:txBody>
          <a:bodyPr/>
          <a:lstStyle/>
          <a:p>
            <a:r>
              <a:rPr lang="en-IN" dirty="0"/>
              <a:t>Implementation</a:t>
            </a:r>
          </a:p>
        </p:txBody>
      </p:sp>
      <p:sp>
        <p:nvSpPr>
          <p:cNvPr id="3" name="Text Placeholder 2">
            <a:extLst>
              <a:ext uri="{FF2B5EF4-FFF2-40B4-BE49-F238E27FC236}">
                <a16:creationId xmlns:a16="http://schemas.microsoft.com/office/drawing/2014/main" id="{896C1F32-A8E7-4BD6-B399-266C06AD5D20}"/>
              </a:ext>
            </a:extLst>
          </p:cNvPr>
          <p:cNvSpPr>
            <a:spLocks noGrp="1"/>
          </p:cNvSpPr>
          <p:nvPr>
            <p:ph type="body" idx="1"/>
          </p:nvPr>
        </p:nvSpPr>
        <p:spPr/>
        <p:txBody>
          <a:bodyPr/>
          <a:lstStyle/>
          <a:p>
            <a:r>
              <a:rPr lang="en-IN" dirty="0"/>
              <a:t>Category-wise Results</a:t>
            </a:r>
          </a:p>
        </p:txBody>
      </p:sp>
      <p:sp>
        <p:nvSpPr>
          <p:cNvPr id="4" name="Slide Number Placeholder 3">
            <a:extLst>
              <a:ext uri="{FF2B5EF4-FFF2-40B4-BE49-F238E27FC236}">
                <a16:creationId xmlns:a16="http://schemas.microsoft.com/office/drawing/2014/main" id="{37C5B6F1-7FAB-4BC4-9E2F-5C63EF8A507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graphicFrame>
        <p:nvGraphicFramePr>
          <p:cNvPr id="7" name="Chart 6">
            <a:extLst>
              <a:ext uri="{FF2B5EF4-FFF2-40B4-BE49-F238E27FC236}">
                <a16:creationId xmlns:a16="http://schemas.microsoft.com/office/drawing/2014/main" id="{13308E79-BD4D-4E34-A21D-D2BBBFA9B581}"/>
              </a:ext>
            </a:extLst>
          </p:cNvPr>
          <p:cNvGraphicFramePr/>
          <p:nvPr>
            <p:extLst>
              <p:ext uri="{D42A27DB-BD31-4B8C-83A1-F6EECF244321}">
                <p14:modId xmlns:p14="http://schemas.microsoft.com/office/powerpoint/2010/main" val="1051491753"/>
              </p:ext>
            </p:extLst>
          </p:nvPr>
        </p:nvGraphicFramePr>
        <p:xfrm>
          <a:off x="457200" y="2391640"/>
          <a:ext cx="3913044" cy="286615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B9C9311B-904D-4D60-B05C-D7C3E1A195DA}"/>
              </a:ext>
            </a:extLst>
          </p:cNvPr>
          <p:cNvGraphicFramePr/>
          <p:nvPr>
            <p:extLst>
              <p:ext uri="{D42A27DB-BD31-4B8C-83A1-F6EECF244321}">
                <p14:modId xmlns:p14="http://schemas.microsoft.com/office/powerpoint/2010/main" val="70060698"/>
              </p:ext>
            </p:extLst>
          </p:nvPr>
        </p:nvGraphicFramePr>
        <p:xfrm>
          <a:off x="4773757" y="2526441"/>
          <a:ext cx="3913043" cy="273135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48837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C2A62-D06A-42EE-A74E-0BF5D6DD4FA3}"/>
              </a:ext>
            </a:extLst>
          </p:cNvPr>
          <p:cNvSpPr>
            <a:spLocks noGrp="1"/>
          </p:cNvSpPr>
          <p:nvPr>
            <p:ph type="title"/>
          </p:nvPr>
        </p:nvSpPr>
        <p:spPr/>
        <p:txBody>
          <a:bodyPr/>
          <a:lstStyle/>
          <a:p>
            <a:r>
              <a:rPr lang="en-IN" dirty="0"/>
              <a:t>Implementation</a:t>
            </a:r>
          </a:p>
        </p:txBody>
      </p:sp>
      <p:sp>
        <p:nvSpPr>
          <p:cNvPr id="3" name="Text Placeholder 2">
            <a:extLst>
              <a:ext uri="{FF2B5EF4-FFF2-40B4-BE49-F238E27FC236}">
                <a16:creationId xmlns:a16="http://schemas.microsoft.com/office/drawing/2014/main" id="{896C1F32-A8E7-4BD6-B399-266C06AD5D20}"/>
              </a:ext>
            </a:extLst>
          </p:cNvPr>
          <p:cNvSpPr>
            <a:spLocks noGrp="1"/>
          </p:cNvSpPr>
          <p:nvPr>
            <p:ph type="body" idx="1"/>
          </p:nvPr>
        </p:nvSpPr>
        <p:spPr/>
        <p:txBody>
          <a:bodyPr/>
          <a:lstStyle/>
          <a:p>
            <a:pPr marL="76200" indent="0">
              <a:buNone/>
            </a:pPr>
            <a:endParaRPr lang="en-IN" dirty="0"/>
          </a:p>
        </p:txBody>
      </p:sp>
      <p:sp>
        <p:nvSpPr>
          <p:cNvPr id="4" name="Slide Number Placeholder 3">
            <a:extLst>
              <a:ext uri="{FF2B5EF4-FFF2-40B4-BE49-F238E27FC236}">
                <a16:creationId xmlns:a16="http://schemas.microsoft.com/office/drawing/2014/main" id="{37C5B6F1-7FAB-4BC4-9E2F-5C63EF8A507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
        <p:nvSpPr>
          <p:cNvPr id="8" name="TextBox 7">
            <a:extLst>
              <a:ext uri="{FF2B5EF4-FFF2-40B4-BE49-F238E27FC236}">
                <a16:creationId xmlns:a16="http://schemas.microsoft.com/office/drawing/2014/main" id="{DAD3443D-C2E6-4A21-A7E9-70A8F82C6F45}"/>
              </a:ext>
            </a:extLst>
          </p:cNvPr>
          <p:cNvSpPr txBox="1"/>
          <p:nvPr/>
        </p:nvSpPr>
        <p:spPr>
          <a:xfrm>
            <a:off x="4951368" y="2063480"/>
            <a:ext cx="3583032" cy="369332"/>
          </a:xfrm>
          <a:prstGeom prst="rect">
            <a:avLst/>
          </a:prstGeom>
          <a:noFill/>
        </p:spPr>
        <p:txBody>
          <a:bodyPr wrap="none" rtlCol="0">
            <a:spAutoFit/>
          </a:bodyPr>
          <a:lstStyle/>
          <a:p>
            <a:r>
              <a:rPr lang="en-IN" sz="1800" b="1" dirty="0"/>
              <a:t>All Feature Model-wise Results</a:t>
            </a:r>
          </a:p>
        </p:txBody>
      </p:sp>
      <p:graphicFrame>
        <p:nvGraphicFramePr>
          <p:cNvPr id="12" name="Chart 11">
            <a:extLst>
              <a:ext uri="{FF2B5EF4-FFF2-40B4-BE49-F238E27FC236}">
                <a16:creationId xmlns:a16="http://schemas.microsoft.com/office/drawing/2014/main" id="{E8553674-175A-40F3-B845-A8704ED15DCB}"/>
              </a:ext>
            </a:extLst>
          </p:cNvPr>
          <p:cNvGraphicFramePr/>
          <p:nvPr>
            <p:extLst>
              <p:ext uri="{D42A27DB-BD31-4B8C-83A1-F6EECF244321}">
                <p14:modId xmlns:p14="http://schemas.microsoft.com/office/powerpoint/2010/main" val="3606614191"/>
              </p:ext>
            </p:extLst>
          </p:nvPr>
        </p:nvGraphicFramePr>
        <p:xfrm>
          <a:off x="457200" y="1531766"/>
          <a:ext cx="4267200" cy="280470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 name="Chart 13">
            <a:extLst>
              <a:ext uri="{FF2B5EF4-FFF2-40B4-BE49-F238E27FC236}">
                <a16:creationId xmlns:a16="http://schemas.microsoft.com/office/drawing/2014/main" id="{A643BF23-3F64-4499-A502-3964CFDB6546}"/>
              </a:ext>
            </a:extLst>
          </p:cNvPr>
          <p:cNvGraphicFramePr/>
          <p:nvPr>
            <p:extLst>
              <p:ext uri="{D42A27DB-BD31-4B8C-83A1-F6EECF244321}">
                <p14:modId xmlns:p14="http://schemas.microsoft.com/office/powerpoint/2010/main" val="1341217140"/>
              </p:ext>
            </p:extLst>
          </p:nvPr>
        </p:nvGraphicFramePr>
        <p:xfrm>
          <a:off x="4142409" y="3542431"/>
          <a:ext cx="4391991" cy="265230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02619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C2A62-D06A-42EE-A74E-0BF5D6DD4FA3}"/>
              </a:ext>
            </a:extLst>
          </p:cNvPr>
          <p:cNvSpPr>
            <a:spLocks noGrp="1"/>
          </p:cNvSpPr>
          <p:nvPr>
            <p:ph type="title"/>
          </p:nvPr>
        </p:nvSpPr>
        <p:spPr/>
        <p:txBody>
          <a:bodyPr/>
          <a:lstStyle/>
          <a:p>
            <a:r>
              <a:rPr lang="en-IN" dirty="0"/>
              <a:t>Implementation</a:t>
            </a:r>
          </a:p>
        </p:txBody>
      </p:sp>
      <p:sp>
        <p:nvSpPr>
          <p:cNvPr id="3" name="Text Placeholder 2">
            <a:extLst>
              <a:ext uri="{FF2B5EF4-FFF2-40B4-BE49-F238E27FC236}">
                <a16:creationId xmlns:a16="http://schemas.microsoft.com/office/drawing/2014/main" id="{896C1F32-A8E7-4BD6-B399-266C06AD5D20}"/>
              </a:ext>
            </a:extLst>
          </p:cNvPr>
          <p:cNvSpPr>
            <a:spLocks noGrp="1"/>
          </p:cNvSpPr>
          <p:nvPr>
            <p:ph type="body" idx="1"/>
          </p:nvPr>
        </p:nvSpPr>
        <p:spPr/>
        <p:txBody>
          <a:bodyPr/>
          <a:lstStyle/>
          <a:p>
            <a:r>
              <a:rPr lang="en-IN" dirty="0"/>
              <a:t>Inter-feature Correlation Graph</a:t>
            </a:r>
          </a:p>
        </p:txBody>
      </p:sp>
      <p:sp>
        <p:nvSpPr>
          <p:cNvPr id="4" name="Slide Number Placeholder 3">
            <a:extLst>
              <a:ext uri="{FF2B5EF4-FFF2-40B4-BE49-F238E27FC236}">
                <a16:creationId xmlns:a16="http://schemas.microsoft.com/office/drawing/2014/main" id="{37C5B6F1-7FAB-4BC4-9E2F-5C63EF8A507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pic>
        <p:nvPicPr>
          <p:cNvPr id="6" name="Picture 5">
            <a:extLst>
              <a:ext uri="{FF2B5EF4-FFF2-40B4-BE49-F238E27FC236}">
                <a16:creationId xmlns:a16="http://schemas.microsoft.com/office/drawing/2014/main" id="{6B65261A-F30C-4C30-8E3A-244375A0B03B}"/>
              </a:ext>
            </a:extLst>
          </p:cNvPr>
          <p:cNvPicPr>
            <a:picLocks noChangeAspect="1"/>
          </p:cNvPicPr>
          <p:nvPr/>
        </p:nvPicPr>
        <p:blipFill>
          <a:blip r:embed="rId2"/>
          <a:stretch>
            <a:fillRect/>
          </a:stretch>
        </p:blipFill>
        <p:spPr>
          <a:xfrm>
            <a:off x="2705100" y="2392502"/>
            <a:ext cx="3733800" cy="3733800"/>
          </a:xfrm>
          <a:prstGeom prst="rect">
            <a:avLst/>
          </a:prstGeom>
        </p:spPr>
      </p:pic>
    </p:spTree>
    <p:extLst>
      <p:ext uri="{BB962C8B-B14F-4D97-AF65-F5344CB8AC3E}">
        <p14:creationId xmlns:p14="http://schemas.microsoft.com/office/powerpoint/2010/main" val="14232653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3A175-F46A-4FC7-ACF4-A4C4022884D4}"/>
              </a:ext>
            </a:extLst>
          </p:cNvPr>
          <p:cNvSpPr>
            <a:spLocks noGrp="1"/>
          </p:cNvSpPr>
          <p:nvPr>
            <p:ph type="title"/>
          </p:nvPr>
        </p:nvSpPr>
        <p:spPr/>
        <p:txBody>
          <a:bodyPr/>
          <a:lstStyle/>
          <a:p>
            <a:r>
              <a:rPr lang="en-IN" dirty="0"/>
              <a:t>Implementation</a:t>
            </a:r>
          </a:p>
        </p:txBody>
      </p:sp>
      <p:sp>
        <p:nvSpPr>
          <p:cNvPr id="3" name="Text Placeholder 2">
            <a:extLst>
              <a:ext uri="{FF2B5EF4-FFF2-40B4-BE49-F238E27FC236}">
                <a16:creationId xmlns:a16="http://schemas.microsoft.com/office/drawing/2014/main" id="{B48CCAFF-CF3A-4C18-94F7-48ED4B551067}"/>
              </a:ext>
            </a:extLst>
          </p:cNvPr>
          <p:cNvSpPr>
            <a:spLocks noGrp="1"/>
          </p:cNvSpPr>
          <p:nvPr>
            <p:ph type="body" idx="1"/>
          </p:nvPr>
        </p:nvSpPr>
        <p:spPr/>
        <p:txBody>
          <a:bodyPr/>
          <a:lstStyle/>
          <a:p>
            <a:r>
              <a:rPr lang="en-IN" dirty="0"/>
              <a:t>No of Features after feature reduction : 13</a:t>
            </a:r>
          </a:p>
          <a:p>
            <a:endParaRPr lang="en-IN" dirty="0"/>
          </a:p>
          <a:p>
            <a:endParaRPr lang="en-IN" dirty="0"/>
          </a:p>
          <a:p>
            <a:endParaRPr lang="en-IN" dirty="0"/>
          </a:p>
          <a:p>
            <a:endParaRPr lang="en-IN" dirty="0"/>
          </a:p>
          <a:p>
            <a:endParaRPr lang="en-IN" dirty="0"/>
          </a:p>
          <a:p>
            <a:endParaRPr lang="en-IN" dirty="0"/>
          </a:p>
          <a:p>
            <a:r>
              <a:rPr lang="en-IN" sz="2000" dirty="0"/>
              <a:t>Feature-set reduction : 38%</a:t>
            </a:r>
          </a:p>
          <a:p>
            <a:r>
              <a:rPr lang="en-IN" sz="2000" dirty="0"/>
              <a:t>RMSE : 0.1924</a:t>
            </a:r>
          </a:p>
          <a:p>
            <a:r>
              <a:rPr lang="en-IN" sz="2000" dirty="0"/>
              <a:t>MAE   : 0.1323</a:t>
            </a:r>
          </a:p>
        </p:txBody>
      </p:sp>
      <p:sp>
        <p:nvSpPr>
          <p:cNvPr id="4" name="Slide Number Placeholder 3">
            <a:extLst>
              <a:ext uri="{FF2B5EF4-FFF2-40B4-BE49-F238E27FC236}">
                <a16:creationId xmlns:a16="http://schemas.microsoft.com/office/drawing/2014/main" id="{D12B78EF-464E-4816-9FF4-0590D36756E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graphicFrame>
        <p:nvGraphicFramePr>
          <p:cNvPr id="5" name="Content Placeholder 3">
            <a:extLst>
              <a:ext uri="{FF2B5EF4-FFF2-40B4-BE49-F238E27FC236}">
                <a16:creationId xmlns:a16="http://schemas.microsoft.com/office/drawing/2014/main" id="{701C6944-4974-42DB-ADB9-3A47B1306D9D}"/>
              </a:ext>
            </a:extLst>
          </p:cNvPr>
          <p:cNvGraphicFramePr>
            <a:graphicFrameLocks/>
          </p:cNvGraphicFramePr>
          <p:nvPr>
            <p:extLst>
              <p:ext uri="{D42A27DB-BD31-4B8C-83A1-F6EECF244321}">
                <p14:modId xmlns:p14="http://schemas.microsoft.com/office/powerpoint/2010/main" val="909395630"/>
              </p:ext>
            </p:extLst>
          </p:nvPr>
        </p:nvGraphicFramePr>
        <p:xfrm>
          <a:off x="786246" y="2237740"/>
          <a:ext cx="7900554" cy="2382520"/>
        </p:xfrm>
        <a:graphic>
          <a:graphicData uri="http://schemas.openxmlformats.org/drawingml/2006/table">
            <a:tbl>
              <a:tblPr firstRow="1" bandRow="1">
                <a:tableStyleId>{5C22544A-7EE6-4342-B048-85BDC9FD1C3A}</a:tableStyleId>
              </a:tblPr>
              <a:tblGrid>
                <a:gridCol w="3411681">
                  <a:extLst>
                    <a:ext uri="{9D8B030D-6E8A-4147-A177-3AD203B41FA5}">
                      <a16:colId xmlns:a16="http://schemas.microsoft.com/office/drawing/2014/main" val="3095010176"/>
                    </a:ext>
                  </a:extLst>
                </a:gridCol>
                <a:gridCol w="2507673">
                  <a:extLst>
                    <a:ext uri="{9D8B030D-6E8A-4147-A177-3AD203B41FA5}">
                      <a16:colId xmlns:a16="http://schemas.microsoft.com/office/drawing/2014/main" val="3020940398"/>
                    </a:ext>
                  </a:extLst>
                </a:gridCol>
                <a:gridCol w="1981200">
                  <a:extLst>
                    <a:ext uri="{9D8B030D-6E8A-4147-A177-3AD203B41FA5}">
                      <a16:colId xmlns:a16="http://schemas.microsoft.com/office/drawing/2014/main" val="2110752281"/>
                    </a:ext>
                  </a:extLst>
                </a:gridCol>
              </a:tblGrid>
              <a:tr h="370840">
                <a:tc>
                  <a:txBody>
                    <a:bodyPr/>
                    <a:lstStyle/>
                    <a:p>
                      <a:r>
                        <a:rPr lang="en-IN" dirty="0"/>
                        <a:t>Reviewer </a:t>
                      </a:r>
                    </a:p>
                  </a:txBody>
                  <a:tcPr/>
                </a:tc>
                <a:tc>
                  <a:txBody>
                    <a:bodyPr/>
                    <a:lstStyle/>
                    <a:p>
                      <a:r>
                        <a:rPr lang="en-IN" dirty="0"/>
                        <a:t>Review Text</a:t>
                      </a:r>
                    </a:p>
                  </a:txBody>
                  <a:tcPr/>
                </a:tc>
                <a:tc>
                  <a:txBody>
                    <a:bodyPr/>
                    <a:lstStyle/>
                    <a:p>
                      <a:r>
                        <a:rPr lang="en-IN" dirty="0"/>
                        <a:t>Review Metadata</a:t>
                      </a:r>
                    </a:p>
                  </a:txBody>
                  <a:tcPr/>
                </a:tc>
                <a:extLst>
                  <a:ext uri="{0D108BD9-81ED-4DB2-BD59-A6C34878D82A}">
                    <a16:rowId xmlns:a16="http://schemas.microsoft.com/office/drawing/2014/main" val="2407572484"/>
                  </a:ext>
                </a:extLst>
              </a:tr>
              <a:tr h="370840">
                <a:tc>
                  <a:txBody>
                    <a:bodyPr/>
                    <a:lstStyle/>
                    <a:p>
                      <a:pPr marL="285750" indent="-285750">
                        <a:buFont typeface="Wingdings" panose="05000000000000000000" pitchFamily="2" charset="2"/>
                        <a:buChar char="§"/>
                      </a:pPr>
                      <a:r>
                        <a:rPr lang="en-IN" sz="1800" dirty="0">
                          <a:latin typeface="Calibri" panose="020F0502020204030204" pitchFamily="34" charset="0"/>
                          <a:cs typeface="Calibri" panose="020F0502020204030204" pitchFamily="34" charset="0"/>
                        </a:rPr>
                        <a:t>User Average Rating Deviation</a:t>
                      </a:r>
                    </a:p>
                    <a:p>
                      <a:pPr marL="285750" indent="-285750">
                        <a:buFont typeface="Wingdings" panose="05000000000000000000" pitchFamily="2" charset="2"/>
                        <a:buChar char="§"/>
                      </a:pPr>
                      <a:r>
                        <a:rPr lang="en-IN" sz="1800" dirty="0">
                          <a:latin typeface="Calibri" panose="020F0502020204030204" pitchFamily="34" charset="0"/>
                          <a:cs typeface="Calibri" panose="020F0502020204030204" pitchFamily="34" charset="0"/>
                        </a:rPr>
                        <a:t>User Average Delay</a:t>
                      </a:r>
                    </a:p>
                    <a:p>
                      <a:pPr marL="285750" indent="-285750">
                        <a:buFont typeface="Wingdings" panose="05000000000000000000" pitchFamily="2" charset="2"/>
                        <a:buChar char="§"/>
                      </a:pPr>
                      <a:r>
                        <a:rPr lang="en-IN" sz="1800" dirty="0">
                          <a:latin typeface="Calibri" panose="020F0502020204030204" pitchFamily="34" charset="0"/>
                          <a:cs typeface="Calibri" panose="020F0502020204030204" pitchFamily="34" charset="0"/>
                        </a:rPr>
                        <a:t>User Days</a:t>
                      </a:r>
                    </a:p>
                    <a:p>
                      <a:pPr marL="285750" indent="-285750">
                        <a:buFont typeface="Wingdings" panose="05000000000000000000" pitchFamily="2" charset="2"/>
                        <a:buChar char="§"/>
                      </a:pPr>
                      <a:r>
                        <a:rPr lang="en-IN" sz="1800" dirty="0">
                          <a:latin typeface="Calibri" panose="020F0502020204030204" pitchFamily="34" charset="0"/>
                          <a:cs typeface="Calibri" panose="020F0502020204030204" pitchFamily="34" charset="0"/>
                        </a:rPr>
                        <a:t>No of Reviews</a:t>
                      </a:r>
                    </a:p>
                  </a:txBody>
                  <a:tcPr/>
                </a:tc>
                <a:tc>
                  <a:txBody>
                    <a:bodyPr/>
                    <a:lstStyle/>
                    <a:p>
                      <a:pPr marL="285750" indent="-285750">
                        <a:buFont typeface="Wingdings" panose="05000000000000000000" pitchFamily="2" charset="2"/>
                        <a:buChar char="§"/>
                      </a:pPr>
                      <a:r>
                        <a:rPr lang="en-IN" sz="1800" dirty="0">
                          <a:latin typeface="Calibri" panose="020F0502020204030204" pitchFamily="34" charset="0"/>
                          <a:cs typeface="Calibri" panose="020F0502020204030204" pitchFamily="34" charset="0"/>
                        </a:rPr>
                        <a:t>SMOG Index </a:t>
                      </a:r>
                    </a:p>
                    <a:p>
                      <a:pPr marL="285750" indent="-285750">
                        <a:buFont typeface="Wingdings" panose="05000000000000000000" pitchFamily="2" charset="2"/>
                        <a:buChar char="§"/>
                      </a:pPr>
                      <a:r>
                        <a:rPr lang="en-IN" sz="1800" dirty="0">
                          <a:latin typeface="Calibri" panose="020F0502020204030204" pitchFamily="34" charset="0"/>
                          <a:cs typeface="Calibri" panose="020F0502020204030204" pitchFamily="34" charset="0"/>
                        </a:rPr>
                        <a:t>Words per Sentence</a:t>
                      </a:r>
                    </a:p>
                    <a:p>
                      <a:pPr marL="285750" indent="-285750">
                        <a:buFont typeface="Wingdings" panose="05000000000000000000" pitchFamily="2" charset="2"/>
                        <a:buChar char="§"/>
                      </a:pPr>
                      <a:r>
                        <a:rPr lang="en-IN" sz="1800" dirty="0">
                          <a:latin typeface="Calibri" panose="020F0502020204030204" pitchFamily="34" charset="0"/>
                          <a:cs typeface="Calibri" panose="020F0502020204030204" pitchFamily="34" charset="0"/>
                        </a:rPr>
                        <a:t>Coleman-</a:t>
                      </a:r>
                      <a:r>
                        <a:rPr lang="en-IN" sz="1800" dirty="0" err="1">
                          <a:latin typeface="Calibri" panose="020F0502020204030204" pitchFamily="34" charset="0"/>
                          <a:cs typeface="Calibri" panose="020F0502020204030204" pitchFamily="34" charset="0"/>
                        </a:rPr>
                        <a:t>Liau</a:t>
                      </a:r>
                      <a:r>
                        <a:rPr lang="en-IN" sz="1800" dirty="0">
                          <a:latin typeface="Calibri" panose="020F0502020204030204" pitchFamily="34" charset="0"/>
                          <a:cs typeface="Calibri" panose="020F0502020204030204" pitchFamily="34" charset="0"/>
                        </a:rPr>
                        <a:t> Index</a:t>
                      </a:r>
                    </a:p>
                    <a:p>
                      <a:pPr marL="285750" indent="-285750">
                        <a:buFont typeface="Wingdings" panose="05000000000000000000" pitchFamily="2" charset="2"/>
                        <a:buChar char="§"/>
                      </a:pPr>
                      <a:r>
                        <a:rPr lang="en-IN" sz="1800" dirty="0" err="1">
                          <a:latin typeface="Calibri" panose="020F0502020204030204" pitchFamily="34" charset="0"/>
                          <a:cs typeface="Calibri" panose="020F0502020204030204" pitchFamily="34" charset="0"/>
                        </a:rPr>
                        <a:t>Linsear</a:t>
                      </a:r>
                      <a:r>
                        <a:rPr lang="en-IN" sz="1800" dirty="0">
                          <a:latin typeface="Calibri" panose="020F0502020204030204" pitchFamily="34" charset="0"/>
                          <a:cs typeface="Calibri" panose="020F0502020204030204" pitchFamily="34" charset="0"/>
                        </a:rPr>
                        <a:t> write formula</a:t>
                      </a:r>
                    </a:p>
                    <a:p>
                      <a:pPr marL="285750" indent="-285750">
                        <a:buFont typeface="Wingdings" panose="05000000000000000000" pitchFamily="2" charset="2"/>
                        <a:buChar char="§"/>
                      </a:pPr>
                      <a:r>
                        <a:rPr lang="en-IN" sz="1800" dirty="0">
                          <a:latin typeface="Calibri" panose="020F0502020204030204" pitchFamily="34" charset="0"/>
                          <a:cs typeface="Calibri" panose="020F0502020204030204" pitchFamily="34" charset="0"/>
                        </a:rPr>
                        <a:t>Sentence Count</a:t>
                      </a:r>
                    </a:p>
                    <a:p>
                      <a:pPr marL="285750" indent="-285750">
                        <a:buFont typeface="Wingdings" panose="05000000000000000000" pitchFamily="2" charset="2"/>
                        <a:buChar char="§"/>
                      </a:pPr>
                      <a:r>
                        <a:rPr lang="en-IN" sz="1800" dirty="0">
                          <a:latin typeface="Calibri" panose="020F0502020204030204" pitchFamily="34" charset="0"/>
                          <a:cs typeface="Calibri" panose="020F0502020204030204" pitchFamily="34" charset="0"/>
                        </a:rPr>
                        <a:t>Positive Words</a:t>
                      </a:r>
                    </a:p>
                    <a:p>
                      <a:pPr marL="285750" indent="-285750">
                        <a:buFont typeface="Wingdings" panose="05000000000000000000" pitchFamily="2" charset="2"/>
                        <a:buChar char="§"/>
                      </a:pPr>
                      <a:r>
                        <a:rPr lang="en-IN" sz="1800" dirty="0">
                          <a:latin typeface="Calibri" panose="020F0502020204030204" pitchFamily="34" charset="0"/>
                          <a:cs typeface="Calibri" panose="020F0502020204030204" pitchFamily="34" charset="0"/>
                        </a:rPr>
                        <a:t>Negative Words</a:t>
                      </a:r>
                    </a:p>
                  </a:txBody>
                  <a:tcPr/>
                </a:tc>
                <a:tc>
                  <a:txBody>
                    <a:bodyPr/>
                    <a:lstStyle/>
                    <a:p>
                      <a:pPr marL="285750" indent="-285750">
                        <a:buFont typeface="Wingdings" panose="05000000000000000000" pitchFamily="2" charset="2"/>
                        <a:buChar char="§"/>
                      </a:pPr>
                      <a:r>
                        <a:rPr lang="en-IN" sz="1800" dirty="0">
                          <a:latin typeface="Calibri" panose="020F0502020204030204" pitchFamily="34" charset="0"/>
                          <a:cs typeface="Calibri" panose="020F0502020204030204" pitchFamily="34" charset="0"/>
                        </a:rPr>
                        <a:t>Rating</a:t>
                      </a:r>
                    </a:p>
                    <a:p>
                      <a:pPr marL="285750" indent="-285750">
                        <a:buFont typeface="Wingdings" panose="05000000000000000000" pitchFamily="2" charset="2"/>
                        <a:buChar char="§"/>
                      </a:pPr>
                      <a:r>
                        <a:rPr lang="en-IN" sz="1800" dirty="0" err="1">
                          <a:latin typeface="Calibri" panose="020F0502020204030204" pitchFamily="34" charset="0"/>
                          <a:cs typeface="Calibri" panose="020F0502020204030204" pitchFamily="34" charset="0"/>
                        </a:rPr>
                        <a:t>lem</a:t>
                      </a:r>
                      <a:r>
                        <a:rPr lang="en-IN" sz="1800" dirty="0">
                          <a:latin typeface="Calibri" panose="020F0502020204030204" pitchFamily="34" charset="0"/>
                          <a:cs typeface="Calibri" panose="020F0502020204030204" pitchFamily="34" charset="0"/>
                        </a:rPr>
                        <a:t> sim length</a:t>
                      </a:r>
                    </a:p>
                  </a:txBody>
                  <a:tcPr/>
                </a:tc>
                <a:extLst>
                  <a:ext uri="{0D108BD9-81ED-4DB2-BD59-A6C34878D82A}">
                    <a16:rowId xmlns:a16="http://schemas.microsoft.com/office/drawing/2014/main" val="2679020663"/>
                  </a:ext>
                </a:extLst>
              </a:tr>
            </a:tbl>
          </a:graphicData>
        </a:graphic>
      </p:graphicFrame>
    </p:spTree>
    <p:extLst>
      <p:ext uri="{BB962C8B-B14F-4D97-AF65-F5344CB8AC3E}">
        <p14:creationId xmlns:p14="http://schemas.microsoft.com/office/powerpoint/2010/main" val="7417223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3A175-F46A-4FC7-ACF4-A4C4022884D4}"/>
              </a:ext>
            </a:extLst>
          </p:cNvPr>
          <p:cNvSpPr>
            <a:spLocks noGrp="1"/>
          </p:cNvSpPr>
          <p:nvPr>
            <p:ph type="title"/>
          </p:nvPr>
        </p:nvSpPr>
        <p:spPr/>
        <p:txBody>
          <a:bodyPr/>
          <a:lstStyle/>
          <a:p>
            <a:r>
              <a:rPr lang="en-IN" dirty="0"/>
              <a:t>Conclusions</a:t>
            </a:r>
          </a:p>
        </p:txBody>
      </p:sp>
      <p:sp>
        <p:nvSpPr>
          <p:cNvPr id="3" name="Text Placeholder 2">
            <a:extLst>
              <a:ext uri="{FF2B5EF4-FFF2-40B4-BE49-F238E27FC236}">
                <a16:creationId xmlns:a16="http://schemas.microsoft.com/office/drawing/2014/main" id="{B48CCAFF-CF3A-4C18-94F7-48ED4B551067}"/>
              </a:ext>
            </a:extLst>
          </p:cNvPr>
          <p:cNvSpPr>
            <a:spLocks noGrp="1"/>
          </p:cNvSpPr>
          <p:nvPr>
            <p:ph type="body" idx="1"/>
          </p:nvPr>
        </p:nvSpPr>
        <p:spPr/>
        <p:txBody>
          <a:bodyPr/>
          <a:lstStyle/>
          <a:p>
            <a:r>
              <a:rPr lang="en-IN" sz="2000" dirty="0"/>
              <a:t>Developed a system to automatically predict helpfulness</a:t>
            </a:r>
          </a:p>
          <a:p>
            <a:r>
              <a:rPr lang="en-IN" sz="2000" dirty="0"/>
              <a:t>Categorized the features into Reviewer, Review Text &amp; Review Meta Data</a:t>
            </a:r>
          </a:p>
          <a:p>
            <a:r>
              <a:rPr lang="en-IN" sz="2000" dirty="0"/>
              <a:t>Rating of a review showed the highest impact on helpfulness followed by Positive words , Difficult words, User Rating Deviation, Length ,Stem Sim Length &amp; </a:t>
            </a:r>
            <a:r>
              <a:rPr lang="en-IN" sz="2000" dirty="0" err="1"/>
              <a:t>Lem</a:t>
            </a:r>
            <a:r>
              <a:rPr lang="en-IN" sz="2000" dirty="0"/>
              <a:t> Sim Length</a:t>
            </a:r>
          </a:p>
          <a:p>
            <a:r>
              <a:rPr lang="en-IN" sz="2000" dirty="0"/>
              <a:t>Meta Data Category showed the best performance of all categories</a:t>
            </a:r>
          </a:p>
          <a:p>
            <a:r>
              <a:rPr lang="en-IN" sz="2000" dirty="0"/>
              <a:t>Extreme Gradient Boosting with customized Grid Search gave the Best Results in predicting helpfulness</a:t>
            </a:r>
          </a:p>
          <a:p>
            <a:r>
              <a:rPr lang="en-IN" sz="2000" dirty="0"/>
              <a:t>Feature-set Size Reduction was achieved using Inter-feature Correlation Graph without significant increase in error</a:t>
            </a:r>
          </a:p>
          <a:p>
            <a:endParaRPr lang="en-IN" sz="2000" dirty="0"/>
          </a:p>
        </p:txBody>
      </p:sp>
      <p:sp>
        <p:nvSpPr>
          <p:cNvPr id="4" name="Slide Number Placeholder 3">
            <a:extLst>
              <a:ext uri="{FF2B5EF4-FFF2-40B4-BE49-F238E27FC236}">
                <a16:creationId xmlns:a16="http://schemas.microsoft.com/office/drawing/2014/main" id="{D12B78EF-464E-4816-9FF4-0590D36756E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Tree>
    <p:extLst>
      <p:ext uri="{BB962C8B-B14F-4D97-AF65-F5344CB8AC3E}">
        <p14:creationId xmlns:p14="http://schemas.microsoft.com/office/powerpoint/2010/main" val="29173170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sz="4000" dirty="0">
                <a:latin typeface="Times New Roman" pitchFamily="18" charset="0"/>
                <a:cs typeface="Times New Roman" pitchFamily="18" charset="0"/>
              </a:rPr>
              <a:t>References</a:t>
            </a:r>
          </a:p>
        </p:txBody>
      </p:sp>
      <p:sp>
        <p:nvSpPr>
          <p:cNvPr id="3" name="Content Placeholder 2"/>
          <p:cNvSpPr>
            <a:spLocks noGrp="1"/>
          </p:cNvSpPr>
          <p:nvPr>
            <p:ph idx="1"/>
          </p:nvPr>
        </p:nvSpPr>
        <p:spPr>
          <a:xfrm>
            <a:off x="309513" y="838200"/>
            <a:ext cx="8839200" cy="4525963"/>
          </a:xfrm>
        </p:spPr>
        <p:txBody>
          <a:bodyPr/>
          <a:lstStyle/>
          <a:p>
            <a:pPr marL="0" lvl="0" indent="0" algn="just">
              <a:lnSpc>
                <a:spcPct val="107000"/>
              </a:lnSpc>
              <a:spcAft>
                <a:spcPts val="800"/>
              </a:spcAft>
              <a:buNone/>
              <a:tabLst>
                <a:tab pos="457200" algn="l"/>
              </a:tabLst>
            </a:pPr>
            <a:r>
              <a:rPr lang="en-IN" sz="1600" dirty="0">
                <a:latin typeface="Times New Roman" panose="02020603050405020304" pitchFamily="18" charset="0"/>
                <a:ea typeface="Calibri" panose="020F0502020204030204" pitchFamily="34" charset="0"/>
                <a:cs typeface="Times New Roman" panose="02020603050405020304" pitchFamily="18" charset="0"/>
              </a:rPr>
              <a:t>1. Malik, M. S. I. and </a:t>
            </a:r>
            <a:r>
              <a:rPr lang="en-IN" sz="1600" dirty="0" err="1">
                <a:latin typeface="Times New Roman" panose="02020603050405020304" pitchFamily="18" charset="0"/>
                <a:ea typeface="Calibri" panose="020F0502020204030204" pitchFamily="34" charset="0"/>
                <a:cs typeface="Times New Roman" panose="02020603050405020304" pitchFamily="18" charset="0"/>
              </a:rPr>
              <a:t>Ayyaz</a:t>
            </a:r>
            <a:r>
              <a:rPr lang="en-IN" sz="1600" dirty="0">
                <a:latin typeface="Times New Roman" panose="02020603050405020304" pitchFamily="18" charset="0"/>
                <a:ea typeface="Calibri" panose="020F0502020204030204" pitchFamily="34" charset="0"/>
                <a:cs typeface="Times New Roman" panose="02020603050405020304" pitchFamily="18" charset="0"/>
              </a:rPr>
              <a:t> Hussain. “An analysis of review content and reviewer variables that contribute to review helpfulness.” </a:t>
            </a:r>
            <a:r>
              <a:rPr lang="en-IN" sz="1600" i="1" dirty="0">
                <a:latin typeface="Times New Roman" panose="02020603050405020304" pitchFamily="18" charset="0"/>
                <a:ea typeface="Calibri" panose="020F0502020204030204" pitchFamily="34" charset="0"/>
                <a:cs typeface="Times New Roman" panose="02020603050405020304" pitchFamily="18" charset="0"/>
              </a:rPr>
              <a:t>Inf. Process. Manage.</a:t>
            </a:r>
            <a:r>
              <a:rPr lang="en-IN" sz="1600" dirty="0">
                <a:latin typeface="Times New Roman" panose="02020603050405020304" pitchFamily="18" charset="0"/>
                <a:ea typeface="Calibri" panose="020F0502020204030204" pitchFamily="34" charset="0"/>
                <a:cs typeface="Times New Roman" panose="02020603050405020304" pitchFamily="18" charset="0"/>
              </a:rPr>
              <a:t> 54 (2018): 88-104.</a:t>
            </a:r>
          </a:p>
          <a:p>
            <a:pPr marL="0" lvl="0" indent="0" algn="just">
              <a:lnSpc>
                <a:spcPct val="107000"/>
              </a:lnSpc>
              <a:spcAft>
                <a:spcPts val="800"/>
              </a:spcAft>
              <a:buNone/>
              <a:tabLst>
                <a:tab pos="457200" algn="l"/>
              </a:tabLst>
            </a:pPr>
            <a:r>
              <a:rPr lang="en-IN" sz="1600" dirty="0">
                <a:latin typeface="Times New Roman" panose="02020603050405020304" pitchFamily="18" charset="0"/>
                <a:ea typeface="Calibri" panose="020F0502020204030204" pitchFamily="34" charset="0"/>
                <a:cs typeface="Times New Roman" panose="02020603050405020304" pitchFamily="18" charset="0"/>
              </a:rPr>
              <a:t>2. </a:t>
            </a:r>
            <a:r>
              <a:rPr lang="en-IN" sz="1600" dirty="0" err="1">
                <a:latin typeface="Times New Roman" panose="02020603050405020304" pitchFamily="18" charset="0"/>
                <a:ea typeface="Calibri" panose="020F0502020204030204" pitchFamily="34" charset="0"/>
                <a:cs typeface="Times New Roman" panose="02020603050405020304" pitchFamily="18" charset="0"/>
              </a:rPr>
              <a:t>Saumya</a:t>
            </a:r>
            <a:r>
              <a:rPr lang="en-IN" sz="1600" dirty="0">
                <a:latin typeface="Times New Roman" panose="02020603050405020304" pitchFamily="18" charset="0"/>
                <a:ea typeface="Calibri" panose="020F0502020204030204" pitchFamily="34" charset="0"/>
                <a:cs typeface="Times New Roman" panose="02020603050405020304" pitchFamily="18" charset="0"/>
              </a:rPr>
              <a:t>, Sunil, Jyoti Prakash Singh, Abdullah M. </a:t>
            </a:r>
            <a:r>
              <a:rPr lang="en-IN" sz="1600" dirty="0" err="1">
                <a:latin typeface="Times New Roman" panose="02020603050405020304" pitchFamily="18" charset="0"/>
                <a:ea typeface="Calibri" panose="020F0502020204030204" pitchFamily="34" charset="0"/>
                <a:cs typeface="Times New Roman" panose="02020603050405020304" pitchFamily="18" charset="0"/>
              </a:rPr>
              <a:t>Baabdullah</a:t>
            </a:r>
            <a:r>
              <a:rPr lang="en-IN" sz="1600" dirty="0">
                <a:latin typeface="Times New Roman" panose="02020603050405020304" pitchFamily="18" charset="0"/>
                <a:ea typeface="Calibri" panose="020F0502020204030204" pitchFamily="34" charset="0"/>
                <a:cs typeface="Times New Roman" panose="02020603050405020304" pitchFamily="18" charset="0"/>
              </a:rPr>
              <a:t>, </a:t>
            </a:r>
            <a:r>
              <a:rPr lang="en-IN" sz="1600" dirty="0" err="1">
                <a:latin typeface="Times New Roman" panose="02020603050405020304" pitchFamily="18" charset="0"/>
                <a:ea typeface="Calibri" panose="020F0502020204030204" pitchFamily="34" charset="0"/>
                <a:cs typeface="Times New Roman" panose="02020603050405020304" pitchFamily="18" charset="0"/>
              </a:rPr>
              <a:t>Nripendra</a:t>
            </a:r>
            <a:r>
              <a:rPr lang="en-IN" sz="1600" dirty="0">
                <a:latin typeface="Times New Roman" panose="02020603050405020304" pitchFamily="18" charset="0"/>
                <a:ea typeface="Calibri" panose="020F0502020204030204" pitchFamily="34" charset="0"/>
                <a:cs typeface="Times New Roman" panose="02020603050405020304" pitchFamily="18" charset="0"/>
              </a:rPr>
              <a:t> P. Rana and Yogesh Kumar Dwivedi. “Ranking online consumer reviews.” Electronic Commerce Research and Applications 29 (2018): 78-89.</a:t>
            </a:r>
          </a:p>
          <a:p>
            <a:pPr marL="0" lvl="0" indent="0" algn="just">
              <a:lnSpc>
                <a:spcPct val="107000"/>
              </a:lnSpc>
              <a:spcAft>
                <a:spcPts val="800"/>
              </a:spcAft>
              <a:buNone/>
              <a:tabLst>
                <a:tab pos="457200" algn="l"/>
              </a:tabLst>
            </a:pPr>
            <a:r>
              <a:rPr lang="en-IN" sz="1600" dirty="0">
                <a:latin typeface="Times New Roman" panose="02020603050405020304" pitchFamily="18" charset="0"/>
                <a:ea typeface="Calibri" panose="020F0502020204030204" pitchFamily="34" charset="0"/>
                <a:cs typeface="Times New Roman" panose="02020603050405020304" pitchFamily="18" charset="0"/>
              </a:rPr>
              <a:t>3. Park, Yoon-</a:t>
            </a:r>
            <a:r>
              <a:rPr lang="en-IN" sz="1600" dirty="0" err="1">
                <a:latin typeface="Times New Roman" panose="02020603050405020304" pitchFamily="18" charset="0"/>
                <a:ea typeface="Calibri" panose="020F0502020204030204" pitchFamily="34" charset="0"/>
                <a:cs typeface="Times New Roman" panose="02020603050405020304" pitchFamily="18" charset="0"/>
              </a:rPr>
              <a:t>Joo</a:t>
            </a:r>
            <a:r>
              <a:rPr lang="en-IN" sz="1600" dirty="0">
                <a:latin typeface="Times New Roman" panose="02020603050405020304" pitchFamily="18" charset="0"/>
                <a:ea typeface="Calibri" panose="020F0502020204030204" pitchFamily="34" charset="0"/>
                <a:cs typeface="Times New Roman" panose="02020603050405020304" pitchFamily="18" charset="0"/>
              </a:rPr>
              <a:t> “Predicting the Helpfulness of Online Customer Reviews across Different Product Types”, Sustainability, (2018), 10. 1735. </a:t>
            </a:r>
          </a:p>
          <a:p>
            <a:pPr marL="0" lvl="0" indent="0" algn="just">
              <a:lnSpc>
                <a:spcPct val="107000"/>
              </a:lnSpc>
              <a:spcAft>
                <a:spcPts val="800"/>
              </a:spcAft>
              <a:buNone/>
              <a:tabLst>
                <a:tab pos="457200" algn="l"/>
              </a:tabLst>
            </a:pPr>
            <a:r>
              <a:rPr lang="en-IN" sz="1600" dirty="0">
                <a:latin typeface="Times New Roman" panose="02020603050405020304" pitchFamily="18" charset="0"/>
                <a:ea typeface="Calibri" panose="020F0502020204030204" pitchFamily="34" charset="0"/>
                <a:cs typeface="Times New Roman" panose="02020603050405020304" pitchFamily="18" charset="0"/>
              </a:rPr>
              <a:t>4. Y.K. Chua, Alton &amp; Banerjee, </a:t>
            </a:r>
            <a:r>
              <a:rPr lang="en-IN" sz="1600" dirty="0" err="1">
                <a:latin typeface="Times New Roman" panose="02020603050405020304" pitchFamily="18" charset="0"/>
                <a:ea typeface="Calibri" panose="020F0502020204030204" pitchFamily="34" charset="0"/>
                <a:cs typeface="Times New Roman" panose="02020603050405020304" pitchFamily="18" charset="0"/>
              </a:rPr>
              <a:t>Snehasish</a:t>
            </a:r>
            <a:r>
              <a:rPr lang="en-IN" sz="1600" dirty="0">
                <a:latin typeface="Times New Roman" panose="02020603050405020304" pitchFamily="18" charset="0"/>
                <a:ea typeface="Calibri" panose="020F0502020204030204" pitchFamily="34" charset="0"/>
                <a:cs typeface="Times New Roman" panose="02020603050405020304" pitchFamily="18" charset="0"/>
              </a:rPr>
              <a:t> “Helpfulness of user-generated reviews as a function of review sentiment, product type and information quality”, Computers in Human </a:t>
            </a:r>
            <a:r>
              <a:rPr lang="en-IN" sz="1600" dirty="0" err="1">
                <a:latin typeface="Times New Roman" panose="02020603050405020304" pitchFamily="18" charset="0"/>
                <a:ea typeface="Calibri" panose="020F0502020204030204" pitchFamily="34" charset="0"/>
                <a:cs typeface="Times New Roman" panose="02020603050405020304" pitchFamily="18" charset="0"/>
              </a:rPr>
              <a:t>Behavior</a:t>
            </a:r>
            <a:r>
              <a:rPr lang="en-IN" sz="1600" dirty="0">
                <a:latin typeface="Times New Roman" panose="02020603050405020304" pitchFamily="18" charset="0"/>
                <a:ea typeface="Calibri" panose="020F0502020204030204" pitchFamily="34" charset="0"/>
                <a:cs typeface="Times New Roman" panose="02020603050405020304" pitchFamily="18" charset="0"/>
              </a:rPr>
              <a:t>, (2016) ,54. 547-554.</a:t>
            </a:r>
          </a:p>
          <a:p>
            <a:pPr marL="0" lvl="0" indent="0" algn="just">
              <a:lnSpc>
                <a:spcPct val="107000"/>
              </a:lnSpc>
              <a:spcAft>
                <a:spcPts val="800"/>
              </a:spcAft>
              <a:buNone/>
              <a:tabLst>
                <a:tab pos="457200" algn="l"/>
              </a:tabLst>
            </a:pPr>
            <a:r>
              <a:rPr lang="en-IN" sz="1600" dirty="0">
                <a:latin typeface="Times New Roman" panose="02020603050405020304" pitchFamily="18" charset="0"/>
                <a:ea typeface="Calibri" panose="020F0502020204030204" pitchFamily="34" charset="0"/>
                <a:cs typeface="Times New Roman" panose="02020603050405020304" pitchFamily="18" charset="0"/>
              </a:rPr>
              <a:t>5. Y. Zhang and D. Zhang, "Automatically predicting the helpfulness of online reviews," Proceedings of the 2014 IEEE 15th International Conference on Information Reuse and Integration (IEEE IRI 2014), Redwood City, CA, 2014, pp. 662-668.</a:t>
            </a:r>
          </a:p>
          <a:p>
            <a:pPr marL="0" lvl="0" indent="0" algn="just">
              <a:lnSpc>
                <a:spcPct val="107000"/>
              </a:lnSpc>
              <a:spcAft>
                <a:spcPts val="800"/>
              </a:spcAft>
              <a:buNone/>
              <a:tabLst>
                <a:tab pos="457200" algn="l"/>
              </a:tabLst>
            </a:pPr>
            <a:r>
              <a:rPr lang="en-IN" sz="1600" dirty="0">
                <a:latin typeface="Times New Roman" panose="02020603050405020304" pitchFamily="18" charset="0"/>
                <a:ea typeface="Calibri" panose="020F0502020204030204" pitchFamily="34" charset="0"/>
                <a:cs typeface="Times New Roman" panose="02020603050405020304" pitchFamily="18" charset="0"/>
              </a:rPr>
              <a:t>6. </a:t>
            </a:r>
            <a:r>
              <a:rPr lang="en-IN" sz="1600" dirty="0" err="1">
                <a:latin typeface="Times New Roman" panose="02020603050405020304" pitchFamily="18" charset="0"/>
                <a:ea typeface="Calibri" panose="020F0502020204030204" pitchFamily="34" charset="0"/>
                <a:cs typeface="Times New Roman" panose="02020603050405020304" pitchFamily="18" charset="0"/>
              </a:rPr>
              <a:t>Mudambi</a:t>
            </a:r>
            <a:r>
              <a:rPr lang="en-IN" sz="1600" dirty="0">
                <a:latin typeface="Times New Roman" panose="02020603050405020304" pitchFamily="18" charset="0"/>
                <a:ea typeface="Calibri" panose="020F0502020204030204" pitchFamily="34" charset="0"/>
                <a:cs typeface="Times New Roman" panose="02020603050405020304" pitchFamily="18" charset="0"/>
              </a:rPr>
              <a:t>, S. M., &amp; </a:t>
            </a:r>
            <a:r>
              <a:rPr lang="en-IN" sz="1600" dirty="0" err="1">
                <a:latin typeface="Times New Roman" panose="02020603050405020304" pitchFamily="18" charset="0"/>
                <a:ea typeface="Calibri" panose="020F0502020204030204" pitchFamily="34" charset="0"/>
                <a:cs typeface="Times New Roman" panose="02020603050405020304" pitchFamily="18" charset="0"/>
              </a:rPr>
              <a:t>Schuff</a:t>
            </a:r>
            <a:r>
              <a:rPr lang="en-IN" sz="1600" dirty="0">
                <a:latin typeface="Times New Roman" panose="02020603050405020304" pitchFamily="18" charset="0"/>
                <a:ea typeface="Calibri" panose="020F0502020204030204" pitchFamily="34" charset="0"/>
                <a:cs typeface="Times New Roman" panose="02020603050405020304" pitchFamily="18" charset="0"/>
              </a:rPr>
              <a:t>, D. “What makes a helpful review? A study of customer reviews on Amazon. com.”, MIS Quarterly, 2010, 34(1), 185–200.</a:t>
            </a:r>
          </a:p>
          <a:p>
            <a:pPr marL="76200" indent="0">
              <a:buNone/>
            </a:pPr>
            <a:endParaRPr lang="en-US" sz="1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fld id="{EFB40E34-7EC3-4467-8086-84977CBC40D5}" type="datetime1">
              <a:rPr lang="en-US" smtClean="0"/>
              <a:pPr>
                <a:defRPr/>
              </a:pPr>
              <a:t>6/24/2019</a:t>
            </a:fld>
            <a:endParaRPr lang="en-US" dirty="0"/>
          </a:p>
        </p:txBody>
      </p:sp>
      <p:sp>
        <p:nvSpPr>
          <p:cNvPr id="5" name="Slide Number Placeholder 4"/>
          <p:cNvSpPr>
            <a:spLocks noGrp="1"/>
          </p:cNvSpPr>
          <p:nvPr>
            <p:ph type="sldNum" sz="quarter" idx="12"/>
          </p:nvPr>
        </p:nvSpPr>
        <p:spPr/>
        <p:txBody>
          <a:bodyPr/>
          <a:lstStyle/>
          <a:p>
            <a:pPr>
              <a:defRPr/>
            </a:pPr>
            <a:fld id="{9ACA2647-E6B3-4854-BE4B-29EDD3A186EC}" type="slidenum">
              <a:rPr lang="en-US" smtClean="0"/>
              <a:pPr>
                <a:defRPr/>
              </a:pPr>
              <a:t>17</a:t>
            </a:fld>
            <a:endParaRPr lang="en-US"/>
          </a:p>
        </p:txBody>
      </p:sp>
    </p:spTree>
    <p:extLst>
      <p:ext uri="{BB962C8B-B14F-4D97-AF65-F5344CB8AC3E}">
        <p14:creationId xmlns:p14="http://schemas.microsoft.com/office/powerpoint/2010/main" val="4259944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sz="4000" dirty="0">
                <a:latin typeface="Times New Roman" pitchFamily="18" charset="0"/>
                <a:cs typeface="Times New Roman" pitchFamily="18" charset="0"/>
              </a:rPr>
              <a:t>References</a:t>
            </a:r>
          </a:p>
        </p:txBody>
      </p:sp>
      <p:sp>
        <p:nvSpPr>
          <p:cNvPr id="3" name="Content Placeholder 2"/>
          <p:cNvSpPr>
            <a:spLocks noGrp="1"/>
          </p:cNvSpPr>
          <p:nvPr>
            <p:ph idx="1"/>
          </p:nvPr>
        </p:nvSpPr>
        <p:spPr>
          <a:xfrm>
            <a:off x="309513" y="838200"/>
            <a:ext cx="8839200" cy="4525963"/>
          </a:xfrm>
        </p:spPr>
        <p:txBody>
          <a:bodyPr/>
          <a:lstStyle/>
          <a:p>
            <a:pPr marL="0" lvl="0" indent="0" algn="just">
              <a:lnSpc>
                <a:spcPct val="107000"/>
              </a:lnSpc>
              <a:spcAft>
                <a:spcPts val="800"/>
              </a:spcAft>
              <a:buNone/>
              <a:tabLst>
                <a:tab pos="457200" algn="l"/>
              </a:tabLst>
            </a:pPr>
            <a:r>
              <a:rPr lang="en-IN" sz="1600" dirty="0">
                <a:latin typeface="Times New Roman" panose="02020603050405020304" pitchFamily="18" charset="0"/>
                <a:ea typeface="Calibri" panose="020F0502020204030204" pitchFamily="34" charset="0"/>
                <a:cs typeface="Times New Roman" panose="02020603050405020304" pitchFamily="18" charset="0"/>
              </a:rPr>
              <a:t>7.  Y. Liu, X. Huang, A. An and X. Yu, "</a:t>
            </a:r>
            <a:r>
              <a:rPr lang="en-IN" sz="1600" dirty="0" err="1">
                <a:latin typeface="Times New Roman" panose="02020603050405020304" pitchFamily="18" charset="0"/>
                <a:ea typeface="Calibri" panose="020F0502020204030204" pitchFamily="34" charset="0"/>
                <a:cs typeface="Times New Roman" panose="02020603050405020304" pitchFamily="18" charset="0"/>
              </a:rPr>
              <a:t>HelpMeter</a:t>
            </a:r>
            <a:r>
              <a:rPr lang="en-IN" sz="1600" dirty="0">
                <a:latin typeface="Times New Roman" panose="02020603050405020304" pitchFamily="18" charset="0"/>
                <a:ea typeface="Calibri" panose="020F0502020204030204" pitchFamily="34" charset="0"/>
                <a:cs typeface="Times New Roman" panose="02020603050405020304" pitchFamily="18" charset="0"/>
              </a:rPr>
              <a:t>: A Nonlinear Model for Predicting the Helpfulness of Online  Reviews," 2008 IEEE/WIC/ACM International Conference on Web Intelligence and Intelligent Agent Technology, Sydney, NSW, 2008, pp. 793-796.</a:t>
            </a:r>
          </a:p>
          <a:p>
            <a:pPr marL="0" lvl="0" indent="0" algn="just">
              <a:lnSpc>
                <a:spcPct val="107000"/>
              </a:lnSpc>
              <a:spcAft>
                <a:spcPts val="800"/>
              </a:spcAft>
              <a:buNone/>
              <a:tabLst>
                <a:tab pos="457200" algn="l"/>
              </a:tabLst>
            </a:pPr>
            <a:r>
              <a:rPr lang="en-IN" sz="16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8. R. He, J. McAuley. </a:t>
            </a:r>
            <a:r>
              <a:rPr lang="en-IN" sz="16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Modeling</a:t>
            </a:r>
            <a:r>
              <a:rPr lang="en-IN" sz="16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the visual evolution of fashion trends with one-class collaborative filtering. WWW, 2016</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a:lnSpc>
                <a:spcPct val="107000"/>
              </a:lnSpc>
              <a:spcAft>
                <a:spcPts val="800"/>
              </a:spcAft>
              <a:buNone/>
              <a:tabLst>
                <a:tab pos="457200" algn="l"/>
              </a:tabLst>
            </a:pPr>
            <a:r>
              <a:rPr lang="en-IN" sz="16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9. J. McAuley, C. Targett, J. Shi, A. van den </a:t>
            </a:r>
            <a:r>
              <a:rPr lang="en-IN" sz="1600"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Hengel</a:t>
            </a:r>
            <a:r>
              <a:rPr lang="en-IN" sz="16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Image-based recommendations on styles and substitutes. SIGIR, 2015</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a:lnSpc>
                <a:spcPct val="107000"/>
              </a:lnSpc>
              <a:buNone/>
              <a:tabLst>
                <a:tab pos="457200" algn="l"/>
              </a:tabLst>
            </a:pPr>
            <a:r>
              <a:rPr lang="en-IN" sz="1600" dirty="0">
                <a:latin typeface="Times New Roman" panose="02020603050405020304" pitchFamily="18" charset="0"/>
                <a:ea typeface="Calibri" panose="020F0502020204030204" pitchFamily="34" charset="0"/>
                <a:cs typeface="Times New Roman" panose="02020603050405020304" pitchFamily="18" charset="0"/>
              </a:rPr>
              <a:t>10. Merton, R.K., The Matthew effect in science: the reward and communication systems of   science are considered. Science 159 (3810), 1968, 56–63.</a:t>
            </a:r>
          </a:p>
          <a:p>
            <a:pPr marL="76200" indent="0" algn="just">
              <a:lnSpc>
                <a:spcPct val="107000"/>
              </a:lnSpc>
              <a:buNone/>
            </a:pPr>
            <a:r>
              <a:rPr lang="en-IN" sz="1600" dirty="0">
                <a:latin typeface="Times New Roman" panose="02020603050405020304" pitchFamily="18" charset="0"/>
                <a:ea typeface="Calibri" panose="020F0502020204030204" pitchFamily="34" charset="0"/>
                <a:cs typeface="Times New Roman" panose="02020603050405020304" pitchFamily="18" charset="0"/>
              </a:rPr>
              <a:t> </a:t>
            </a:r>
          </a:p>
          <a:p>
            <a:pPr marL="0" lvl="0" indent="0" algn="just">
              <a:lnSpc>
                <a:spcPct val="107000"/>
              </a:lnSpc>
              <a:spcAft>
                <a:spcPts val="800"/>
              </a:spcAft>
              <a:buNone/>
              <a:tabLst>
                <a:tab pos="457200" algn="l"/>
              </a:tabLst>
            </a:pPr>
            <a:r>
              <a:rPr lang="en-IN" sz="1600" dirty="0">
                <a:latin typeface="Times New Roman" panose="02020603050405020304" pitchFamily="18" charset="0"/>
                <a:ea typeface="Calibri" panose="020F0502020204030204" pitchFamily="34" charset="0"/>
                <a:cs typeface="Times New Roman" panose="02020603050405020304" pitchFamily="18" charset="0"/>
              </a:rPr>
              <a:t>11. Kim, S.M.; </a:t>
            </a:r>
            <a:r>
              <a:rPr lang="en-IN" sz="1600" dirty="0" err="1">
                <a:latin typeface="Times New Roman" panose="02020603050405020304" pitchFamily="18" charset="0"/>
                <a:ea typeface="Calibri" panose="020F0502020204030204" pitchFamily="34" charset="0"/>
                <a:cs typeface="Times New Roman" panose="02020603050405020304" pitchFamily="18" charset="0"/>
              </a:rPr>
              <a:t>Pantel</a:t>
            </a:r>
            <a:r>
              <a:rPr lang="en-IN" sz="1600" dirty="0">
                <a:latin typeface="Times New Roman" panose="02020603050405020304" pitchFamily="18" charset="0"/>
                <a:ea typeface="Calibri" panose="020F0502020204030204" pitchFamily="34" charset="0"/>
                <a:cs typeface="Times New Roman" panose="02020603050405020304" pitchFamily="18" charset="0"/>
              </a:rPr>
              <a:t>, P.; </a:t>
            </a:r>
            <a:r>
              <a:rPr lang="en-IN" sz="1600" dirty="0" err="1">
                <a:latin typeface="Times New Roman" panose="02020603050405020304" pitchFamily="18" charset="0"/>
                <a:ea typeface="Calibri" panose="020F0502020204030204" pitchFamily="34" charset="0"/>
                <a:cs typeface="Times New Roman" panose="02020603050405020304" pitchFamily="18" charset="0"/>
              </a:rPr>
              <a:t>Chklovski</a:t>
            </a:r>
            <a:r>
              <a:rPr lang="en-IN" sz="1600" dirty="0">
                <a:latin typeface="Times New Roman" panose="02020603050405020304" pitchFamily="18" charset="0"/>
                <a:ea typeface="Calibri" panose="020F0502020204030204" pitchFamily="34" charset="0"/>
                <a:cs typeface="Times New Roman" panose="02020603050405020304" pitchFamily="18" charset="0"/>
              </a:rPr>
              <a:t>, T.; </a:t>
            </a:r>
            <a:r>
              <a:rPr lang="en-IN" sz="1600" dirty="0" err="1">
                <a:latin typeface="Times New Roman" panose="02020603050405020304" pitchFamily="18" charset="0"/>
                <a:ea typeface="Calibri" panose="020F0502020204030204" pitchFamily="34" charset="0"/>
                <a:cs typeface="Times New Roman" panose="02020603050405020304" pitchFamily="18" charset="0"/>
              </a:rPr>
              <a:t>Pennacchiotti</a:t>
            </a:r>
            <a:r>
              <a:rPr lang="en-IN" sz="1600" dirty="0">
                <a:latin typeface="Times New Roman" panose="02020603050405020304" pitchFamily="18" charset="0"/>
                <a:ea typeface="Calibri" panose="020F0502020204030204" pitchFamily="34" charset="0"/>
                <a:cs typeface="Times New Roman" panose="02020603050405020304" pitchFamily="18" charset="0"/>
              </a:rPr>
              <a:t>, M. Automatically assessing review </a:t>
            </a:r>
            <a:r>
              <a:rPr lang="en-IN" sz="1600" dirty="0" err="1">
                <a:latin typeface="Times New Roman" panose="02020603050405020304" pitchFamily="18" charset="0"/>
                <a:ea typeface="Calibri" panose="020F0502020204030204" pitchFamily="34" charset="0"/>
                <a:cs typeface="Times New Roman" panose="02020603050405020304" pitchFamily="18" charset="0"/>
              </a:rPr>
              <a:t>helpfulness.In</a:t>
            </a:r>
            <a:r>
              <a:rPr lang="en-IN" sz="1600" dirty="0">
                <a:latin typeface="Times New Roman" panose="02020603050405020304" pitchFamily="18" charset="0"/>
                <a:ea typeface="Calibri" panose="020F0502020204030204" pitchFamily="34" charset="0"/>
                <a:cs typeface="Times New Roman" panose="02020603050405020304" pitchFamily="18" charset="0"/>
              </a:rPr>
              <a:t> Proceedings of the 2006 Conference on Empirical Methods in Natural Language Processing, Sydney, Australia, 22–23 July 2006; pp. 423–430.</a:t>
            </a:r>
          </a:p>
          <a:p>
            <a:pPr marL="0" lvl="0" indent="0" algn="just">
              <a:lnSpc>
                <a:spcPct val="107000"/>
              </a:lnSpc>
              <a:spcAft>
                <a:spcPts val="800"/>
              </a:spcAft>
              <a:buNone/>
              <a:tabLst>
                <a:tab pos="457200" algn="l"/>
              </a:tabLst>
            </a:pP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a:lnSpc>
                <a:spcPct val="107000"/>
              </a:lnSpc>
              <a:spcAft>
                <a:spcPts val="800"/>
              </a:spcAft>
              <a:buNone/>
              <a:tabLst>
                <a:tab pos="457200" algn="l"/>
              </a:tabLst>
            </a:pP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marL="76200" indent="0">
              <a:buNone/>
            </a:pPr>
            <a:endParaRPr lang="en-US" sz="1600" dirty="0"/>
          </a:p>
        </p:txBody>
      </p:sp>
      <p:sp>
        <p:nvSpPr>
          <p:cNvPr id="4" name="Date Placeholder 3"/>
          <p:cNvSpPr>
            <a:spLocks noGrp="1"/>
          </p:cNvSpPr>
          <p:nvPr>
            <p:ph type="dt" sz="half" idx="10"/>
          </p:nvPr>
        </p:nvSpPr>
        <p:spPr/>
        <p:txBody>
          <a:bodyPr/>
          <a:lstStyle/>
          <a:p>
            <a:pPr>
              <a:defRPr/>
            </a:pPr>
            <a:fld id="{EFB40E34-7EC3-4467-8086-84977CBC40D5}" type="datetime1">
              <a:rPr lang="en-US" smtClean="0"/>
              <a:pPr>
                <a:defRPr/>
              </a:pPr>
              <a:t>6/24/2019</a:t>
            </a:fld>
            <a:endParaRPr lang="en-US" dirty="0"/>
          </a:p>
        </p:txBody>
      </p:sp>
      <p:sp>
        <p:nvSpPr>
          <p:cNvPr id="5" name="Slide Number Placeholder 4"/>
          <p:cNvSpPr>
            <a:spLocks noGrp="1"/>
          </p:cNvSpPr>
          <p:nvPr>
            <p:ph type="sldNum" sz="quarter" idx="12"/>
          </p:nvPr>
        </p:nvSpPr>
        <p:spPr/>
        <p:txBody>
          <a:bodyPr/>
          <a:lstStyle/>
          <a:p>
            <a:pPr>
              <a:defRPr/>
            </a:pPr>
            <a:fld id="{9ACA2647-E6B3-4854-BE4B-29EDD3A186EC}" type="slidenum">
              <a:rPr lang="en-US" smtClean="0"/>
              <a:pPr>
                <a:defRPr/>
              </a:pPr>
              <a:t>18</a:t>
            </a:fld>
            <a:endParaRPr lang="en-US"/>
          </a:p>
        </p:txBody>
      </p:sp>
    </p:spTree>
    <p:extLst>
      <p:ext uri="{BB962C8B-B14F-4D97-AF65-F5344CB8AC3E}">
        <p14:creationId xmlns:p14="http://schemas.microsoft.com/office/powerpoint/2010/main" val="13951693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sz="4000" dirty="0">
                <a:latin typeface="Times New Roman" pitchFamily="18" charset="0"/>
                <a:cs typeface="Times New Roman" pitchFamily="18" charset="0"/>
              </a:rPr>
              <a:t>References</a:t>
            </a:r>
          </a:p>
        </p:txBody>
      </p:sp>
      <p:sp>
        <p:nvSpPr>
          <p:cNvPr id="3" name="Content Placeholder 2"/>
          <p:cNvSpPr>
            <a:spLocks noGrp="1"/>
          </p:cNvSpPr>
          <p:nvPr>
            <p:ph idx="1"/>
          </p:nvPr>
        </p:nvSpPr>
        <p:spPr>
          <a:xfrm>
            <a:off x="309513" y="838200"/>
            <a:ext cx="8839200" cy="5518154"/>
          </a:xfrm>
        </p:spPr>
        <p:txBody>
          <a:bodyPr/>
          <a:lstStyle/>
          <a:p>
            <a:pPr marL="0" lvl="0" indent="0">
              <a:buNone/>
              <a:tabLst>
                <a:tab pos="180340" algn="l"/>
              </a:tabLst>
            </a:pPr>
            <a:r>
              <a:rPr lang="en-US" sz="1600" dirty="0">
                <a:latin typeface="Times New Roman" panose="02020603050405020304" pitchFamily="18" charset="0"/>
                <a:ea typeface="Times New Roman" panose="02020603050405020304" pitchFamily="18" charset="0"/>
              </a:rPr>
              <a:t>12. A. Mukherjee, V. Venkataraman, B. Liu, and N. Glance, “What yelp fake  review filter might be doing?” 2014.</a:t>
            </a:r>
            <a:r>
              <a:rPr lang="en-US" sz="1800" dirty="0">
                <a:latin typeface="Times New Roman" panose="02020603050405020304" pitchFamily="18" charset="0"/>
                <a:ea typeface="Times New Roman" panose="02020603050405020304" pitchFamily="18" charset="0"/>
              </a:rPr>
              <a:t> </a:t>
            </a:r>
            <a:endParaRPr lang="en-IN" sz="1600" dirty="0">
              <a:latin typeface="Times New Roman" panose="02020603050405020304" pitchFamily="18" charset="0"/>
              <a:ea typeface="Times New Roman" panose="02020603050405020304" pitchFamily="18" charset="0"/>
            </a:endParaRPr>
          </a:p>
          <a:p>
            <a:pPr marL="0" lvl="0" indent="0">
              <a:buNone/>
              <a:tabLst>
                <a:tab pos="180340" algn="l"/>
              </a:tabLst>
            </a:pPr>
            <a:endParaRPr lang="en-IN" sz="1600" dirty="0">
              <a:solidFill>
                <a:srgbClr val="000000"/>
              </a:solidFill>
              <a:latin typeface="Times New Roman" panose="02020603050405020304" pitchFamily="18" charset="0"/>
              <a:ea typeface="Times New Roman" panose="02020603050405020304" pitchFamily="18" charset="0"/>
            </a:endParaRPr>
          </a:p>
          <a:p>
            <a:pPr marL="0" lvl="0" indent="0">
              <a:buNone/>
              <a:tabLst>
                <a:tab pos="180340" algn="l"/>
              </a:tabLst>
            </a:pPr>
            <a:r>
              <a:rPr lang="en-IN" sz="1600" dirty="0">
                <a:solidFill>
                  <a:srgbClr val="000000"/>
                </a:solidFill>
                <a:latin typeface="Times New Roman" panose="02020603050405020304" pitchFamily="18" charset="0"/>
                <a:ea typeface="Times New Roman" panose="02020603050405020304" pitchFamily="18" charset="0"/>
              </a:rPr>
              <a:t>13. </a:t>
            </a:r>
            <a:r>
              <a:rPr lang="en-US" sz="1600" dirty="0">
                <a:solidFill>
                  <a:srgbClr val="000000"/>
                </a:solidFill>
                <a:latin typeface="Times New Roman" panose="02020603050405020304" pitchFamily="18" charset="0"/>
                <a:ea typeface="Times New Roman" panose="02020603050405020304" pitchFamily="18" charset="0"/>
              </a:rPr>
              <a:t>X. Li, L. </a:t>
            </a:r>
            <a:r>
              <a:rPr lang="en-US" sz="1600" dirty="0" err="1">
                <a:solidFill>
                  <a:srgbClr val="000000"/>
                </a:solidFill>
                <a:latin typeface="Times New Roman" panose="02020603050405020304" pitchFamily="18" charset="0"/>
                <a:ea typeface="Times New Roman" panose="02020603050405020304" pitchFamily="18" charset="0"/>
              </a:rPr>
              <a:t>Xie</a:t>
            </a:r>
            <a:r>
              <a:rPr lang="en-US" sz="1600" dirty="0">
                <a:solidFill>
                  <a:srgbClr val="000000"/>
                </a:solidFill>
                <a:latin typeface="Times New Roman" panose="02020603050405020304" pitchFamily="18" charset="0"/>
                <a:ea typeface="Times New Roman" panose="02020603050405020304" pitchFamily="18" charset="0"/>
              </a:rPr>
              <a:t>, F. Zhang and H. Wang, "Online Deceptive Product Review Detection Leveraging Word Embedding," 2017 IEEE 15th Intl Conf on</a:t>
            </a:r>
            <a:r>
              <a:rPr lang="en-US" sz="1600" i="1" dirty="0">
                <a:solidFill>
                  <a:srgbClr val="000000"/>
                </a:solidFill>
                <a:latin typeface="Times New Roman" panose="02020603050405020304" pitchFamily="18" charset="0"/>
                <a:ea typeface="Times New Roman" panose="02020603050405020304" pitchFamily="18" charset="0"/>
              </a:rPr>
              <a:t> </a:t>
            </a:r>
            <a:r>
              <a:rPr lang="en-US" sz="1600" dirty="0">
                <a:solidFill>
                  <a:srgbClr val="000000"/>
                </a:solidFill>
                <a:latin typeface="Times New Roman" panose="02020603050405020304" pitchFamily="18" charset="0"/>
                <a:ea typeface="Times New Roman" panose="02020603050405020304" pitchFamily="18" charset="0"/>
              </a:rPr>
              <a:t>Dependable, Autonomic and Secure Computing, 15th Intl Conf on Pervasive Intelligence and Computing, 3rd Intl Conf on Big Data Intelligence and Computing and Cyber Science and Technology</a:t>
            </a:r>
            <a:r>
              <a:rPr lang="en-US" sz="1600" i="1" dirty="0">
                <a:solidFill>
                  <a:srgbClr val="000000"/>
                </a:solidFill>
                <a:latin typeface="Times New Roman" panose="02020603050405020304" pitchFamily="18" charset="0"/>
                <a:ea typeface="Times New Roman" panose="02020603050405020304" pitchFamily="18" charset="0"/>
              </a:rPr>
              <a:t> Congress(DASC/</a:t>
            </a:r>
            <a:r>
              <a:rPr lang="en-US" sz="1600" i="1" dirty="0" err="1">
                <a:solidFill>
                  <a:srgbClr val="000000"/>
                </a:solidFill>
                <a:latin typeface="Times New Roman" panose="02020603050405020304" pitchFamily="18" charset="0"/>
                <a:ea typeface="Times New Roman" panose="02020603050405020304" pitchFamily="18" charset="0"/>
              </a:rPr>
              <a:t>PiCom</a:t>
            </a:r>
            <a:r>
              <a:rPr lang="en-US" sz="1600" i="1" dirty="0">
                <a:solidFill>
                  <a:srgbClr val="000000"/>
                </a:solidFill>
                <a:latin typeface="Times New Roman" panose="02020603050405020304" pitchFamily="18" charset="0"/>
                <a:ea typeface="Times New Roman" panose="02020603050405020304" pitchFamily="18" charset="0"/>
              </a:rPr>
              <a:t>/</a:t>
            </a:r>
            <a:r>
              <a:rPr lang="en-US" sz="1600" i="1" dirty="0" err="1">
                <a:solidFill>
                  <a:srgbClr val="000000"/>
                </a:solidFill>
                <a:latin typeface="Times New Roman" panose="02020603050405020304" pitchFamily="18" charset="0"/>
                <a:ea typeface="Times New Roman" panose="02020603050405020304" pitchFamily="18" charset="0"/>
              </a:rPr>
              <a:t>DataCom</a:t>
            </a:r>
            <a:r>
              <a:rPr lang="en-US" sz="1600" i="1" dirty="0">
                <a:solidFill>
                  <a:srgbClr val="000000"/>
                </a:solidFill>
                <a:latin typeface="Times New Roman" panose="02020603050405020304" pitchFamily="18" charset="0"/>
                <a:ea typeface="Times New Roman" panose="02020603050405020304" pitchFamily="18" charset="0"/>
              </a:rPr>
              <a:t>/</a:t>
            </a:r>
            <a:r>
              <a:rPr lang="en-US" sz="1600" i="1" dirty="0" err="1">
                <a:solidFill>
                  <a:srgbClr val="000000"/>
                </a:solidFill>
                <a:latin typeface="Times New Roman" panose="02020603050405020304" pitchFamily="18" charset="0"/>
                <a:ea typeface="Times New Roman" panose="02020603050405020304" pitchFamily="18" charset="0"/>
              </a:rPr>
              <a:t>CyberSciTech</a:t>
            </a:r>
            <a:r>
              <a:rPr lang="en-US" sz="1600" i="1" dirty="0">
                <a:solidFill>
                  <a:srgbClr val="000000"/>
                </a:solidFill>
                <a:latin typeface="Times New Roman" panose="02020603050405020304" pitchFamily="18" charset="0"/>
                <a:ea typeface="Times New Roman" panose="02020603050405020304" pitchFamily="18" charset="0"/>
              </a:rPr>
              <a:t>)</a:t>
            </a:r>
            <a:r>
              <a:rPr lang="en-US" sz="1600" dirty="0">
                <a:solidFill>
                  <a:srgbClr val="000000"/>
                </a:solidFill>
                <a:latin typeface="Times New Roman" panose="02020603050405020304" pitchFamily="18" charset="0"/>
                <a:ea typeface="Times New Roman" panose="02020603050405020304" pitchFamily="18" charset="0"/>
              </a:rPr>
              <a:t>, Orlando, FL, 2017, pp. 867-870.</a:t>
            </a:r>
            <a:endParaRPr lang="en-IN" sz="1600" dirty="0">
              <a:solidFill>
                <a:srgbClr val="000000"/>
              </a:solidFill>
              <a:latin typeface="Times New Roman" panose="02020603050405020304" pitchFamily="18" charset="0"/>
              <a:ea typeface="Times New Roman" panose="02020603050405020304" pitchFamily="18" charset="0"/>
            </a:endParaRPr>
          </a:p>
          <a:p>
            <a:pPr marL="0" lvl="0" indent="0">
              <a:buNone/>
              <a:tabLst>
                <a:tab pos="180340" algn="l"/>
              </a:tabLst>
            </a:pPr>
            <a:endParaRPr lang="en-IN" sz="1600" dirty="0">
              <a:solidFill>
                <a:srgbClr val="000000"/>
              </a:solidFill>
              <a:latin typeface="Times New Roman" panose="02020603050405020304" pitchFamily="18" charset="0"/>
              <a:ea typeface="Times New Roman" panose="02020603050405020304" pitchFamily="18" charset="0"/>
            </a:endParaRPr>
          </a:p>
          <a:p>
            <a:pPr marL="0" lvl="0" indent="0">
              <a:buNone/>
              <a:tabLst>
                <a:tab pos="180340" algn="l"/>
              </a:tabLst>
            </a:pPr>
            <a:r>
              <a:rPr lang="en-IN" sz="1600" dirty="0">
                <a:solidFill>
                  <a:srgbClr val="000000"/>
                </a:solidFill>
                <a:latin typeface="Times New Roman" panose="02020603050405020304" pitchFamily="18" charset="0"/>
                <a:ea typeface="Times New Roman" panose="02020603050405020304" pitchFamily="18" charset="0"/>
              </a:rPr>
              <a:t>14. </a:t>
            </a:r>
            <a:r>
              <a:rPr lang="en-US" sz="1600" dirty="0" err="1">
                <a:latin typeface="Times New Roman" panose="02020603050405020304" pitchFamily="18" charset="0"/>
                <a:ea typeface="Times New Roman" panose="02020603050405020304" pitchFamily="18" charset="0"/>
              </a:rPr>
              <a:t>Minqing</a:t>
            </a:r>
            <a:r>
              <a:rPr lang="en-US" sz="1600" dirty="0">
                <a:latin typeface="Times New Roman" panose="02020603050405020304" pitchFamily="18" charset="0"/>
                <a:ea typeface="Times New Roman" panose="02020603050405020304" pitchFamily="18" charset="0"/>
              </a:rPr>
              <a:t> Hu and Bing Liu. "Mining and Summarizing Customer Reviews." Proceedings of the ACM SIGKDD International Conference on Knowledge Discovery and Data Mining (KDD-2004), Seattle, Washington, USA, Aug 22-25, 2004. </a:t>
            </a:r>
            <a:endParaRPr lang="en-IN" sz="1600" dirty="0">
              <a:latin typeface="Times New Roman" panose="02020603050405020304" pitchFamily="18" charset="0"/>
              <a:ea typeface="Times New Roman" panose="02020603050405020304" pitchFamily="18" charset="0"/>
            </a:endParaRPr>
          </a:p>
          <a:p>
            <a:pPr marL="0" lvl="0" indent="0">
              <a:buNone/>
              <a:tabLst>
                <a:tab pos="180340" algn="l"/>
              </a:tabLst>
            </a:pPr>
            <a:endParaRPr lang="en-IN" sz="1600" dirty="0">
              <a:latin typeface="Times New Roman" panose="02020603050405020304" pitchFamily="18" charset="0"/>
              <a:ea typeface="Times New Roman" panose="02020603050405020304" pitchFamily="18" charset="0"/>
            </a:endParaRPr>
          </a:p>
          <a:p>
            <a:pPr marL="0" lvl="0" indent="0">
              <a:buNone/>
              <a:tabLst>
                <a:tab pos="180340" algn="l"/>
              </a:tabLst>
            </a:pPr>
            <a:r>
              <a:rPr lang="en-IN" sz="1600" dirty="0">
                <a:latin typeface="Times New Roman" panose="02020603050405020304" pitchFamily="18" charset="0"/>
                <a:ea typeface="Times New Roman" panose="02020603050405020304" pitchFamily="18" charset="0"/>
              </a:rPr>
              <a:t>15. </a:t>
            </a:r>
            <a:r>
              <a:rPr lang="en-US" sz="1600" dirty="0">
                <a:latin typeface="Times New Roman" panose="02020603050405020304" pitchFamily="18" charset="0"/>
                <a:ea typeface="Times New Roman" panose="02020603050405020304" pitchFamily="18" charset="0"/>
              </a:rPr>
              <a:t> Bing Liu, </a:t>
            </a:r>
            <a:r>
              <a:rPr lang="en-US" sz="1600" dirty="0" err="1">
                <a:latin typeface="Times New Roman" panose="02020603050405020304" pitchFamily="18" charset="0"/>
                <a:ea typeface="Times New Roman" panose="02020603050405020304" pitchFamily="18" charset="0"/>
              </a:rPr>
              <a:t>Minqing</a:t>
            </a:r>
            <a:r>
              <a:rPr lang="en-US" sz="1600" dirty="0">
                <a:latin typeface="Times New Roman" panose="02020603050405020304" pitchFamily="18" charset="0"/>
                <a:ea typeface="Times New Roman" panose="02020603050405020304" pitchFamily="18" charset="0"/>
              </a:rPr>
              <a:t> Hu and </a:t>
            </a:r>
            <a:r>
              <a:rPr lang="en-US" sz="1600" dirty="0" err="1">
                <a:latin typeface="Times New Roman" panose="02020603050405020304" pitchFamily="18" charset="0"/>
                <a:ea typeface="Times New Roman" panose="02020603050405020304" pitchFamily="18" charset="0"/>
              </a:rPr>
              <a:t>Junsheng</a:t>
            </a:r>
            <a:r>
              <a:rPr lang="en-US" sz="1600" dirty="0">
                <a:latin typeface="Times New Roman" panose="02020603050405020304" pitchFamily="18" charset="0"/>
                <a:ea typeface="Times New Roman" panose="02020603050405020304" pitchFamily="18" charset="0"/>
              </a:rPr>
              <a:t> Cheng. "Opinion Observer: Analyzing and Comparing Opinions on the Web." Proceedings of the 14</a:t>
            </a:r>
            <a:r>
              <a:rPr lang="en-US" sz="1600" baseline="30000" dirty="0">
                <a:latin typeface="Times New Roman" panose="02020603050405020304" pitchFamily="18" charset="0"/>
                <a:ea typeface="Times New Roman" panose="02020603050405020304" pitchFamily="18" charset="0"/>
              </a:rPr>
              <a:t>th</a:t>
            </a:r>
            <a:r>
              <a:rPr lang="en-US" sz="1600" dirty="0">
                <a:latin typeface="Times New Roman" panose="02020603050405020304" pitchFamily="18" charset="0"/>
                <a:ea typeface="Times New Roman" panose="02020603050405020304" pitchFamily="18" charset="0"/>
              </a:rPr>
              <a:t> International World Wide Web conference (WWW-2005), Chiba, Japan, May 10-14, 2005.</a:t>
            </a:r>
          </a:p>
          <a:p>
            <a:pPr marL="0" lvl="0" indent="0">
              <a:buNone/>
              <a:tabLst>
                <a:tab pos="180340" algn="l"/>
              </a:tabLst>
            </a:pPr>
            <a:endParaRPr lang="en-IN" sz="1600" dirty="0">
              <a:latin typeface="Times New Roman" panose="02020603050405020304" pitchFamily="18" charset="0"/>
              <a:ea typeface="Times New Roman" panose="02020603050405020304" pitchFamily="18" charset="0"/>
            </a:endParaRPr>
          </a:p>
          <a:p>
            <a:pPr marL="0" lvl="0" indent="0">
              <a:buNone/>
              <a:tabLst>
                <a:tab pos="180340" algn="l"/>
              </a:tabLst>
            </a:pPr>
            <a:r>
              <a:rPr lang="en-US" sz="1600" dirty="0">
                <a:latin typeface="Times New Roman" panose="02020603050405020304" pitchFamily="18" charset="0"/>
                <a:ea typeface="Times New Roman" panose="02020603050405020304" pitchFamily="18" charset="0"/>
              </a:rPr>
              <a:t>16.  </a:t>
            </a:r>
            <a:r>
              <a:rPr lang="en-US" sz="1600" dirty="0" err="1">
                <a:latin typeface="Times New Roman" panose="02020603050405020304" pitchFamily="18" charset="0"/>
                <a:ea typeface="Times New Roman" panose="02020603050405020304" pitchFamily="18" charset="0"/>
              </a:rPr>
              <a:t>Pedregosa</a:t>
            </a:r>
            <a:r>
              <a:rPr lang="en-US" sz="1600" dirty="0">
                <a:latin typeface="Times New Roman" panose="02020603050405020304" pitchFamily="18" charset="0"/>
                <a:ea typeface="Times New Roman" panose="02020603050405020304" pitchFamily="18" charset="0"/>
              </a:rPr>
              <a:t> F. , </a:t>
            </a:r>
            <a:r>
              <a:rPr lang="en-US" sz="1600" dirty="0" err="1">
                <a:latin typeface="Times New Roman" panose="02020603050405020304" pitchFamily="18" charset="0"/>
                <a:ea typeface="Times New Roman" panose="02020603050405020304" pitchFamily="18" charset="0"/>
              </a:rPr>
              <a:t>Varoquaux</a:t>
            </a:r>
            <a:r>
              <a:rPr lang="en-US" sz="1600" dirty="0">
                <a:latin typeface="Times New Roman" panose="02020603050405020304" pitchFamily="18" charset="0"/>
                <a:ea typeface="Times New Roman" panose="02020603050405020304" pitchFamily="18" charset="0"/>
              </a:rPr>
              <a:t> G. , </a:t>
            </a:r>
            <a:r>
              <a:rPr lang="en-US" sz="1600" dirty="0" err="1">
                <a:latin typeface="Times New Roman" panose="02020603050405020304" pitchFamily="18" charset="0"/>
                <a:ea typeface="Times New Roman" panose="02020603050405020304" pitchFamily="18" charset="0"/>
              </a:rPr>
              <a:t>Gramfort</a:t>
            </a:r>
            <a:r>
              <a:rPr lang="en-US" sz="1600" dirty="0">
                <a:latin typeface="Times New Roman" panose="02020603050405020304" pitchFamily="18" charset="0"/>
                <a:ea typeface="Times New Roman" panose="02020603050405020304" pitchFamily="18" charset="0"/>
              </a:rPr>
              <a:t> A. , Michel V., </a:t>
            </a:r>
            <a:r>
              <a:rPr lang="en-US" sz="1600" dirty="0" err="1">
                <a:latin typeface="Times New Roman" panose="02020603050405020304" pitchFamily="18" charset="0"/>
                <a:ea typeface="Times New Roman" panose="02020603050405020304" pitchFamily="18" charset="0"/>
              </a:rPr>
              <a:t>Thirion</a:t>
            </a:r>
            <a:r>
              <a:rPr lang="en-US" sz="1600" dirty="0">
                <a:latin typeface="Times New Roman" panose="02020603050405020304" pitchFamily="18" charset="0"/>
                <a:ea typeface="Times New Roman" panose="02020603050405020304" pitchFamily="18" charset="0"/>
              </a:rPr>
              <a:t> B. , Grisel O. , Blondel M. , </a:t>
            </a:r>
            <a:r>
              <a:rPr lang="en-US" sz="1600" dirty="0" err="1">
                <a:latin typeface="Times New Roman" panose="02020603050405020304" pitchFamily="18" charset="0"/>
                <a:ea typeface="Times New Roman" panose="02020603050405020304" pitchFamily="18" charset="0"/>
              </a:rPr>
              <a:t>Prettenhofer</a:t>
            </a:r>
            <a:r>
              <a:rPr lang="en-US" sz="1600" dirty="0">
                <a:latin typeface="Times New Roman" panose="02020603050405020304" pitchFamily="18" charset="0"/>
                <a:ea typeface="Times New Roman" panose="02020603050405020304" pitchFamily="18" charset="0"/>
              </a:rPr>
              <a:t> P. , Weiss R. , </a:t>
            </a:r>
            <a:r>
              <a:rPr lang="en-US" sz="1600" dirty="0" err="1">
                <a:latin typeface="Times New Roman" panose="02020603050405020304" pitchFamily="18" charset="0"/>
                <a:ea typeface="Times New Roman" panose="02020603050405020304" pitchFamily="18" charset="0"/>
              </a:rPr>
              <a:t>Dubourg</a:t>
            </a:r>
            <a:r>
              <a:rPr lang="en-US" sz="1600" dirty="0">
                <a:latin typeface="Times New Roman" panose="02020603050405020304" pitchFamily="18" charset="0"/>
                <a:ea typeface="Times New Roman" panose="02020603050405020304" pitchFamily="18" charset="0"/>
              </a:rPr>
              <a:t> V. , </a:t>
            </a:r>
            <a:r>
              <a:rPr lang="en-US" sz="1600" dirty="0" err="1">
                <a:latin typeface="Times New Roman" panose="02020603050405020304" pitchFamily="18" charset="0"/>
                <a:ea typeface="Times New Roman" panose="02020603050405020304" pitchFamily="18" charset="0"/>
              </a:rPr>
              <a:t>V,erplas</a:t>
            </a:r>
            <a:r>
              <a:rPr lang="en-US" sz="1600" dirty="0">
                <a:latin typeface="Times New Roman" panose="02020603050405020304" pitchFamily="18" charset="0"/>
                <a:ea typeface="Times New Roman" panose="02020603050405020304" pitchFamily="18" charset="0"/>
              </a:rPr>
              <a:t> J. , </a:t>
            </a:r>
            <a:r>
              <a:rPr lang="en-US" sz="1600" dirty="0" err="1">
                <a:latin typeface="Times New Roman" panose="02020603050405020304" pitchFamily="18" charset="0"/>
                <a:ea typeface="Times New Roman" panose="02020603050405020304" pitchFamily="18" charset="0"/>
              </a:rPr>
              <a:t>Passos</a:t>
            </a:r>
            <a:r>
              <a:rPr lang="en-US" sz="1600" dirty="0">
                <a:latin typeface="Times New Roman" panose="02020603050405020304" pitchFamily="18" charset="0"/>
                <a:ea typeface="Times New Roman" panose="02020603050405020304" pitchFamily="18" charset="0"/>
              </a:rPr>
              <a:t> A. , </a:t>
            </a:r>
            <a:r>
              <a:rPr lang="en-US" sz="1600" dirty="0" err="1">
                <a:latin typeface="Times New Roman" panose="02020603050405020304" pitchFamily="18" charset="0"/>
                <a:ea typeface="Times New Roman" panose="02020603050405020304" pitchFamily="18" charset="0"/>
              </a:rPr>
              <a:t>Cournapeau</a:t>
            </a:r>
            <a:r>
              <a:rPr lang="en-US" sz="1600" dirty="0">
                <a:latin typeface="Times New Roman" panose="02020603050405020304" pitchFamily="18" charset="0"/>
                <a:ea typeface="Times New Roman" panose="02020603050405020304" pitchFamily="18" charset="0"/>
              </a:rPr>
              <a:t> D. , </a:t>
            </a:r>
            <a:r>
              <a:rPr lang="en-US" sz="1600" dirty="0" err="1">
                <a:latin typeface="Times New Roman" panose="02020603050405020304" pitchFamily="18" charset="0"/>
                <a:ea typeface="Times New Roman" panose="02020603050405020304" pitchFamily="18" charset="0"/>
              </a:rPr>
              <a:t>Brucher</a:t>
            </a:r>
            <a:r>
              <a:rPr lang="en-US" sz="1600" dirty="0">
                <a:latin typeface="Times New Roman" panose="02020603050405020304" pitchFamily="18" charset="0"/>
                <a:ea typeface="Times New Roman" panose="02020603050405020304" pitchFamily="18" charset="0"/>
              </a:rPr>
              <a:t> M. , Perrot M. , </a:t>
            </a:r>
            <a:r>
              <a:rPr lang="en-US" sz="1600" dirty="0" err="1">
                <a:latin typeface="Times New Roman" panose="02020603050405020304" pitchFamily="18" charset="0"/>
                <a:ea typeface="Times New Roman" panose="02020603050405020304" pitchFamily="18" charset="0"/>
              </a:rPr>
              <a:t>Duchesnay</a:t>
            </a:r>
            <a:r>
              <a:rPr lang="en-US" sz="1600" dirty="0">
                <a:latin typeface="Times New Roman" panose="02020603050405020304" pitchFamily="18" charset="0"/>
                <a:ea typeface="Times New Roman" panose="02020603050405020304" pitchFamily="18" charset="0"/>
              </a:rPr>
              <a:t> E.,"</a:t>
            </a:r>
            <a:r>
              <a:rPr lang="en-US" sz="1600" dirty="0" err="1">
                <a:latin typeface="Times New Roman" panose="02020603050405020304" pitchFamily="18" charset="0"/>
                <a:ea typeface="Times New Roman" panose="02020603050405020304" pitchFamily="18" charset="0"/>
              </a:rPr>
              <a:t>Scikit</a:t>
            </a:r>
            <a:r>
              <a:rPr lang="en-US" sz="1600" dirty="0">
                <a:latin typeface="Times New Roman" panose="02020603050405020304" pitchFamily="18" charset="0"/>
                <a:ea typeface="Times New Roman" panose="02020603050405020304" pitchFamily="18" charset="0"/>
              </a:rPr>
              <a:t>-learn: Machine Learning in Python", Journal of Machine Learning Research, Volume 12, 2825-2830, 2011</a:t>
            </a:r>
            <a:endParaRPr lang="en-IN" sz="1600" dirty="0">
              <a:latin typeface="Times New Roman" panose="02020603050405020304" pitchFamily="18" charset="0"/>
              <a:ea typeface="Times New Roman" panose="02020603050405020304" pitchFamily="18" charset="0"/>
            </a:endParaRPr>
          </a:p>
          <a:p>
            <a:pPr marL="76200" indent="0">
              <a:buNone/>
            </a:pPr>
            <a:endParaRPr lang="en-US" sz="1600" dirty="0"/>
          </a:p>
        </p:txBody>
      </p:sp>
      <p:sp>
        <p:nvSpPr>
          <p:cNvPr id="4" name="Date Placeholder 3"/>
          <p:cNvSpPr>
            <a:spLocks noGrp="1"/>
          </p:cNvSpPr>
          <p:nvPr>
            <p:ph type="dt" sz="half" idx="10"/>
          </p:nvPr>
        </p:nvSpPr>
        <p:spPr/>
        <p:txBody>
          <a:bodyPr/>
          <a:lstStyle/>
          <a:p>
            <a:pPr>
              <a:defRPr/>
            </a:pPr>
            <a:fld id="{EFB40E34-7EC3-4467-8086-84977CBC40D5}" type="datetime1">
              <a:rPr lang="en-US" smtClean="0"/>
              <a:pPr>
                <a:defRPr/>
              </a:pPr>
              <a:t>6/24/2019</a:t>
            </a:fld>
            <a:endParaRPr lang="en-US" dirty="0"/>
          </a:p>
        </p:txBody>
      </p:sp>
      <p:sp>
        <p:nvSpPr>
          <p:cNvPr id="5" name="Slide Number Placeholder 4"/>
          <p:cNvSpPr>
            <a:spLocks noGrp="1"/>
          </p:cNvSpPr>
          <p:nvPr>
            <p:ph type="sldNum" sz="quarter" idx="12"/>
          </p:nvPr>
        </p:nvSpPr>
        <p:spPr/>
        <p:txBody>
          <a:bodyPr/>
          <a:lstStyle/>
          <a:p>
            <a:pPr>
              <a:defRPr/>
            </a:pPr>
            <a:fld id="{9ACA2647-E6B3-4854-BE4B-29EDD3A186EC}" type="slidenum">
              <a:rPr lang="en-US" smtClean="0"/>
              <a:pPr>
                <a:defRPr/>
              </a:pPr>
              <a:t>19</a:t>
            </a:fld>
            <a:endParaRPr lang="en-US"/>
          </a:p>
        </p:txBody>
      </p:sp>
    </p:spTree>
    <p:extLst>
      <p:ext uri="{BB962C8B-B14F-4D97-AF65-F5344CB8AC3E}">
        <p14:creationId xmlns:p14="http://schemas.microsoft.com/office/powerpoint/2010/main" val="3410486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6"/>
          <p:cNvSpPr txBox="1">
            <a:spLocks noGrp="1"/>
          </p:cNvSpPr>
          <p:nvPr>
            <p:ph type="title"/>
          </p:nvPr>
        </p:nvSpPr>
        <p:spPr>
          <a:xfrm>
            <a:off x="457200" y="274645"/>
            <a:ext cx="8229600" cy="680100"/>
          </a:xfrm>
          <a:prstGeom prst="rect">
            <a:avLst/>
          </a:prstGeom>
          <a:noFill/>
          <a:ln>
            <a:noFill/>
          </a:ln>
        </p:spPr>
        <p:txBody>
          <a:bodyPr spcFirstLastPara="1" wrap="square" lIns="69200" tIns="34600" rIns="69200" bIns="34600" anchor="ctr" anchorCtr="0">
            <a:noAutofit/>
          </a:bodyPr>
          <a:lstStyle/>
          <a:p>
            <a:pPr marL="0" marR="0" lvl="0" indent="0" algn="ctr" rtl="0">
              <a:spcBef>
                <a:spcPts val="0"/>
              </a:spcBef>
              <a:spcAft>
                <a:spcPts val="0"/>
              </a:spcAft>
              <a:buNone/>
            </a:pPr>
            <a:r>
              <a:rPr lang="en-US" sz="3600" b="0" i="0" u="none" strike="noStrike" cap="none">
                <a:solidFill>
                  <a:schemeClr val="dk1"/>
                </a:solidFill>
                <a:latin typeface="Times New Roman"/>
                <a:ea typeface="Times New Roman"/>
                <a:cs typeface="Times New Roman"/>
                <a:sym typeface="Times New Roman"/>
              </a:rPr>
              <a:t>Presentation Outline</a:t>
            </a:r>
            <a:br>
              <a:rPr lang="en-US" sz="3600" b="0" i="0" u="none" strike="noStrike" cap="none">
                <a:solidFill>
                  <a:schemeClr val="dk1"/>
                </a:solidFill>
                <a:latin typeface="Times New Roman"/>
                <a:ea typeface="Times New Roman"/>
                <a:cs typeface="Times New Roman"/>
                <a:sym typeface="Times New Roman"/>
              </a:rPr>
            </a:br>
            <a:endParaRPr sz="3600" b="0" i="0" u="none" strike="noStrike" cap="none">
              <a:solidFill>
                <a:schemeClr val="dk1"/>
              </a:solidFill>
              <a:latin typeface="Calibri"/>
              <a:ea typeface="Calibri"/>
              <a:cs typeface="Calibri"/>
              <a:sym typeface="Calibri"/>
            </a:endParaRPr>
          </a:p>
        </p:txBody>
      </p:sp>
      <p:sp>
        <p:nvSpPr>
          <p:cNvPr id="176" name="Google Shape;176;p26"/>
          <p:cNvSpPr txBox="1">
            <a:spLocks noGrp="1"/>
          </p:cNvSpPr>
          <p:nvPr>
            <p:ph type="body" idx="1"/>
          </p:nvPr>
        </p:nvSpPr>
        <p:spPr>
          <a:xfrm>
            <a:off x="457200" y="876299"/>
            <a:ext cx="8229600" cy="5656475"/>
          </a:xfrm>
          <a:prstGeom prst="rect">
            <a:avLst/>
          </a:prstGeom>
          <a:noFill/>
          <a:ln>
            <a:noFill/>
          </a:ln>
        </p:spPr>
        <p:txBody>
          <a:bodyPr spcFirstLastPara="1" wrap="square" lIns="69200" tIns="34600" rIns="69200" bIns="34600" anchor="t" anchorCtr="0">
            <a:noAutofit/>
          </a:bodyPr>
          <a:lstStyle/>
          <a:p>
            <a:pPr marL="279400" marR="0" lvl="0" indent="-222250" algn="l" rtl="0">
              <a:lnSpc>
                <a:spcPct val="120000"/>
              </a:lnSpc>
              <a:spcBef>
                <a:spcPts val="500"/>
              </a:spcBef>
              <a:spcAft>
                <a:spcPts val="0"/>
              </a:spcAft>
              <a:buClr>
                <a:schemeClr val="dk1"/>
              </a:buClr>
              <a:buSzPts val="1500"/>
              <a:buFont typeface="Calibri"/>
              <a:buChar char="●"/>
            </a:pPr>
            <a:r>
              <a:rPr lang="en-US" b="0" i="0" u="none" strike="noStrike" cap="none" dirty="0">
                <a:solidFill>
                  <a:schemeClr val="dk1"/>
                </a:solidFill>
                <a:latin typeface="Calibri"/>
                <a:ea typeface="Calibri"/>
                <a:cs typeface="Calibri"/>
                <a:sym typeface="Calibri"/>
              </a:rPr>
              <a:t>Introduction</a:t>
            </a:r>
            <a:endParaRPr dirty="0"/>
          </a:p>
          <a:p>
            <a:pPr marL="279400" marR="0" lvl="0" indent="-222250" algn="l" rtl="0">
              <a:lnSpc>
                <a:spcPct val="120000"/>
              </a:lnSpc>
              <a:spcBef>
                <a:spcPts val="0"/>
              </a:spcBef>
              <a:spcAft>
                <a:spcPts val="0"/>
              </a:spcAft>
              <a:buClr>
                <a:schemeClr val="dk1"/>
              </a:buClr>
              <a:buSzPts val="1500"/>
              <a:buFont typeface="Calibri"/>
              <a:buChar char="●"/>
            </a:pPr>
            <a:r>
              <a:rPr lang="en-US" b="0" i="0" u="none" strike="noStrike" cap="none" dirty="0">
                <a:solidFill>
                  <a:schemeClr val="dk1"/>
                </a:solidFill>
                <a:latin typeface="Calibri"/>
                <a:ea typeface="Calibri"/>
                <a:cs typeface="Calibri"/>
                <a:sym typeface="Calibri"/>
              </a:rPr>
              <a:t>Motivation</a:t>
            </a:r>
            <a:endParaRPr b="0" i="0" u="none" strike="noStrike" cap="none" dirty="0">
              <a:solidFill>
                <a:srgbClr val="000000"/>
              </a:solidFill>
              <a:latin typeface="Calibri"/>
              <a:ea typeface="Calibri"/>
              <a:cs typeface="Calibri"/>
              <a:sym typeface="Calibri"/>
            </a:endParaRPr>
          </a:p>
          <a:p>
            <a:pPr marL="279400" lvl="0" indent="-222250" algn="l" rtl="0">
              <a:lnSpc>
                <a:spcPct val="120000"/>
              </a:lnSpc>
              <a:spcBef>
                <a:spcPts val="500"/>
              </a:spcBef>
              <a:spcAft>
                <a:spcPts val="0"/>
              </a:spcAft>
              <a:buClr>
                <a:srgbClr val="000000"/>
              </a:buClr>
              <a:buSzPts val="1500"/>
              <a:buFont typeface="Noto Sans Symbols"/>
              <a:buChar char="●"/>
            </a:pPr>
            <a:r>
              <a:rPr lang="en-US" dirty="0"/>
              <a:t>Problem Statement</a:t>
            </a:r>
          </a:p>
          <a:p>
            <a:pPr marL="279400" marR="0" lvl="0" indent="-222250" algn="l" rtl="0">
              <a:lnSpc>
                <a:spcPct val="120000"/>
              </a:lnSpc>
              <a:spcBef>
                <a:spcPts val="0"/>
              </a:spcBef>
              <a:spcAft>
                <a:spcPts val="0"/>
              </a:spcAft>
              <a:buClr>
                <a:srgbClr val="000000"/>
              </a:buClr>
              <a:buSzPts val="1500"/>
              <a:buFont typeface="Noto Sans Symbols"/>
              <a:buChar char="●"/>
            </a:pPr>
            <a:r>
              <a:rPr lang="en-US" dirty="0"/>
              <a:t>Literature review</a:t>
            </a:r>
            <a:endParaRPr lang="en-US" dirty="0">
              <a:solidFill>
                <a:srgbClr val="000000"/>
              </a:solidFill>
            </a:endParaRPr>
          </a:p>
          <a:p>
            <a:pPr marL="279400" marR="0" lvl="0" indent="-222250" algn="l" rtl="0">
              <a:lnSpc>
                <a:spcPct val="120000"/>
              </a:lnSpc>
              <a:spcBef>
                <a:spcPts val="0"/>
              </a:spcBef>
              <a:spcAft>
                <a:spcPts val="0"/>
              </a:spcAft>
              <a:buClr>
                <a:srgbClr val="000000"/>
              </a:buClr>
              <a:buSzPts val="1500"/>
              <a:buFont typeface="Noto Sans Symbols"/>
              <a:buChar char="●"/>
            </a:pPr>
            <a:r>
              <a:rPr lang="en-US" dirty="0"/>
              <a:t>Summary of literature review</a:t>
            </a:r>
            <a:endParaRPr dirty="0">
              <a:solidFill>
                <a:srgbClr val="000000"/>
              </a:solidFill>
            </a:endParaRPr>
          </a:p>
          <a:p>
            <a:pPr marL="279400" marR="0" lvl="0" indent="-222250" algn="l" rtl="0">
              <a:lnSpc>
                <a:spcPct val="120000"/>
              </a:lnSpc>
              <a:spcBef>
                <a:spcPts val="0"/>
              </a:spcBef>
              <a:spcAft>
                <a:spcPts val="0"/>
              </a:spcAft>
              <a:buClr>
                <a:srgbClr val="000000"/>
              </a:buClr>
              <a:buSzPts val="1500"/>
              <a:buFont typeface="Noto Sans Symbols"/>
              <a:buChar char="●"/>
            </a:pPr>
            <a:r>
              <a:rPr lang="en-US" dirty="0"/>
              <a:t>Research Gaps and Challenges Addressed</a:t>
            </a:r>
            <a:endParaRPr dirty="0">
              <a:solidFill>
                <a:srgbClr val="000000"/>
              </a:solidFill>
            </a:endParaRPr>
          </a:p>
          <a:p>
            <a:pPr marL="279400" marR="0" lvl="0" indent="-222250" algn="l" rtl="0">
              <a:lnSpc>
                <a:spcPct val="120000"/>
              </a:lnSpc>
              <a:spcBef>
                <a:spcPts val="0"/>
              </a:spcBef>
              <a:spcAft>
                <a:spcPts val="0"/>
              </a:spcAft>
              <a:buClr>
                <a:srgbClr val="000000"/>
              </a:buClr>
              <a:buSzPts val="1500"/>
              <a:buFont typeface="Noto Sans Symbols"/>
              <a:buChar char="●"/>
            </a:pPr>
            <a:r>
              <a:rPr lang="en-US" dirty="0"/>
              <a:t>Architecture diagram of implementation</a:t>
            </a:r>
            <a:endParaRPr dirty="0">
              <a:solidFill>
                <a:srgbClr val="000000"/>
              </a:solidFill>
            </a:endParaRPr>
          </a:p>
          <a:p>
            <a:pPr marL="279400" marR="0" lvl="0" indent="-222250" algn="l" rtl="0">
              <a:lnSpc>
                <a:spcPct val="120000"/>
              </a:lnSpc>
              <a:spcBef>
                <a:spcPts val="0"/>
              </a:spcBef>
              <a:spcAft>
                <a:spcPts val="0"/>
              </a:spcAft>
              <a:buClr>
                <a:srgbClr val="000000"/>
              </a:buClr>
              <a:buSzPts val="1500"/>
              <a:buFont typeface="Noto Sans Symbols"/>
              <a:buChar char="●"/>
            </a:pPr>
            <a:r>
              <a:rPr lang="en-US" dirty="0"/>
              <a:t>Implementation</a:t>
            </a:r>
          </a:p>
          <a:p>
            <a:pPr marL="279400" marR="0" lvl="0" indent="-222250" algn="l" rtl="0">
              <a:lnSpc>
                <a:spcPct val="120000"/>
              </a:lnSpc>
              <a:spcBef>
                <a:spcPts val="0"/>
              </a:spcBef>
              <a:spcAft>
                <a:spcPts val="0"/>
              </a:spcAft>
              <a:buClr>
                <a:srgbClr val="000000"/>
              </a:buClr>
              <a:buSzPts val="1500"/>
              <a:buFont typeface="Noto Sans Symbols"/>
              <a:buChar char="●"/>
            </a:pPr>
            <a:r>
              <a:rPr lang="en-US" dirty="0">
                <a:solidFill>
                  <a:srgbClr val="000000"/>
                </a:solidFill>
              </a:rPr>
              <a:t>Conclusions</a:t>
            </a:r>
            <a:endParaRPr dirty="0">
              <a:solidFill>
                <a:srgbClr val="000000"/>
              </a:solidFill>
            </a:endParaRPr>
          </a:p>
          <a:p>
            <a:pPr marL="279400" lvl="0" indent="-222250" algn="l" rtl="0">
              <a:lnSpc>
                <a:spcPct val="120000"/>
              </a:lnSpc>
              <a:spcBef>
                <a:spcPts val="0"/>
              </a:spcBef>
              <a:spcAft>
                <a:spcPts val="0"/>
              </a:spcAft>
              <a:buClr>
                <a:srgbClr val="000000"/>
              </a:buClr>
              <a:buSzPts val="1500"/>
              <a:buFont typeface="Noto Sans Symbols"/>
              <a:buChar char="●"/>
            </a:pPr>
            <a:r>
              <a:rPr lang="en-US" dirty="0"/>
              <a:t>References</a:t>
            </a:r>
          </a:p>
          <a:p>
            <a:pPr marL="279400" lvl="0" indent="-222250" algn="l" rtl="0">
              <a:lnSpc>
                <a:spcPct val="120000"/>
              </a:lnSpc>
              <a:spcBef>
                <a:spcPts val="0"/>
              </a:spcBef>
              <a:spcAft>
                <a:spcPts val="0"/>
              </a:spcAft>
              <a:buClr>
                <a:srgbClr val="000000"/>
              </a:buClr>
              <a:buSzPts val="1500"/>
              <a:buFont typeface="Noto Sans Symbols"/>
              <a:buChar char="●"/>
            </a:pPr>
            <a:r>
              <a:rPr lang="en-US" b="0" i="0" u="none" strike="noStrike" cap="none" dirty="0">
                <a:solidFill>
                  <a:schemeClr val="dk1"/>
                </a:solidFill>
                <a:latin typeface="Calibri"/>
                <a:ea typeface="Calibri"/>
                <a:cs typeface="Calibri"/>
                <a:sym typeface="Calibri"/>
              </a:rPr>
              <a:t>Status of </a:t>
            </a:r>
            <a:r>
              <a:rPr lang="en-US" dirty="0"/>
              <a:t>Minor &amp; Major project</a:t>
            </a:r>
            <a:r>
              <a:rPr lang="en-US" b="0" i="0" u="none" strike="noStrike" cap="none" dirty="0">
                <a:solidFill>
                  <a:schemeClr val="dk1"/>
                </a:solidFill>
                <a:latin typeface="Calibri"/>
                <a:ea typeface="Calibri"/>
                <a:cs typeface="Calibri"/>
                <a:sym typeface="Calibri"/>
              </a:rPr>
              <a:t> papers</a:t>
            </a:r>
            <a:endParaRPr b="0" i="0" u="none" strike="noStrike" cap="none" dirty="0">
              <a:solidFill>
                <a:schemeClr val="dk1"/>
              </a:solidFill>
              <a:latin typeface="Calibri"/>
              <a:ea typeface="Calibri"/>
              <a:cs typeface="Calibri"/>
              <a:sym typeface="Calibri"/>
            </a:endParaRPr>
          </a:p>
          <a:p>
            <a:pPr marL="279400" marR="0" lvl="0" indent="-215900" algn="l" rtl="0">
              <a:lnSpc>
                <a:spcPct val="120000"/>
              </a:lnSpc>
              <a:spcBef>
                <a:spcPts val="500"/>
              </a:spcBef>
              <a:spcAft>
                <a:spcPts val="0"/>
              </a:spcAft>
              <a:buClr>
                <a:schemeClr val="accent1"/>
              </a:buClr>
              <a:buSzPts val="1100"/>
              <a:buFont typeface="Arial"/>
              <a:buNone/>
            </a:pPr>
            <a:endParaRPr sz="1400" b="0" i="0" u="none" strike="noStrike" cap="none" dirty="0">
              <a:solidFill>
                <a:schemeClr val="dk1"/>
              </a:solidFill>
              <a:latin typeface="Times New Roman"/>
              <a:ea typeface="Times New Roman"/>
              <a:cs typeface="Times New Roman"/>
              <a:sym typeface="Times New Roman"/>
            </a:endParaRPr>
          </a:p>
          <a:p>
            <a:pPr marL="254000" marR="0" lvl="1" indent="50800" algn="l" rtl="0">
              <a:lnSpc>
                <a:spcPct val="120000"/>
              </a:lnSpc>
              <a:spcBef>
                <a:spcPts val="500"/>
              </a:spcBef>
              <a:spcAft>
                <a:spcPts val="0"/>
              </a:spcAft>
              <a:buClr>
                <a:schemeClr val="accent1"/>
              </a:buClr>
              <a:buSzPts val="1100"/>
              <a:buFont typeface="Arial"/>
              <a:buNone/>
            </a:pPr>
            <a:r>
              <a:rPr lang="en-US" sz="1400" b="0" i="0" u="none" strike="noStrike" cap="none" dirty="0">
                <a:solidFill>
                  <a:schemeClr val="dk1"/>
                </a:solidFill>
                <a:latin typeface="Times New Roman"/>
                <a:ea typeface="Times New Roman"/>
                <a:cs typeface="Times New Roman"/>
                <a:sym typeface="Times New Roman"/>
              </a:rPr>
              <a:t> </a:t>
            </a:r>
            <a:endParaRPr sz="800" b="0" i="0" u="none" strike="noStrike" cap="none" dirty="0">
              <a:solidFill>
                <a:schemeClr val="dk1"/>
              </a:solidFill>
              <a:latin typeface="Times New Roman"/>
              <a:ea typeface="Times New Roman"/>
              <a:cs typeface="Times New Roman"/>
              <a:sym typeface="Times New Roman"/>
            </a:endParaRPr>
          </a:p>
          <a:p>
            <a:pPr marL="279400" marR="0" lvl="0" indent="-215900" algn="l" rtl="0">
              <a:lnSpc>
                <a:spcPct val="100000"/>
              </a:lnSpc>
              <a:spcBef>
                <a:spcPts val="500"/>
              </a:spcBef>
              <a:spcAft>
                <a:spcPts val="0"/>
              </a:spcAft>
              <a:buClr>
                <a:schemeClr val="accent1"/>
              </a:buClr>
              <a:buSzPts val="600"/>
              <a:buFont typeface="Noto Sans Symbols"/>
              <a:buNone/>
            </a:pPr>
            <a:endParaRPr sz="800" b="0" i="0" u="none" strike="noStrike" cap="none" dirty="0">
              <a:solidFill>
                <a:schemeClr val="dk1"/>
              </a:solidFill>
              <a:latin typeface="Times New Roman"/>
              <a:ea typeface="Times New Roman"/>
              <a:cs typeface="Times New Roman"/>
              <a:sym typeface="Times New Roman"/>
            </a:endParaRPr>
          </a:p>
        </p:txBody>
      </p:sp>
      <p:sp>
        <p:nvSpPr>
          <p:cNvPr id="177" name="Google Shape;177;p26"/>
          <p:cNvSpPr txBox="1">
            <a:spLocks noGrp="1"/>
          </p:cNvSpPr>
          <p:nvPr>
            <p:ph type="dt" idx="10"/>
          </p:nvPr>
        </p:nvSpPr>
        <p:spPr>
          <a:xfrm>
            <a:off x="457200" y="6356354"/>
            <a:ext cx="2133600" cy="365100"/>
          </a:xfrm>
          <a:prstGeom prst="rect">
            <a:avLst/>
          </a:prstGeom>
        </p:spPr>
        <p:txBody>
          <a:bodyPr spcFirstLastPara="1" wrap="square" lIns="69200" tIns="34600" rIns="69200" bIns="34600" anchor="ctr" anchorCtr="0">
            <a:noAutofit/>
          </a:bodyPr>
          <a:lstStyle/>
          <a:p>
            <a:pPr marL="0" lvl="0" indent="0" algn="l" rtl="0">
              <a:spcBef>
                <a:spcPts val="0"/>
              </a:spcBef>
              <a:spcAft>
                <a:spcPts val="0"/>
              </a:spcAft>
              <a:buNone/>
            </a:pPr>
            <a:r>
              <a:rPr lang="en-US" dirty="0"/>
              <a:t>10/16/2018</a:t>
            </a:r>
            <a:endParaRPr dirty="0"/>
          </a:p>
        </p:txBody>
      </p:sp>
      <p:sp>
        <p:nvSpPr>
          <p:cNvPr id="178" name="Google Shape;178;p26"/>
          <p:cNvSpPr txBox="1">
            <a:spLocks noGrp="1"/>
          </p:cNvSpPr>
          <p:nvPr>
            <p:ph type="sldNum" idx="12"/>
          </p:nvPr>
        </p:nvSpPr>
        <p:spPr>
          <a:xfrm>
            <a:off x="6553200" y="6356354"/>
            <a:ext cx="2133600" cy="365100"/>
          </a:xfrm>
          <a:prstGeom prst="rect">
            <a:avLst/>
          </a:prstGeom>
        </p:spPr>
        <p:txBody>
          <a:bodyPr spcFirstLastPara="1" wrap="square" lIns="69200" tIns="34600" rIns="69200" bIns="346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sp>
        <p:nvSpPr>
          <p:cNvPr id="179" name="Google Shape;179;p26"/>
          <p:cNvSpPr txBox="1">
            <a:spLocks noGrp="1"/>
          </p:cNvSpPr>
          <p:nvPr>
            <p:ph type="dt" idx="10"/>
          </p:nvPr>
        </p:nvSpPr>
        <p:spPr>
          <a:xfrm>
            <a:off x="4105475" y="6356354"/>
            <a:ext cx="2133600" cy="365100"/>
          </a:xfrm>
          <a:prstGeom prst="rect">
            <a:avLst/>
          </a:prstGeom>
        </p:spPr>
        <p:txBody>
          <a:bodyPr spcFirstLastPara="1" wrap="square" lIns="69200" tIns="34600" rIns="69200" bIns="34600" anchor="ctr" anchorCtr="0">
            <a:noAutofit/>
          </a:bodyPr>
          <a:lstStyle/>
          <a:p>
            <a:pPr marL="0" lvl="0" indent="0" algn="l" rtl="0">
              <a:spcBef>
                <a:spcPts val="0"/>
              </a:spcBef>
              <a:spcAft>
                <a:spcPts val="0"/>
              </a:spcAft>
              <a:buNone/>
            </a:pPr>
            <a:r>
              <a:rPr lang="en-US"/>
              <a:t>Mid Term Presentation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sz="4000" dirty="0">
                <a:latin typeface="Times New Roman" pitchFamily="18" charset="0"/>
                <a:cs typeface="Times New Roman" pitchFamily="18" charset="0"/>
              </a:rPr>
              <a:t>References</a:t>
            </a:r>
          </a:p>
        </p:txBody>
      </p:sp>
      <p:sp>
        <p:nvSpPr>
          <p:cNvPr id="3" name="Content Placeholder 2"/>
          <p:cNvSpPr>
            <a:spLocks noGrp="1"/>
          </p:cNvSpPr>
          <p:nvPr>
            <p:ph idx="1"/>
          </p:nvPr>
        </p:nvSpPr>
        <p:spPr>
          <a:xfrm>
            <a:off x="309513" y="838200"/>
            <a:ext cx="8839200" cy="5518154"/>
          </a:xfrm>
        </p:spPr>
        <p:txBody>
          <a:bodyPr/>
          <a:lstStyle/>
          <a:p>
            <a:pPr marL="76200" indent="0">
              <a:buNone/>
            </a:pPr>
            <a:r>
              <a:rPr lang="en-US" sz="1600" dirty="0">
                <a:latin typeface="Times New Roman" panose="02020603050405020304" pitchFamily="18" charset="0"/>
                <a:cs typeface="Times New Roman" panose="02020603050405020304" pitchFamily="18" charset="0"/>
              </a:rPr>
              <a:t>17.  Wikipedia contributors. SMOG. In Wikipedia, The Free Encyclopedia. Retrieved 07:55, December 12, 2018, from https://en.wikipedia.org/w/index.php?title=SMOG&amp;oldid=838363055, (April 26, 2018)</a:t>
            </a:r>
          </a:p>
          <a:p>
            <a:pPr marL="76200" indent="0">
              <a:buNone/>
            </a:pPr>
            <a:endParaRPr lang="en-US" sz="1600" dirty="0">
              <a:latin typeface="Times New Roman" panose="02020603050405020304" pitchFamily="18" charset="0"/>
              <a:cs typeface="Times New Roman" panose="02020603050405020304" pitchFamily="18" charset="0"/>
            </a:endParaRPr>
          </a:p>
          <a:p>
            <a:pPr marL="76200" indent="0">
              <a:buNone/>
            </a:pPr>
            <a:r>
              <a:rPr lang="en-US" sz="1600" dirty="0">
                <a:latin typeface="Times New Roman" panose="02020603050405020304" pitchFamily="18" charset="0"/>
                <a:cs typeface="Times New Roman" panose="02020603050405020304" pitchFamily="18" charset="0"/>
              </a:rPr>
              <a:t>18. Wikipedia contributors, Flesch–Kincaid readability tests. In Wikipedia, The Free Encyclopedia. Retrieved 07:58, December 12, 2018, from https://en.wikipedia.org/w/index.php?title=Flesch%E2%80%93Kincaid_readability_tests&amp;oldid=872588092,(December 7, 2018).</a:t>
            </a:r>
          </a:p>
          <a:p>
            <a:pPr marL="76200" indent="0">
              <a:buNone/>
            </a:pPr>
            <a:endParaRPr lang="en-US" sz="1600" dirty="0">
              <a:latin typeface="Times New Roman" panose="02020603050405020304" pitchFamily="18" charset="0"/>
              <a:cs typeface="Times New Roman" panose="02020603050405020304" pitchFamily="18" charset="0"/>
            </a:endParaRPr>
          </a:p>
          <a:p>
            <a:pPr marL="76200" indent="0">
              <a:buNone/>
            </a:pPr>
            <a:r>
              <a:rPr lang="en-US" sz="1600" dirty="0">
                <a:latin typeface="Times New Roman" panose="02020603050405020304" pitchFamily="18" charset="0"/>
                <a:cs typeface="Times New Roman" panose="02020603050405020304" pitchFamily="18" charset="0"/>
              </a:rPr>
              <a:t>19. Wikipedia contributors, Coleman–</a:t>
            </a:r>
            <a:r>
              <a:rPr lang="en-US" sz="1600" dirty="0" err="1">
                <a:latin typeface="Times New Roman" panose="02020603050405020304" pitchFamily="18" charset="0"/>
                <a:cs typeface="Times New Roman" panose="02020603050405020304" pitchFamily="18" charset="0"/>
              </a:rPr>
              <a:t>Liau</a:t>
            </a:r>
            <a:r>
              <a:rPr lang="en-US" sz="1600" dirty="0">
                <a:latin typeface="Times New Roman" panose="02020603050405020304" pitchFamily="18" charset="0"/>
                <a:cs typeface="Times New Roman" panose="02020603050405020304" pitchFamily="18" charset="0"/>
              </a:rPr>
              <a:t> index. In Wikipedia, The Free Encyclopedia. Retrieved 07:59, December 12, 2018, from https://en.wikipedia.org/w/index.php?title=Coleman%E2%80%93Liau_index&amp;oldid=758752161, (January 7, 2018).</a:t>
            </a:r>
          </a:p>
          <a:p>
            <a:pPr marL="76200" indent="0">
              <a:buNone/>
            </a:pPr>
            <a:endParaRPr lang="en-US" sz="1600" dirty="0">
              <a:latin typeface="Times New Roman" panose="02020603050405020304" pitchFamily="18" charset="0"/>
              <a:cs typeface="Times New Roman" panose="02020603050405020304" pitchFamily="18" charset="0"/>
            </a:endParaRPr>
          </a:p>
          <a:p>
            <a:pPr marL="76200" indent="0">
              <a:buNone/>
            </a:pPr>
            <a:r>
              <a:rPr lang="en-US" sz="1600" dirty="0">
                <a:latin typeface="Times New Roman" panose="02020603050405020304" pitchFamily="18" charset="0"/>
                <a:cs typeface="Times New Roman" panose="02020603050405020304" pitchFamily="18" charset="0"/>
              </a:rPr>
              <a:t>20. Wikipedia contributors, Gunning fog index. In Wikipedia, The Free Encyclopedia. Retrieved 08:00, December 12, 2018, from https://en.wikipedia.org/w/index.php?title=Gunning_fog_index&amp;oldid=840475093, (May 10, 2018).</a:t>
            </a:r>
          </a:p>
          <a:p>
            <a:pPr marL="76200" indent="0">
              <a:buNone/>
            </a:pPr>
            <a:endParaRPr lang="en-US" sz="1600" dirty="0">
              <a:latin typeface="Times New Roman" panose="02020603050405020304" pitchFamily="18" charset="0"/>
              <a:cs typeface="Times New Roman" panose="02020603050405020304" pitchFamily="18" charset="0"/>
            </a:endParaRPr>
          </a:p>
          <a:p>
            <a:pPr marL="76200" indent="0">
              <a:buNone/>
            </a:pPr>
            <a:r>
              <a:rPr lang="en-US" sz="1600" dirty="0">
                <a:latin typeface="Times New Roman" panose="02020603050405020304" pitchFamily="18" charset="0"/>
                <a:cs typeface="Times New Roman" panose="02020603050405020304" pitchFamily="18" charset="0"/>
              </a:rPr>
              <a:t>21. Wikipedia contributors, Dale–</a:t>
            </a:r>
            <a:r>
              <a:rPr lang="en-US" sz="1600" dirty="0" err="1">
                <a:latin typeface="Times New Roman" panose="02020603050405020304" pitchFamily="18" charset="0"/>
                <a:cs typeface="Times New Roman" panose="02020603050405020304" pitchFamily="18" charset="0"/>
              </a:rPr>
              <a:t>Chall</a:t>
            </a:r>
            <a:r>
              <a:rPr lang="en-US" sz="1600" dirty="0">
                <a:latin typeface="Times New Roman" panose="02020603050405020304" pitchFamily="18" charset="0"/>
                <a:cs typeface="Times New Roman" panose="02020603050405020304" pitchFamily="18" charset="0"/>
              </a:rPr>
              <a:t> readability formula. In Wikipedia, The Free Encyclopedia. Retrieved 08:01, December 12, 2018, from https://en.wikipedia.org/w/index.php?title=Dale%E2%80%93Chall_readability_formula&amp;oldid=872564618, (December 7, 2018).</a:t>
            </a:r>
          </a:p>
          <a:p>
            <a:pPr marL="76200" indent="0">
              <a:buNone/>
            </a:pPr>
            <a:endParaRPr lang="en-US" sz="1600" dirty="0"/>
          </a:p>
          <a:p>
            <a:pPr marL="76200" indent="0">
              <a:buNone/>
            </a:pPr>
            <a:endParaRPr lang="en-US" sz="1600" dirty="0"/>
          </a:p>
        </p:txBody>
      </p:sp>
      <p:sp>
        <p:nvSpPr>
          <p:cNvPr id="4" name="Date Placeholder 3"/>
          <p:cNvSpPr>
            <a:spLocks noGrp="1"/>
          </p:cNvSpPr>
          <p:nvPr>
            <p:ph type="dt" sz="half" idx="10"/>
          </p:nvPr>
        </p:nvSpPr>
        <p:spPr/>
        <p:txBody>
          <a:bodyPr/>
          <a:lstStyle/>
          <a:p>
            <a:pPr>
              <a:defRPr/>
            </a:pPr>
            <a:fld id="{EFB40E34-7EC3-4467-8086-84977CBC40D5}" type="datetime1">
              <a:rPr lang="en-US" smtClean="0"/>
              <a:pPr>
                <a:defRPr/>
              </a:pPr>
              <a:t>6/24/2019</a:t>
            </a:fld>
            <a:endParaRPr lang="en-US" dirty="0"/>
          </a:p>
        </p:txBody>
      </p:sp>
      <p:sp>
        <p:nvSpPr>
          <p:cNvPr id="5" name="Slide Number Placeholder 4"/>
          <p:cNvSpPr>
            <a:spLocks noGrp="1"/>
          </p:cNvSpPr>
          <p:nvPr>
            <p:ph type="sldNum" sz="quarter" idx="12"/>
          </p:nvPr>
        </p:nvSpPr>
        <p:spPr/>
        <p:txBody>
          <a:bodyPr/>
          <a:lstStyle/>
          <a:p>
            <a:pPr>
              <a:defRPr/>
            </a:pPr>
            <a:fld id="{9ACA2647-E6B3-4854-BE4B-29EDD3A186EC}" type="slidenum">
              <a:rPr lang="en-US" smtClean="0"/>
              <a:pPr>
                <a:defRPr/>
              </a:pPr>
              <a:t>20</a:t>
            </a:fld>
            <a:endParaRPr lang="en-US"/>
          </a:p>
        </p:txBody>
      </p:sp>
    </p:spTree>
    <p:extLst>
      <p:ext uri="{BB962C8B-B14F-4D97-AF65-F5344CB8AC3E}">
        <p14:creationId xmlns:p14="http://schemas.microsoft.com/office/powerpoint/2010/main" val="12380706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sz="4000" dirty="0">
                <a:latin typeface="Times New Roman" pitchFamily="18" charset="0"/>
                <a:cs typeface="Times New Roman" pitchFamily="18" charset="0"/>
              </a:rPr>
              <a:t>References</a:t>
            </a:r>
          </a:p>
        </p:txBody>
      </p:sp>
      <p:sp>
        <p:nvSpPr>
          <p:cNvPr id="3" name="Content Placeholder 2"/>
          <p:cNvSpPr>
            <a:spLocks noGrp="1"/>
          </p:cNvSpPr>
          <p:nvPr>
            <p:ph idx="1"/>
          </p:nvPr>
        </p:nvSpPr>
        <p:spPr>
          <a:xfrm>
            <a:off x="309513" y="838200"/>
            <a:ext cx="8839200" cy="5518154"/>
          </a:xfrm>
        </p:spPr>
        <p:txBody>
          <a:bodyPr/>
          <a:lstStyle/>
          <a:p>
            <a:pPr marL="76200" indent="0">
              <a:buNone/>
            </a:pPr>
            <a:r>
              <a:rPr lang="en-US" sz="1600" dirty="0">
                <a:latin typeface="Times New Roman" panose="02020603050405020304" pitchFamily="18" charset="0"/>
                <a:cs typeface="Times New Roman" panose="02020603050405020304" pitchFamily="18" charset="0"/>
              </a:rPr>
              <a:t>22. Wikipedia contributors, Automated readability index. In Wikipedia, The Free Encyclopedia. Retrieved 08:12, December 12, 2018, from https://en.wikipedia.org/w/index.php?title=Automated_readability_index&amp;oldid=856199533,(August 23, 2018).</a:t>
            </a:r>
          </a:p>
          <a:p>
            <a:pPr marL="76200" indent="0">
              <a:buNone/>
            </a:pPr>
            <a:endParaRPr lang="en-US" sz="1600" dirty="0">
              <a:latin typeface="Times New Roman" panose="02020603050405020304" pitchFamily="18" charset="0"/>
              <a:cs typeface="Times New Roman" panose="02020603050405020304" pitchFamily="18" charset="0"/>
            </a:endParaRPr>
          </a:p>
          <a:p>
            <a:pPr marL="76200" indent="0">
              <a:buNone/>
            </a:pPr>
            <a:r>
              <a:rPr lang="en-US" sz="1600" dirty="0">
                <a:latin typeface="Times New Roman" panose="02020603050405020304" pitchFamily="18" charset="0"/>
                <a:cs typeface="Times New Roman" panose="02020603050405020304" pitchFamily="18" charset="0"/>
              </a:rPr>
              <a:t>23. </a:t>
            </a:r>
            <a:r>
              <a:rPr lang="en-US" sz="1600" dirty="0" err="1">
                <a:latin typeface="Times New Roman" panose="02020603050405020304" pitchFamily="18" charset="0"/>
                <a:cs typeface="Times New Roman" panose="02020603050405020304" pitchFamily="18" charset="0"/>
              </a:rPr>
              <a:t>Eltorai</a:t>
            </a:r>
            <a:r>
              <a:rPr lang="en-US" sz="1600" dirty="0">
                <a:latin typeface="Times New Roman" panose="02020603050405020304" pitchFamily="18" charset="0"/>
                <a:cs typeface="Times New Roman" panose="02020603050405020304" pitchFamily="18" charset="0"/>
              </a:rPr>
              <a:t>, Adam &amp; S Naqvi, Syed &amp; </a:t>
            </a:r>
            <a:r>
              <a:rPr lang="en-US" sz="1600" dirty="0" err="1">
                <a:latin typeface="Times New Roman" panose="02020603050405020304" pitchFamily="18" charset="0"/>
                <a:cs typeface="Times New Roman" panose="02020603050405020304" pitchFamily="18" charset="0"/>
              </a:rPr>
              <a:t>Ghanian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Soha</a:t>
            </a:r>
            <a:r>
              <a:rPr lang="en-US" sz="1600" dirty="0">
                <a:latin typeface="Times New Roman" panose="02020603050405020304" pitchFamily="18" charset="0"/>
                <a:cs typeface="Times New Roman" panose="02020603050405020304" pitchFamily="18" charset="0"/>
              </a:rPr>
              <a:t> &amp; </a:t>
            </a:r>
            <a:r>
              <a:rPr lang="en-US" sz="1600" dirty="0" err="1">
                <a:latin typeface="Times New Roman" panose="02020603050405020304" pitchFamily="18" charset="0"/>
                <a:cs typeface="Times New Roman" panose="02020603050405020304" pitchFamily="18" charset="0"/>
              </a:rPr>
              <a:t>Eberson</a:t>
            </a:r>
            <a:r>
              <a:rPr lang="en-US" sz="1600" dirty="0">
                <a:latin typeface="Times New Roman" panose="02020603050405020304" pitchFamily="18" charset="0"/>
                <a:cs typeface="Times New Roman" panose="02020603050405020304" pitchFamily="18" charset="0"/>
              </a:rPr>
              <a:t>, Craig &amp; Weiss, Arnold Peter &amp; Born, Christopher &amp; Daniels, Alan, "Readability of Invasive Procedure Consent Forms", Clinical and translational science,2015.</a:t>
            </a:r>
          </a:p>
          <a:p>
            <a:pPr marL="76200" indent="0">
              <a:buNone/>
            </a:pPr>
            <a:endParaRPr lang="en-US" sz="1600" dirty="0">
              <a:latin typeface="Times New Roman" panose="02020603050405020304" pitchFamily="18" charset="0"/>
              <a:cs typeface="Times New Roman" panose="02020603050405020304" pitchFamily="18" charset="0"/>
            </a:endParaRPr>
          </a:p>
          <a:p>
            <a:pPr marL="76200" indent="0">
              <a:buNone/>
            </a:pPr>
            <a:r>
              <a:rPr lang="en-US" sz="1600" dirty="0">
                <a:latin typeface="Times New Roman" panose="02020603050405020304" pitchFamily="18" charset="0"/>
                <a:cs typeface="Times New Roman" panose="02020603050405020304" pitchFamily="18" charset="0"/>
              </a:rPr>
              <a:t>24. Pandey S., M S., Shrivastava A., “Data Classification Using Machine Learning Approach”, In: </a:t>
            </a:r>
            <a:r>
              <a:rPr lang="en-US" sz="1600" dirty="0" err="1">
                <a:latin typeface="Times New Roman" panose="02020603050405020304" pitchFamily="18" charset="0"/>
                <a:cs typeface="Times New Roman" panose="02020603050405020304" pitchFamily="18" charset="0"/>
              </a:rPr>
              <a:t>Thampi</a:t>
            </a:r>
            <a:r>
              <a:rPr lang="en-US" sz="1600" dirty="0">
                <a:latin typeface="Times New Roman" panose="02020603050405020304" pitchFamily="18" charset="0"/>
                <a:cs typeface="Times New Roman" panose="02020603050405020304" pitchFamily="18" charset="0"/>
              </a:rPr>
              <a:t> S., Mitra S., Mukhopadhyay J., Li KC., James A., </a:t>
            </a:r>
            <a:r>
              <a:rPr lang="en-US" sz="1600" dirty="0" err="1">
                <a:latin typeface="Times New Roman" panose="02020603050405020304" pitchFamily="18" charset="0"/>
                <a:cs typeface="Times New Roman" panose="02020603050405020304" pitchFamily="18" charset="0"/>
              </a:rPr>
              <a:t>Berretti</a:t>
            </a:r>
            <a:r>
              <a:rPr lang="en-US" sz="1600" dirty="0">
                <a:latin typeface="Times New Roman" panose="02020603050405020304" pitchFamily="18" charset="0"/>
                <a:cs typeface="Times New Roman" panose="02020603050405020304" pitchFamily="18" charset="0"/>
              </a:rPr>
              <a:t> S. (eds) Intelligent Systems Technologies and Applications. ISTA 2017. Advances in Intelligent Systems and Computing, vol 683. Springer, Cham, 2018.</a:t>
            </a:r>
          </a:p>
          <a:p>
            <a:pPr marL="76200" indent="0">
              <a:buNone/>
            </a:pPr>
            <a:endParaRPr lang="en-US" sz="1600" dirty="0">
              <a:latin typeface="Times New Roman" panose="02020603050405020304" pitchFamily="18" charset="0"/>
              <a:cs typeface="Times New Roman" panose="02020603050405020304" pitchFamily="18" charset="0"/>
            </a:endParaRPr>
          </a:p>
          <a:p>
            <a:pPr marL="76200" indent="0">
              <a:buNone/>
            </a:pPr>
            <a:r>
              <a:rPr lang="en-US" sz="1600" dirty="0">
                <a:latin typeface="Times New Roman" panose="02020603050405020304" pitchFamily="18" charset="0"/>
                <a:cs typeface="Times New Roman" panose="02020603050405020304" pitchFamily="18" charset="0"/>
              </a:rPr>
              <a:t>25. V. </a:t>
            </a:r>
            <a:r>
              <a:rPr lang="en-US" sz="1600" dirty="0" err="1">
                <a:latin typeface="Times New Roman" panose="02020603050405020304" pitchFamily="18" charset="0"/>
                <a:cs typeface="Times New Roman" panose="02020603050405020304" pitchFamily="18" charset="0"/>
              </a:rPr>
              <a:t>Vishagini</a:t>
            </a:r>
            <a:r>
              <a:rPr lang="en-US" sz="1600" dirty="0">
                <a:latin typeface="Times New Roman" panose="02020603050405020304" pitchFamily="18" charset="0"/>
                <a:cs typeface="Times New Roman" panose="02020603050405020304" pitchFamily="18" charset="0"/>
              </a:rPr>
              <a:t> and A. K. </a:t>
            </a:r>
            <a:r>
              <a:rPr lang="en-US" sz="1600" dirty="0" err="1">
                <a:latin typeface="Times New Roman" panose="02020603050405020304" pitchFamily="18" charset="0"/>
                <a:cs typeface="Times New Roman" panose="02020603050405020304" pitchFamily="18" charset="0"/>
              </a:rPr>
              <a:t>Rajan</a:t>
            </a:r>
            <a:r>
              <a:rPr lang="en-US" sz="1600" dirty="0">
                <a:latin typeface="Times New Roman" panose="02020603050405020304" pitchFamily="18" charset="0"/>
                <a:cs typeface="Times New Roman" panose="02020603050405020304" pitchFamily="18" charset="0"/>
              </a:rPr>
              <a:t>, "An Improved Spam Detection Method with Weighted Support Vector Machine," 2018 International Conference on Data Science and Engineering (ICDSE), Kochi, pp. 1-5, 2018.</a:t>
            </a:r>
          </a:p>
          <a:p>
            <a:pPr marL="76200" indent="0">
              <a:buNone/>
            </a:pPr>
            <a:endParaRPr lang="en-US" sz="1600" dirty="0"/>
          </a:p>
        </p:txBody>
      </p:sp>
      <p:sp>
        <p:nvSpPr>
          <p:cNvPr id="4" name="Date Placeholder 3"/>
          <p:cNvSpPr>
            <a:spLocks noGrp="1"/>
          </p:cNvSpPr>
          <p:nvPr>
            <p:ph type="dt" sz="half" idx="10"/>
          </p:nvPr>
        </p:nvSpPr>
        <p:spPr/>
        <p:txBody>
          <a:bodyPr/>
          <a:lstStyle/>
          <a:p>
            <a:pPr>
              <a:defRPr/>
            </a:pPr>
            <a:fld id="{EFB40E34-7EC3-4467-8086-84977CBC40D5}" type="datetime1">
              <a:rPr lang="en-US" smtClean="0"/>
              <a:pPr>
                <a:defRPr/>
              </a:pPr>
              <a:t>6/24/2019</a:t>
            </a:fld>
            <a:endParaRPr lang="en-US" dirty="0"/>
          </a:p>
        </p:txBody>
      </p:sp>
      <p:sp>
        <p:nvSpPr>
          <p:cNvPr id="5" name="Slide Number Placeholder 4"/>
          <p:cNvSpPr>
            <a:spLocks noGrp="1"/>
          </p:cNvSpPr>
          <p:nvPr>
            <p:ph type="sldNum" sz="quarter" idx="12"/>
          </p:nvPr>
        </p:nvSpPr>
        <p:spPr/>
        <p:txBody>
          <a:bodyPr/>
          <a:lstStyle/>
          <a:p>
            <a:pPr>
              <a:defRPr/>
            </a:pPr>
            <a:fld id="{9ACA2647-E6B3-4854-BE4B-29EDD3A186EC}" type="slidenum">
              <a:rPr lang="en-US" smtClean="0"/>
              <a:pPr>
                <a:defRPr/>
              </a:pPr>
              <a:t>21</a:t>
            </a:fld>
            <a:endParaRPr lang="en-US"/>
          </a:p>
        </p:txBody>
      </p:sp>
    </p:spTree>
    <p:extLst>
      <p:ext uri="{BB962C8B-B14F-4D97-AF65-F5344CB8AC3E}">
        <p14:creationId xmlns:p14="http://schemas.microsoft.com/office/powerpoint/2010/main" val="15058121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37E37-1A58-41A2-A29D-741A6963BF73}"/>
              </a:ext>
            </a:extLst>
          </p:cNvPr>
          <p:cNvSpPr>
            <a:spLocks noGrp="1"/>
          </p:cNvSpPr>
          <p:nvPr>
            <p:ph type="title"/>
          </p:nvPr>
        </p:nvSpPr>
        <p:spPr/>
        <p:txBody>
          <a:bodyPr/>
          <a:lstStyle/>
          <a:p>
            <a:r>
              <a:rPr lang="en-IN" dirty="0"/>
              <a:t>Status of Minor &amp; Major Projects</a:t>
            </a:r>
          </a:p>
        </p:txBody>
      </p:sp>
      <p:sp>
        <p:nvSpPr>
          <p:cNvPr id="3" name="Text Placeholder 2">
            <a:extLst>
              <a:ext uri="{FF2B5EF4-FFF2-40B4-BE49-F238E27FC236}">
                <a16:creationId xmlns:a16="http://schemas.microsoft.com/office/drawing/2014/main" id="{6C9EFD6B-4111-440D-BC25-0C00B6C8717D}"/>
              </a:ext>
            </a:extLst>
          </p:cNvPr>
          <p:cNvSpPr>
            <a:spLocks noGrp="1"/>
          </p:cNvSpPr>
          <p:nvPr>
            <p:ph type="body" idx="1"/>
          </p:nvPr>
        </p:nvSpPr>
        <p:spPr/>
        <p:txBody>
          <a:bodyPr/>
          <a:lstStyle/>
          <a:p>
            <a:r>
              <a:rPr lang="en-IN" dirty="0"/>
              <a:t>Minor Project </a:t>
            </a:r>
          </a:p>
          <a:p>
            <a:pPr lvl="1"/>
            <a:r>
              <a:rPr lang="en-IN" b="1" dirty="0"/>
              <a:t>Status</a:t>
            </a:r>
            <a:r>
              <a:rPr lang="en-IN" dirty="0"/>
              <a:t> : Presented</a:t>
            </a:r>
          </a:p>
          <a:p>
            <a:pPr lvl="1"/>
            <a:r>
              <a:rPr lang="en-IN" b="1" dirty="0"/>
              <a:t>Conference</a:t>
            </a:r>
            <a:r>
              <a:rPr lang="en-IN" dirty="0"/>
              <a:t> : International Conference on Engineering, Technology and Management in the Digital Era (ICETMDE-19)</a:t>
            </a:r>
          </a:p>
          <a:p>
            <a:pPr marL="552450" lvl="1" indent="0">
              <a:buNone/>
            </a:pPr>
            <a:endParaRPr lang="en-IN" dirty="0"/>
          </a:p>
          <a:p>
            <a:r>
              <a:rPr lang="en-IN" dirty="0"/>
              <a:t>Major Project</a:t>
            </a:r>
          </a:p>
          <a:p>
            <a:pPr lvl="1"/>
            <a:r>
              <a:rPr lang="en-IN" b="1" dirty="0"/>
              <a:t>Status</a:t>
            </a:r>
            <a:r>
              <a:rPr lang="en-IN" dirty="0"/>
              <a:t> : Under Progress</a:t>
            </a:r>
          </a:p>
        </p:txBody>
      </p:sp>
      <p:sp>
        <p:nvSpPr>
          <p:cNvPr id="4" name="Slide Number Placeholder 3">
            <a:extLst>
              <a:ext uri="{FF2B5EF4-FFF2-40B4-BE49-F238E27FC236}">
                <a16:creationId xmlns:a16="http://schemas.microsoft.com/office/drawing/2014/main" id="{0338DEC7-6C39-4E08-9311-96B3CE832E4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22</a:t>
            </a:fld>
            <a:endParaRPr lang="en-US"/>
          </a:p>
        </p:txBody>
      </p:sp>
    </p:spTree>
    <p:extLst>
      <p:ext uri="{BB962C8B-B14F-4D97-AF65-F5344CB8AC3E}">
        <p14:creationId xmlns:p14="http://schemas.microsoft.com/office/powerpoint/2010/main" val="36675837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50"/>
          <p:cNvSpPr txBox="1">
            <a:spLocks noGrp="1"/>
          </p:cNvSpPr>
          <p:nvPr>
            <p:ph type="body" idx="1"/>
          </p:nvPr>
        </p:nvSpPr>
        <p:spPr>
          <a:xfrm>
            <a:off x="457200" y="1600202"/>
            <a:ext cx="8229600" cy="4526100"/>
          </a:xfrm>
          <a:prstGeom prst="rect">
            <a:avLst/>
          </a:prstGeom>
        </p:spPr>
        <p:txBody>
          <a:bodyPr spcFirstLastPara="1" wrap="square" lIns="69200" tIns="34600" rIns="69200" bIns="34600" anchor="t" anchorCtr="0">
            <a:noAutofit/>
          </a:bodyPr>
          <a:lstStyle/>
          <a:p>
            <a:pPr marL="0" lvl="0" indent="0" algn="l" rtl="0">
              <a:spcBef>
                <a:spcPts val="500"/>
              </a:spcBef>
              <a:spcAft>
                <a:spcPts val="0"/>
              </a:spcAft>
              <a:buNone/>
            </a:pPr>
            <a:endParaRPr dirty="0"/>
          </a:p>
          <a:p>
            <a:pPr marL="0" lvl="0" indent="0" algn="l" rtl="0">
              <a:spcBef>
                <a:spcPts val="500"/>
              </a:spcBef>
              <a:spcAft>
                <a:spcPts val="0"/>
              </a:spcAft>
              <a:buNone/>
            </a:pPr>
            <a:endParaRPr dirty="0"/>
          </a:p>
          <a:p>
            <a:pPr marL="0" lvl="0" indent="0" algn="l" rtl="0">
              <a:spcBef>
                <a:spcPts val="500"/>
              </a:spcBef>
              <a:spcAft>
                <a:spcPts val="0"/>
              </a:spcAft>
              <a:buNone/>
            </a:pPr>
            <a:endParaRPr dirty="0"/>
          </a:p>
          <a:p>
            <a:pPr marL="0" lvl="0" indent="0" algn="l" rtl="0">
              <a:spcBef>
                <a:spcPts val="500"/>
              </a:spcBef>
              <a:spcAft>
                <a:spcPts val="0"/>
              </a:spcAft>
              <a:buNone/>
            </a:pPr>
            <a:endParaRPr dirty="0"/>
          </a:p>
          <a:p>
            <a:pPr marL="0" lvl="0" indent="457200" algn="l" rtl="0">
              <a:spcBef>
                <a:spcPts val="500"/>
              </a:spcBef>
              <a:spcAft>
                <a:spcPts val="0"/>
              </a:spcAft>
              <a:buNone/>
            </a:pPr>
            <a:r>
              <a:rPr lang="en-US" dirty="0"/>
              <a:t>			 </a:t>
            </a:r>
            <a:r>
              <a:rPr lang="en-US" b="1" dirty="0"/>
              <a:t>THANK YOU</a:t>
            </a:r>
            <a:endParaRPr b="1" dirty="0"/>
          </a:p>
        </p:txBody>
      </p:sp>
      <p:sp>
        <p:nvSpPr>
          <p:cNvPr id="416" name="Google Shape;416;p50"/>
          <p:cNvSpPr txBox="1">
            <a:spLocks noGrp="1"/>
          </p:cNvSpPr>
          <p:nvPr>
            <p:ph type="sldNum" idx="12"/>
          </p:nvPr>
        </p:nvSpPr>
        <p:spPr>
          <a:xfrm>
            <a:off x="6553200" y="6356354"/>
            <a:ext cx="2133600" cy="365100"/>
          </a:xfrm>
          <a:prstGeom prst="rect">
            <a:avLst/>
          </a:prstGeom>
        </p:spPr>
        <p:txBody>
          <a:bodyPr spcFirstLastPara="1" wrap="square" lIns="69200" tIns="34600" rIns="69200" bIns="346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23</a:t>
            </a:fld>
            <a:endParaRPr/>
          </a:p>
        </p:txBody>
      </p:sp>
      <p:sp>
        <p:nvSpPr>
          <p:cNvPr id="417" name="Google Shape;417;p50"/>
          <p:cNvSpPr txBox="1">
            <a:spLocks noGrp="1"/>
          </p:cNvSpPr>
          <p:nvPr>
            <p:ph type="dt" idx="10"/>
          </p:nvPr>
        </p:nvSpPr>
        <p:spPr>
          <a:xfrm>
            <a:off x="457200" y="6356354"/>
            <a:ext cx="2133600" cy="365100"/>
          </a:xfrm>
          <a:prstGeom prst="rect">
            <a:avLst/>
          </a:prstGeom>
        </p:spPr>
        <p:txBody>
          <a:bodyPr spcFirstLastPara="1" wrap="square" lIns="69200" tIns="34600" rIns="69200" bIns="34600" anchor="ctr" anchorCtr="0">
            <a:noAutofit/>
          </a:bodyPr>
          <a:lstStyle/>
          <a:p>
            <a:pPr marL="0" lvl="0" indent="0" algn="l" rtl="0">
              <a:spcBef>
                <a:spcPts val="0"/>
              </a:spcBef>
              <a:spcAft>
                <a:spcPts val="0"/>
              </a:spcAft>
              <a:buNone/>
            </a:pPr>
            <a:r>
              <a:rPr lang="en-US"/>
              <a:t>10/16/2018</a:t>
            </a:r>
            <a:endParaRPr/>
          </a:p>
        </p:txBody>
      </p:sp>
      <p:sp>
        <p:nvSpPr>
          <p:cNvPr id="418" name="Google Shape;418;p50"/>
          <p:cNvSpPr txBox="1">
            <a:spLocks noGrp="1"/>
          </p:cNvSpPr>
          <p:nvPr>
            <p:ph type="dt" idx="10"/>
          </p:nvPr>
        </p:nvSpPr>
        <p:spPr>
          <a:xfrm>
            <a:off x="4105475" y="6356354"/>
            <a:ext cx="2133600" cy="365100"/>
          </a:xfrm>
          <a:prstGeom prst="rect">
            <a:avLst/>
          </a:prstGeom>
        </p:spPr>
        <p:txBody>
          <a:bodyPr spcFirstLastPara="1" wrap="square" lIns="69200" tIns="34600" rIns="69200" bIns="34600" anchor="ctr" anchorCtr="0">
            <a:noAutofit/>
          </a:bodyPr>
          <a:lstStyle/>
          <a:p>
            <a:pPr marL="0" lvl="0" indent="0" algn="l" rtl="0">
              <a:spcBef>
                <a:spcPts val="0"/>
              </a:spcBef>
              <a:spcAft>
                <a:spcPts val="0"/>
              </a:spcAft>
              <a:buNone/>
            </a:pPr>
            <a:r>
              <a:rPr lang="en-US"/>
              <a:t>Mid Term Presentation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latin typeface="Times New Roman" pitchFamily="18" charset="0"/>
                <a:cs typeface="Times New Roman" pitchFamily="18" charset="0"/>
              </a:rPr>
              <a:t>Introduction</a:t>
            </a:r>
          </a:p>
        </p:txBody>
      </p:sp>
      <p:sp>
        <p:nvSpPr>
          <p:cNvPr id="3" name="Content Placeholder 2"/>
          <p:cNvSpPr>
            <a:spLocks noGrp="1"/>
          </p:cNvSpPr>
          <p:nvPr>
            <p:ph idx="1"/>
          </p:nvPr>
        </p:nvSpPr>
        <p:spPr/>
        <p:txBody>
          <a:bodyPr/>
          <a:lstStyle/>
          <a:p>
            <a:pPr marL="342900" lvl="0" indent="-342900" eaLnBrk="0" fontAlgn="base" hangingPunct="0">
              <a:spcBef>
                <a:spcPct val="20000"/>
              </a:spcBef>
              <a:spcAft>
                <a:spcPct val="0"/>
              </a:spcAft>
              <a:buClrTx/>
              <a:buSzTx/>
              <a:buFont typeface="Arial" charset="0"/>
              <a:buChar char="•"/>
            </a:pPr>
            <a:r>
              <a:rPr lang="en-US" sz="3200" kern="1200" dirty="0">
                <a:solidFill>
                  <a:prstClr val="black"/>
                </a:solidFill>
                <a:ea typeface="+mn-ea"/>
                <a:cs typeface="+mn-cs"/>
              </a:rPr>
              <a:t>In various platforms such as e-commerce customers express their opinion through reviews</a:t>
            </a:r>
          </a:p>
          <a:p>
            <a:pPr marL="342900" lvl="0" indent="-342900" eaLnBrk="0" fontAlgn="base" hangingPunct="0">
              <a:spcBef>
                <a:spcPct val="20000"/>
              </a:spcBef>
              <a:spcAft>
                <a:spcPct val="0"/>
              </a:spcAft>
              <a:buClrTx/>
              <a:buSzTx/>
              <a:buFont typeface="Arial" charset="0"/>
              <a:buChar char="•"/>
            </a:pPr>
            <a:r>
              <a:rPr lang="en-US" sz="3200" kern="1200" dirty="0">
                <a:solidFill>
                  <a:prstClr val="black"/>
                </a:solidFill>
                <a:ea typeface="+mn-ea"/>
                <a:cs typeface="+mn-cs"/>
              </a:rPr>
              <a:t>These reviews are taken as a reference by potential customers to make a purchase decision</a:t>
            </a:r>
          </a:p>
          <a:p>
            <a:pPr marL="342900" lvl="0" indent="-342900" eaLnBrk="0" fontAlgn="base" hangingPunct="0">
              <a:spcBef>
                <a:spcPct val="20000"/>
              </a:spcBef>
              <a:spcAft>
                <a:spcPct val="0"/>
              </a:spcAft>
              <a:buClrTx/>
              <a:buSzTx/>
              <a:buFont typeface="Arial" charset="0"/>
              <a:buChar char="•"/>
            </a:pPr>
            <a:r>
              <a:rPr lang="en-US" sz="3200" kern="1200" dirty="0">
                <a:solidFill>
                  <a:prstClr val="black"/>
                </a:solidFill>
                <a:ea typeface="+mn-ea"/>
                <a:cs typeface="+mn-cs"/>
              </a:rPr>
              <a:t>In general, there is an option for the customer to vote whether a review was helpful or not.</a:t>
            </a:r>
          </a:p>
        </p:txBody>
      </p:sp>
      <p:sp>
        <p:nvSpPr>
          <p:cNvPr id="4" name="Date Placeholder 3"/>
          <p:cNvSpPr>
            <a:spLocks noGrp="1"/>
          </p:cNvSpPr>
          <p:nvPr>
            <p:ph type="dt" sz="half" idx="10"/>
          </p:nvPr>
        </p:nvSpPr>
        <p:spPr/>
        <p:txBody>
          <a:bodyPr/>
          <a:lstStyle/>
          <a:p>
            <a:pPr>
              <a:defRPr/>
            </a:pPr>
            <a:fld id="{D458C07F-275D-4D9A-BB27-04B5CD0C6A60}" type="datetime1">
              <a:rPr lang="en-US" smtClean="0"/>
              <a:pPr>
                <a:defRPr/>
              </a:pPr>
              <a:t>6/24/2019</a:t>
            </a:fld>
            <a:endParaRPr lang="en-US"/>
          </a:p>
        </p:txBody>
      </p:sp>
      <p:sp>
        <p:nvSpPr>
          <p:cNvPr id="5" name="Slide Number Placeholder 4"/>
          <p:cNvSpPr>
            <a:spLocks noGrp="1"/>
          </p:cNvSpPr>
          <p:nvPr>
            <p:ph type="sldNum" sz="quarter" idx="12"/>
          </p:nvPr>
        </p:nvSpPr>
        <p:spPr/>
        <p:txBody>
          <a:bodyPr/>
          <a:lstStyle/>
          <a:p>
            <a:pPr>
              <a:defRPr/>
            </a:pPr>
            <a:fld id="{9ACA2647-E6B3-4854-BE4B-29EDD3A186EC}" type="slidenum">
              <a:rPr lang="en-US" smtClean="0"/>
              <a:pPr>
                <a:defRPr/>
              </a:pPr>
              <a:t>3</a:t>
            </a:fld>
            <a:endParaRPr lang="en-US"/>
          </a:p>
        </p:txBody>
      </p:sp>
    </p:spTree>
    <p:extLst>
      <p:ext uri="{BB962C8B-B14F-4D97-AF65-F5344CB8AC3E}">
        <p14:creationId xmlns:p14="http://schemas.microsoft.com/office/powerpoint/2010/main" val="4178129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latin typeface="Times New Roman" pitchFamily="18" charset="0"/>
                <a:cs typeface="Times New Roman" pitchFamily="18" charset="0"/>
              </a:rPr>
              <a:t>Motivation</a:t>
            </a:r>
            <a:endParaRPr lang="en-US" sz="4000" dirty="0"/>
          </a:p>
        </p:txBody>
      </p:sp>
      <p:sp>
        <p:nvSpPr>
          <p:cNvPr id="3" name="Content Placeholder 2"/>
          <p:cNvSpPr>
            <a:spLocks noGrp="1"/>
          </p:cNvSpPr>
          <p:nvPr>
            <p:ph idx="1"/>
          </p:nvPr>
        </p:nvSpPr>
        <p:spPr/>
        <p:txBody>
          <a:bodyPr/>
          <a:lstStyle/>
          <a:p>
            <a:pPr marL="342900" lvl="0" indent="-342900" eaLnBrk="0" fontAlgn="base" hangingPunct="0">
              <a:spcBef>
                <a:spcPct val="20000"/>
              </a:spcBef>
              <a:spcAft>
                <a:spcPct val="0"/>
              </a:spcAft>
              <a:buClrTx/>
              <a:buSzTx/>
              <a:buFont typeface="Arial" charset="0"/>
              <a:buChar char="•"/>
            </a:pPr>
            <a:r>
              <a:rPr lang="en-US" sz="3200" kern="1200" dirty="0">
                <a:solidFill>
                  <a:prstClr val="black"/>
                </a:solidFill>
                <a:ea typeface="+mn-ea"/>
                <a:cs typeface="+mn-cs"/>
              </a:rPr>
              <a:t>Large Number of Reviews</a:t>
            </a:r>
          </a:p>
          <a:p>
            <a:pPr marL="342900" lvl="0" indent="-342900" eaLnBrk="0" fontAlgn="base" hangingPunct="0">
              <a:spcBef>
                <a:spcPct val="20000"/>
              </a:spcBef>
              <a:spcAft>
                <a:spcPct val="0"/>
              </a:spcAft>
              <a:buClrTx/>
              <a:buSzTx/>
              <a:buFont typeface="Arial" charset="0"/>
              <a:buChar char="•"/>
            </a:pPr>
            <a:r>
              <a:rPr lang="en-IN" sz="3200" kern="1200" dirty="0">
                <a:solidFill>
                  <a:prstClr val="black"/>
                </a:solidFill>
                <a:ea typeface="+mn-ea"/>
                <a:cs typeface="+mn-cs"/>
              </a:rPr>
              <a:t>Often it is difficult for a customer to read through all the reviews</a:t>
            </a:r>
          </a:p>
          <a:p>
            <a:pPr marL="342900" lvl="0" indent="-342900" eaLnBrk="0" fontAlgn="base" hangingPunct="0">
              <a:spcBef>
                <a:spcPct val="20000"/>
              </a:spcBef>
              <a:spcAft>
                <a:spcPct val="0"/>
              </a:spcAft>
              <a:buClrTx/>
              <a:buSzTx/>
              <a:buFont typeface="Arial" charset="0"/>
              <a:buChar char="•"/>
            </a:pPr>
            <a:r>
              <a:rPr lang="en-US" sz="3200" kern="1200" dirty="0">
                <a:solidFill>
                  <a:prstClr val="black"/>
                </a:solidFill>
                <a:ea typeface="+mn-ea"/>
                <a:cs typeface="+mn-cs"/>
              </a:rPr>
              <a:t>It is important to determine the helpfulness of a review and make the most helpful reviews accessible to the customers</a:t>
            </a:r>
          </a:p>
        </p:txBody>
      </p:sp>
      <p:sp>
        <p:nvSpPr>
          <p:cNvPr id="4" name="Date Placeholder 3"/>
          <p:cNvSpPr>
            <a:spLocks noGrp="1"/>
          </p:cNvSpPr>
          <p:nvPr>
            <p:ph type="dt" sz="half" idx="10"/>
          </p:nvPr>
        </p:nvSpPr>
        <p:spPr/>
        <p:txBody>
          <a:bodyPr/>
          <a:lstStyle/>
          <a:p>
            <a:pPr>
              <a:defRPr/>
            </a:pPr>
            <a:fld id="{EFB40E34-7EC3-4467-8086-84977CBC40D5}" type="datetime1">
              <a:rPr lang="en-US" smtClean="0"/>
              <a:pPr>
                <a:defRPr/>
              </a:pPr>
              <a:t>6/24/2019</a:t>
            </a:fld>
            <a:endParaRPr lang="en-US"/>
          </a:p>
        </p:txBody>
      </p:sp>
      <p:sp>
        <p:nvSpPr>
          <p:cNvPr id="5" name="Slide Number Placeholder 4"/>
          <p:cNvSpPr>
            <a:spLocks noGrp="1"/>
          </p:cNvSpPr>
          <p:nvPr>
            <p:ph type="sldNum" sz="quarter" idx="12"/>
          </p:nvPr>
        </p:nvSpPr>
        <p:spPr/>
        <p:txBody>
          <a:bodyPr/>
          <a:lstStyle/>
          <a:p>
            <a:pPr>
              <a:defRPr/>
            </a:pPr>
            <a:fld id="{9ACA2647-E6B3-4854-BE4B-29EDD3A186EC}" type="slidenum">
              <a:rPr lang="en-US" smtClean="0"/>
              <a:pPr>
                <a:defRPr/>
              </a:pPr>
              <a:t>4</a:t>
            </a:fld>
            <a:endParaRPr lang="en-US"/>
          </a:p>
        </p:txBody>
      </p:sp>
    </p:spTree>
    <p:extLst>
      <p:ext uri="{BB962C8B-B14F-4D97-AF65-F5344CB8AC3E}">
        <p14:creationId xmlns:p14="http://schemas.microsoft.com/office/powerpoint/2010/main" val="479515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latin typeface="Times New Roman" pitchFamily="18" charset="0"/>
                <a:cs typeface="Times New Roman" pitchFamily="18" charset="0"/>
              </a:rPr>
              <a:t>Problem Statement</a:t>
            </a:r>
          </a:p>
        </p:txBody>
      </p:sp>
      <p:sp>
        <p:nvSpPr>
          <p:cNvPr id="3" name="Content Placeholder 2"/>
          <p:cNvSpPr>
            <a:spLocks noGrp="1"/>
          </p:cNvSpPr>
          <p:nvPr>
            <p:ph idx="1"/>
          </p:nvPr>
        </p:nvSpPr>
        <p:spPr/>
        <p:txBody>
          <a:bodyPr/>
          <a:lstStyle/>
          <a:p>
            <a:pPr marL="342900" lvl="0" indent="-342900" eaLnBrk="0" fontAlgn="base" hangingPunct="0">
              <a:spcBef>
                <a:spcPct val="20000"/>
              </a:spcBef>
              <a:spcAft>
                <a:spcPct val="0"/>
              </a:spcAft>
              <a:buClrTx/>
              <a:buSzTx/>
              <a:buFont typeface="Arial" charset="0"/>
              <a:buChar char="•"/>
            </a:pPr>
            <a:r>
              <a:rPr lang="en-US" sz="3200" kern="1200" dirty="0">
                <a:solidFill>
                  <a:prstClr val="black"/>
                </a:solidFill>
                <a:ea typeface="+mn-ea"/>
                <a:cs typeface="+mn-cs"/>
              </a:rPr>
              <a:t>Develop a System to predict the helpfulness of a review using Machine Learning.</a:t>
            </a:r>
          </a:p>
        </p:txBody>
      </p:sp>
      <p:sp>
        <p:nvSpPr>
          <p:cNvPr id="4" name="Date Placeholder 3"/>
          <p:cNvSpPr>
            <a:spLocks noGrp="1"/>
          </p:cNvSpPr>
          <p:nvPr>
            <p:ph type="dt" sz="half" idx="10"/>
          </p:nvPr>
        </p:nvSpPr>
        <p:spPr/>
        <p:txBody>
          <a:bodyPr/>
          <a:lstStyle/>
          <a:p>
            <a:pPr>
              <a:defRPr/>
            </a:pPr>
            <a:fld id="{EFB40E34-7EC3-4467-8086-84977CBC40D5}" type="datetime1">
              <a:rPr lang="en-US" smtClean="0"/>
              <a:pPr>
                <a:defRPr/>
              </a:pPr>
              <a:t>6/24/2019</a:t>
            </a:fld>
            <a:endParaRPr lang="en-US"/>
          </a:p>
        </p:txBody>
      </p:sp>
      <p:sp>
        <p:nvSpPr>
          <p:cNvPr id="5" name="Slide Number Placeholder 4"/>
          <p:cNvSpPr>
            <a:spLocks noGrp="1"/>
          </p:cNvSpPr>
          <p:nvPr>
            <p:ph type="sldNum" sz="quarter" idx="12"/>
          </p:nvPr>
        </p:nvSpPr>
        <p:spPr/>
        <p:txBody>
          <a:bodyPr/>
          <a:lstStyle/>
          <a:p>
            <a:pPr>
              <a:defRPr/>
            </a:pPr>
            <a:fld id="{9ACA2647-E6B3-4854-BE4B-29EDD3A186EC}" type="slidenum">
              <a:rPr lang="en-US" smtClean="0"/>
              <a:pPr>
                <a:defRPr/>
              </a:pPr>
              <a:t>5</a:t>
            </a:fld>
            <a:endParaRPr lang="en-US"/>
          </a:p>
        </p:txBody>
      </p:sp>
    </p:spTree>
    <p:extLst>
      <p:ext uri="{BB962C8B-B14F-4D97-AF65-F5344CB8AC3E}">
        <p14:creationId xmlns:p14="http://schemas.microsoft.com/office/powerpoint/2010/main" val="1450928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a:latin typeface="Times New Roman" pitchFamily="18" charset="0"/>
                <a:cs typeface="Times New Roman" pitchFamily="18" charset="0"/>
              </a:rPr>
              <a:t>Summary of Literature Survey</a:t>
            </a:r>
          </a:p>
        </p:txBody>
      </p:sp>
      <p:sp>
        <p:nvSpPr>
          <p:cNvPr id="3" name="Content Placeholder 2"/>
          <p:cNvSpPr>
            <a:spLocks noGrp="1"/>
          </p:cNvSpPr>
          <p:nvPr>
            <p:ph idx="1"/>
          </p:nvPr>
        </p:nvSpPr>
        <p:spPr>
          <a:xfrm>
            <a:off x="457200" y="1219200"/>
            <a:ext cx="8229600" cy="5867400"/>
          </a:xfrm>
        </p:spPr>
        <p:txBody>
          <a:bodyPr/>
          <a:lstStyle/>
          <a:p>
            <a:r>
              <a:rPr lang="en-US" sz="2000" dirty="0"/>
              <a:t>The process of helpfulness prediction can be divided into four phases</a:t>
            </a:r>
          </a:p>
          <a:p>
            <a:pPr marL="1009650" lvl="1" indent="-457200">
              <a:buFont typeface="+mj-lt"/>
              <a:buAutoNum type="arabicPeriod"/>
            </a:pPr>
            <a:r>
              <a:rPr lang="en-US" sz="2000" dirty="0"/>
              <a:t>Data Collection</a:t>
            </a:r>
          </a:p>
          <a:p>
            <a:pPr marL="1009650" lvl="1" indent="-457200">
              <a:buFont typeface="+mj-lt"/>
              <a:buAutoNum type="arabicPeriod"/>
            </a:pPr>
            <a:r>
              <a:rPr lang="en-US" sz="2000" dirty="0"/>
              <a:t>Feature Extraction</a:t>
            </a:r>
          </a:p>
          <a:p>
            <a:pPr marL="1009650" lvl="1" indent="-457200">
              <a:buFont typeface="+mj-lt"/>
              <a:buAutoNum type="arabicPeriod"/>
            </a:pPr>
            <a:r>
              <a:rPr lang="en-US" sz="2000" dirty="0"/>
              <a:t>Prediction – Regression vs Classification</a:t>
            </a:r>
          </a:p>
          <a:p>
            <a:pPr marL="1009650" lvl="1" indent="-457200">
              <a:buFont typeface="+mj-lt"/>
              <a:buAutoNum type="arabicPeriod"/>
            </a:pPr>
            <a:r>
              <a:rPr lang="en-US" sz="2000" dirty="0"/>
              <a:t>Evaluation</a:t>
            </a:r>
          </a:p>
          <a:p>
            <a:pPr marL="552450" lvl="1" indent="0">
              <a:buNone/>
            </a:pPr>
            <a:endParaRPr lang="en-US" sz="2000" dirty="0"/>
          </a:p>
          <a:p>
            <a:r>
              <a:rPr lang="en-US" sz="2000" dirty="0"/>
              <a:t>In general, the features required for predicting helpfulness are extracted from the review text, reviewer and review metadata.</a:t>
            </a:r>
          </a:p>
          <a:p>
            <a:pPr marL="76200" indent="0">
              <a:buNone/>
            </a:pPr>
            <a:endParaRPr lang="en-US" sz="2000" dirty="0"/>
          </a:p>
          <a:p>
            <a:r>
              <a:rPr lang="en-US" sz="2000" dirty="0"/>
              <a:t>Helpfulness prediction can be taken as a regression problem or classification problem or a combination of both.</a:t>
            </a:r>
          </a:p>
          <a:p>
            <a:pPr marL="76200" indent="0">
              <a:buNone/>
            </a:pPr>
            <a:endParaRPr lang="en-US" sz="2000" dirty="0"/>
          </a:p>
          <a:p>
            <a:r>
              <a:rPr lang="en-US" sz="2000" dirty="0"/>
              <a:t>Machine learning algorithms for regression and classification are applied to predict helpfulness.</a:t>
            </a:r>
          </a:p>
          <a:p>
            <a:endParaRPr lang="en-US" sz="1800" dirty="0"/>
          </a:p>
          <a:p>
            <a:endParaRPr lang="en-US" sz="1800" dirty="0"/>
          </a:p>
        </p:txBody>
      </p:sp>
      <p:sp>
        <p:nvSpPr>
          <p:cNvPr id="4" name="Date Placeholder 3"/>
          <p:cNvSpPr>
            <a:spLocks noGrp="1"/>
          </p:cNvSpPr>
          <p:nvPr>
            <p:ph type="dt" sz="half" idx="10"/>
          </p:nvPr>
        </p:nvSpPr>
        <p:spPr/>
        <p:txBody>
          <a:bodyPr/>
          <a:lstStyle/>
          <a:p>
            <a:pPr>
              <a:defRPr/>
            </a:pPr>
            <a:fld id="{EFB40E34-7EC3-4467-8086-84977CBC40D5}" type="datetime1">
              <a:rPr lang="en-US" smtClean="0"/>
              <a:pPr>
                <a:defRPr/>
              </a:pPr>
              <a:t>6/24/2019</a:t>
            </a:fld>
            <a:endParaRPr lang="en-US"/>
          </a:p>
        </p:txBody>
      </p:sp>
      <p:sp>
        <p:nvSpPr>
          <p:cNvPr id="5" name="Slide Number Placeholder 4"/>
          <p:cNvSpPr>
            <a:spLocks noGrp="1"/>
          </p:cNvSpPr>
          <p:nvPr>
            <p:ph type="sldNum" sz="quarter" idx="12"/>
          </p:nvPr>
        </p:nvSpPr>
        <p:spPr/>
        <p:txBody>
          <a:bodyPr/>
          <a:lstStyle/>
          <a:p>
            <a:pPr>
              <a:defRPr/>
            </a:pPr>
            <a:fld id="{9ACA2647-E6B3-4854-BE4B-29EDD3A186EC}" type="slidenum">
              <a:rPr lang="en-US" smtClean="0"/>
              <a:pPr>
                <a:defRPr/>
              </a:pPr>
              <a:t>6</a:t>
            </a:fld>
            <a:endParaRPr lang="en-US"/>
          </a:p>
        </p:txBody>
      </p:sp>
    </p:spTree>
    <p:extLst>
      <p:ext uri="{BB962C8B-B14F-4D97-AF65-F5344CB8AC3E}">
        <p14:creationId xmlns:p14="http://schemas.microsoft.com/office/powerpoint/2010/main" val="2934321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a:latin typeface="Times New Roman" pitchFamily="18" charset="0"/>
                <a:cs typeface="Times New Roman" pitchFamily="18" charset="0"/>
              </a:rPr>
              <a:t>Research Gaps and Challenges Addressed</a:t>
            </a:r>
          </a:p>
        </p:txBody>
      </p:sp>
      <p:sp>
        <p:nvSpPr>
          <p:cNvPr id="3" name="Content Placeholder 2"/>
          <p:cNvSpPr>
            <a:spLocks noGrp="1"/>
          </p:cNvSpPr>
          <p:nvPr>
            <p:ph idx="1"/>
          </p:nvPr>
        </p:nvSpPr>
        <p:spPr>
          <a:xfrm>
            <a:off x="457200" y="1219200"/>
            <a:ext cx="8229600" cy="5867400"/>
          </a:xfrm>
        </p:spPr>
        <p:txBody>
          <a:bodyPr/>
          <a:lstStyle/>
          <a:p>
            <a:pPr marL="419100" indent="-342900">
              <a:lnSpc>
                <a:spcPct val="150000"/>
              </a:lnSpc>
              <a:buFont typeface="+mj-lt"/>
              <a:buAutoNum type="arabicPeriod"/>
            </a:pPr>
            <a:r>
              <a:rPr lang="en-US" sz="1800" dirty="0"/>
              <a:t>Features need to be extracted from all three categories: Reviewer, Review Text and Review Metadata. Not only from a single category or a combination of any two.</a:t>
            </a:r>
          </a:p>
          <a:p>
            <a:pPr marL="419100" indent="-342900">
              <a:lnSpc>
                <a:spcPct val="150000"/>
              </a:lnSpc>
              <a:buFont typeface="+mj-lt"/>
              <a:buAutoNum type="arabicPeriod"/>
            </a:pPr>
            <a:r>
              <a:rPr lang="en-US" sz="1800" dirty="0"/>
              <a:t>Further features can be extracted within these categories.</a:t>
            </a:r>
          </a:p>
          <a:p>
            <a:pPr marL="419100" indent="-342900">
              <a:lnSpc>
                <a:spcPct val="150000"/>
              </a:lnSpc>
              <a:buFont typeface="+mj-lt"/>
              <a:buAutoNum type="arabicPeriod"/>
            </a:pPr>
            <a:r>
              <a:rPr lang="en-US" sz="1800" dirty="0"/>
              <a:t> </a:t>
            </a:r>
            <a:r>
              <a:rPr lang="en-IN" sz="1800" dirty="0"/>
              <a:t>Methods on what review tells about the aspects of the product can be explored.</a:t>
            </a:r>
          </a:p>
          <a:p>
            <a:pPr marL="419100" indent="-342900">
              <a:lnSpc>
                <a:spcPct val="150000"/>
              </a:lnSpc>
              <a:buFont typeface="+mj-lt"/>
              <a:buAutoNum type="arabicPeriod"/>
            </a:pPr>
            <a:r>
              <a:rPr lang="en-IN" sz="1800" dirty="0"/>
              <a:t>The relation among the review variables can be </a:t>
            </a:r>
            <a:r>
              <a:rPr lang="en-IN" sz="1800" dirty="0" err="1"/>
              <a:t>analyzed</a:t>
            </a:r>
            <a:r>
              <a:rPr lang="en-IN" sz="1800" dirty="0"/>
              <a:t>.</a:t>
            </a:r>
          </a:p>
          <a:p>
            <a:pPr marL="419100" indent="-342900">
              <a:lnSpc>
                <a:spcPct val="150000"/>
              </a:lnSpc>
              <a:buFont typeface="+mj-lt"/>
              <a:buAutoNum type="arabicPeriod"/>
            </a:pPr>
            <a:r>
              <a:rPr lang="en-IN" sz="1800" dirty="0"/>
              <a:t>Prediction methods involving machine learning can consider further algorithms like  Ensemble methods.</a:t>
            </a:r>
          </a:p>
          <a:p>
            <a:pPr marL="419100" indent="-342900">
              <a:lnSpc>
                <a:spcPct val="150000"/>
              </a:lnSpc>
              <a:buFont typeface="+mj-lt"/>
              <a:buAutoNum type="arabicPeriod"/>
            </a:pPr>
            <a:r>
              <a:rPr lang="en-IN" sz="1800" dirty="0"/>
              <a:t>The time of the review posting needs to be considered.</a:t>
            </a:r>
          </a:p>
          <a:p>
            <a:pPr marL="419100" indent="-342900">
              <a:lnSpc>
                <a:spcPct val="150000"/>
              </a:lnSpc>
              <a:buFont typeface="+mj-lt"/>
              <a:buAutoNum type="arabicPeriod"/>
            </a:pPr>
            <a:r>
              <a:rPr lang="en-IN" sz="1800" dirty="0"/>
              <a:t>The dataset size considered in these cases were of maximum 3 Lakh in size. In general in a real scenario, the data will be huge. This needs to be handled with better technology and algorithms.</a:t>
            </a:r>
          </a:p>
          <a:p>
            <a:pPr marL="76200" indent="0">
              <a:buNone/>
            </a:pPr>
            <a:endParaRPr lang="en-IN" sz="1800" dirty="0"/>
          </a:p>
          <a:p>
            <a:pPr marL="419100" indent="-342900">
              <a:buFont typeface="+mj-lt"/>
              <a:buAutoNum type="arabicPeriod"/>
            </a:pPr>
            <a:endParaRPr lang="en-IN" sz="1800" dirty="0"/>
          </a:p>
        </p:txBody>
      </p:sp>
      <p:sp>
        <p:nvSpPr>
          <p:cNvPr id="4" name="Date Placeholder 3"/>
          <p:cNvSpPr>
            <a:spLocks noGrp="1"/>
          </p:cNvSpPr>
          <p:nvPr>
            <p:ph type="dt" sz="half" idx="10"/>
          </p:nvPr>
        </p:nvSpPr>
        <p:spPr/>
        <p:txBody>
          <a:bodyPr/>
          <a:lstStyle/>
          <a:p>
            <a:pPr>
              <a:defRPr/>
            </a:pPr>
            <a:fld id="{EFB40E34-7EC3-4467-8086-84977CBC40D5}" type="datetime1">
              <a:rPr lang="en-US" smtClean="0"/>
              <a:pPr>
                <a:defRPr/>
              </a:pPr>
              <a:t>6/24/2019</a:t>
            </a:fld>
            <a:endParaRPr lang="en-US"/>
          </a:p>
        </p:txBody>
      </p:sp>
      <p:sp>
        <p:nvSpPr>
          <p:cNvPr id="5" name="Slide Number Placeholder 4"/>
          <p:cNvSpPr>
            <a:spLocks noGrp="1"/>
          </p:cNvSpPr>
          <p:nvPr>
            <p:ph type="sldNum" sz="quarter" idx="12"/>
          </p:nvPr>
        </p:nvSpPr>
        <p:spPr/>
        <p:txBody>
          <a:bodyPr/>
          <a:lstStyle/>
          <a:p>
            <a:pPr>
              <a:defRPr/>
            </a:pPr>
            <a:fld id="{9ACA2647-E6B3-4854-BE4B-29EDD3A186EC}" type="slidenum">
              <a:rPr lang="en-US" smtClean="0"/>
              <a:pPr>
                <a:defRPr/>
              </a:pPr>
              <a:t>7</a:t>
            </a:fld>
            <a:endParaRPr lang="en-US"/>
          </a:p>
        </p:txBody>
      </p:sp>
    </p:spTree>
    <p:extLst>
      <p:ext uri="{BB962C8B-B14F-4D97-AF65-F5344CB8AC3E}">
        <p14:creationId xmlns:p14="http://schemas.microsoft.com/office/powerpoint/2010/main" val="1918730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608BE-E057-4248-85E2-75510AA2E8B5}"/>
              </a:ext>
            </a:extLst>
          </p:cNvPr>
          <p:cNvSpPr>
            <a:spLocks noGrp="1"/>
          </p:cNvSpPr>
          <p:nvPr>
            <p:ph type="title"/>
          </p:nvPr>
        </p:nvSpPr>
        <p:spPr/>
        <p:txBody>
          <a:bodyPr/>
          <a:lstStyle/>
          <a:p>
            <a:r>
              <a:rPr lang="en-US" dirty="0">
                <a:latin typeface="Times New Roman" pitchFamily="18" charset="0"/>
                <a:cs typeface="Times New Roman" pitchFamily="18" charset="0"/>
              </a:rPr>
              <a:t>Architecture Diagram of Implementation</a:t>
            </a:r>
            <a:endParaRPr lang="en-IN" dirty="0"/>
          </a:p>
        </p:txBody>
      </p:sp>
      <p:sp>
        <p:nvSpPr>
          <p:cNvPr id="3" name="Text Placeholder 2">
            <a:extLst>
              <a:ext uri="{FF2B5EF4-FFF2-40B4-BE49-F238E27FC236}">
                <a16:creationId xmlns:a16="http://schemas.microsoft.com/office/drawing/2014/main" id="{61946A0B-5E9F-4829-ACD0-F5A363BE9818}"/>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7FB1D68E-475B-4701-9596-5585FD250F2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pic>
        <p:nvPicPr>
          <p:cNvPr id="6" name="Content Placeholder 3">
            <a:extLst>
              <a:ext uri="{FF2B5EF4-FFF2-40B4-BE49-F238E27FC236}">
                <a16:creationId xmlns:a16="http://schemas.microsoft.com/office/drawing/2014/main" id="{F3FA1DF4-A001-4FBF-BABC-23A1CF36CC7B}"/>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2214085" y="1647690"/>
            <a:ext cx="5073406" cy="4478612"/>
          </a:xfrm>
          <a:prstGeom prst="rect">
            <a:avLst/>
          </a:prstGeom>
          <a:noFill/>
          <a:ln>
            <a:noFill/>
          </a:ln>
        </p:spPr>
      </p:pic>
    </p:spTree>
    <p:extLst>
      <p:ext uri="{BB962C8B-B14F-4D97-AF65-F5344CB8AC3E}">
        <p14:creationId xmlns:p14="http://schemas.microsoft.com/office/powerpoint/2010/main" val="2220177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C2A62-D06A-42EE-A74E-0BF5D6DD4FA3}"/>
              </a:ext>
            </a:extLst>
          </p:cNvPr>
          <p:cNvSpPr>
            <a:spLocks noGrp="1"/>
          </p:cNvSpPr>
          <p:nvPr>
            <p:ph type="title"/>
          </p:nvPr>
        </p:nvSpPr>
        <p:spPr/>
        <p:txBody>
          <a:bodyPr/>
          <a:lstStyle/>
          <a:p>
            <a:r>
              <a:rPr lang="en-IN" dirty="0"/>
              <a:t>Implementation</a:t>
            </a:r>
          </a:p>
        </p:txBody>
      </p:sp>
      <p:sp>
        <p:nvSpPr>
          <p:cNvPr id="3" name="Text Placeholder 2">
            <a:extLst>
              <a:ext uri="{FF2B5EF4-FFF2-40B4-BE49-F238E27FC236}">
                <a16:creationId xmlns:a16="http://schemas.microsoft.com/office/drawing/2014/main" id="{896C1F32-A8E7-4BD6-B399-266C06AD5D20}"/>
              </a:ext>
            </a:extLst>
          </p:cNvPr>
          <p:cNvSpPr>
            <a:spLocks noGrp="1"/>
          </p:cNvSpPr>
          <p:nvPr>
            <p:ph type="body" idx="1"/>
          </p:nvPr>
        </p:nvSpPr>
        <p:spPr/>
        <p:txBody>
          <a:bodyPr/>
          <a:lstStyle/>
          <a:p>
            <a:r>
              <a:rPr lang="en-IN" sz="1800" dirty="0"/>
              <a:t>Data Collection</a:t>
            </a:r>
          </a:p>
          <a:p>
            <a:pPr lvl="1"/>
            <a:r>
              <a:rPr lang="en-IN" sz="1800" dirty="0"/>
              <a:t>Amazon Reviews Data</a:t>
            </a:r>
          </a:p>
          <a:p>
            <a:pPr lvl="1"/>
            <a:r>
              <a:rPr lang="en-IN" sz="1800" dirty="0"/>
              <a:t>Collected From : </a:t>
            </a:r>
            <a:r>
              <a:rPr lang="en-IN" sz="1800" dirty="0">
                <a:hlinkClick r:id="rId2"/>
              </a:rPr>
              <a:t>http://jmcauley.ucsd.edu/data/amazon</a:t>
            </a:r>
            <a:endParaRPr lang="en-IN" sz="1800" dirty="0"/>
          </a:p>
          <a:p>
            <a:pPr lvl="1"/>
            <a:r>
              <a:rPr lang="en-IN" sz="1800" dirty="0"/>
              <a:t>&gt;= 10 votes</a:t>
            </a:r>
          </a:p>
          <a:p>
            <a:pPr marL="552450" lvl="1" indent="0">
              <a:buNone/>
            </a:pPr>
            <a:endParaRPr lang="en-IN" sz="1800" dirty="0"/>
          </a:p>
          <a:p>
            <a:r>
              <a:rPr lang="en-IN" sz="1800" dirty="0"/>
              <a:t>Categorized the features into Reviewer, Review Text &amp; Review Meta Data</a:t>
            </a:r>
          </a:p>
          <a:p>
            <a:pPr marL="552450" lvl="1" indent="0">
              <a:buNone/>
            </a:pPr>
            <a:endParaRPr lang="en-IN" sz="1800" dirty="0"/>
          </a:p>
          <a:p>
            <a:r>
              <a:rPr lang="en-IN" sz="1800" dirty="0"/>
              <a:t>Linear Regression, Random Forests, Extreme Gradient Boosting, </a:t>
            </a:r>
            <a:r>
              <a:rPr lang="en-IN" sz="1800" dirty="0" err="1"/>
              <a:t>XGBoost</a:t>
            </a:r>
            <a:r>
              <a:rPr lang="en-IN" sz="1800" dirty="0"/>
              <a:t> with customized Grid Search used for prediction</a:t>
            </a:r>
          </a:p>
          <a:p>
            <a:endParaRPr lang="en-IN" sz="1800" dirty="0"/>
          </a:p>
          <a:p>
            <a:pPr marL="76200" indent="0">
              <a:buNone/>
            </a:pPr>
            <a:endParaRPr lang="en-IN" dirty="0"/>
          </a:p>
        </p:txBody>
      </p:sp>
      <p:sp>
        <p:nvSpPr>
          <p:cNvPr id="4" name="Slide Number Placeholder 3">
            <a:extLst>
              <a:ext uri="{FF2B5EF4-FFF2-40B4-BE49-F238E27FC236}">
                <a16:creationId xmlns:a16="http://schemas.microsoft.com/office/drawing/2014/main" id="{37C5B6F1-7FAB-4BC4-9E2F-5C63EF8A507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Tree>
    <p:extLst>
      <p:ext uri="{BB962C8B-B14F-4D97-AF65-F5344CB8AC3E}">
        <p14:creationId xmlns:p14="http://schemas.microsoft.com/office/powerpoint/2010/main" val="3205849752"/>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明朝"/>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明朝"/>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7509</TotalTime>
  <Words>1456</Words>
  <Application>Microsoft Office PowerPoint</Application>
  <PresentationFormat>On-screen Show (4:3)</PresentationFormat>
  <Paragraphs>238</Paragraphs>
  <Slides>23</Slides>
  <Notes>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23</vt:i4>
      </vt:variant>
    </vt:vector>
  </HeadingPairs>
  <TitlesOfParts>
    <vt:vector size="30" baseType="lpstr">
      <vt:lpstr>Arial</vt:lpstr>
      <vt:lpstr>Calibri</vt:lpstr>
      <vt:lpstr>Noto Sans Symbols</vt:lpstr>
      <vt:lpstr>Times New Roman</vt:lpstr>
      <vt:lpstr>Wingdings</vt:lpstr>
      <vt:lpstr>Office Theme</vt:lpstr>
      <vt:lpstr>Office Theme</vt:lpstr>
      <vt:lpstr>PowerPoint Presentation</vt:lpstr>
      <vt:lpstr>Presentation Outline </vt:lpstr>
      <vt:lpstr>Introduction</vt:lpstr>
      <vt:lpstr>Motivation</vt:lpstr>
      <vt:lpstr>Problem Statement</vt:lpstr>
      <vt:lpstr>Summary of Literature Survey</vt:lpstr>
      <vt:lpstr>Research Gaps and Challenges Addressed</vt:lpstr>
      <vt:lpstr>Architecture Diagram of Implementation</vt:lpstr>
      <vt:lpstr>Implementation</vt:lpstr>
      <vt:lpstr>Implementation</vt:lpstr>
      <vt:lpstr>Implementation</vt:lpstr>
      <vt:lpstr>Implementation</vt:lpstr>
      <vt:lpstr>Implementation</vt:lpstr>
      <vt:lpstr>Implementation</vt:lpstr>
      <vt:lpstr>Implementation</vt:lpstr>
      <vt:lpstr>Conclusions</vt:lpstr>
      <vt:lpstr>References</vt:lpstr>
      <vt:lpstr>References</vt:lpstr>
      <vt:lpstr>References</vt:lpstr>
      <vt:lpstr>References</vt:lpstr>
      <vt:lpstr>References</vt:lpstr>
      <vt:lpstr>Status of Minor &amp; Major Projects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trishul kagolanu</cp:lastModifiedBy>
  <cp:revision>86</cp:revision>
  <dcterms:modified xsi:type="dcterms:W3CDTF">2019-06-24T17:35:02Z</dcterms:modified>
</cp:coreProperties>
</file>